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handoutMasterIdLst>
    <p:handoutMasterId r:id="rId31"/>
  </p:handoutMasterIdLst>
  <p:sldIdLst>
    <p:sldId id="677" r:id="rId2"/>
    <p:sldId id="676" r:id="rId3"/>
    <p:sldId id="567" r:id="rId4"/>
    <p:sldId id="550" r:id="rId5"/>
    <p:sldId id="278" r:id="rId6"/>
    <p:sldId id="588" r:id="rId7"/>
    <p:sldId id="626" r:id="rId8"/>
    <p:sldId id="621" r:id="rId9"/>
    <p:sldId id="622" r:id="rId10"/>
    <p:sldId id="614" r:id="rId11"/>
    <p:sldId id="623" r:id="rId12"/>
    <p:sldId id="672" r:id="rId13"/>
    <p:sldId id="611" r:id="rId14"/>
    <p:sldId id="630" r:id="rId15"/>
    <p:sldId id="644" r:id="rId16"/>
    <p:sldId id="642" r:id="rId17"/>
    <p:sldId id="666" r:id="rId18"/>
    <p:sldId id="663" r:id="rId19"/>
    <p:sldId id="664" r:id="rId20"/>
    <p:sldId id="660" r:id="rId21"/>
    <p:sldId id="668" r:id="rId22"/>
    <p:sldId id="671" r:id="rId23"/>
    <p:sldId id="661" r:id="rId24"/>
    <p:sldId id="670" r:id="rId25"/>
    <p:sldId id="673" r:id="rId26"/>
    <p:sldId id="674" r:id="rId27"/>
    <p:sldId id="662" r:id="rId28"/>
    <p:sldId id="56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issevain, Christine" initials="BC" lastIdx="19" clrIdx="0">
    <p:extLst>
      <p:ext uri="{19B8F6BF-5375-455C-9EA6-DF929625EA0E}">
        <p15:presenceInfo xmlns:p15="http://schemas.microsoft.com/office/powerpoint/2012/main" userId="S::cboissevain@ad.ucla.edu::f1fb158c-4698-4979-9926-a4fbfab1c3c0" providerId="AD"/>
      </p:ext>
    </p:extLst>
  </p:cmAuthor>
  <p:cmAuthor id="2" name="Cathryn Still" initials="CS" lastIdx="38" clrIdx="1">
    <p:extLst>
      <p:ext uri="{19B8F6BF-5375-455C-9EA6-DF929625EA0E}">
        <p15:presenceInfo xmlns:p15="http://schemas.microsoft.com/office/powerpoint/2012/main" userId="Cathryn Still" providerId="None"/>
      </p:ext>
    </p:extLst>
  </p:cmAuthor>
  <p:cmAuthor id="3" name="Askaryar, Hamida" initials="AH" lastIdx="15" clrIdx="2">
    <p:extLst>
      <p:ext uri="{19B8F6BF-5375-455C-9EA6-DF929625EA0E}">
        <p15:presenceInfo xmlns:p15="http://schemas.microsoft.com/office/powerpoint/2012/main" userId="S::haskaryar@ad.ucla.edu::e04e658a-50a2-44dc-9bbf-a91635958ae9" providerId="AD"/>
      </p:ext>
    </p:extLst>
  </p:cmAuthor>
  <p:cmAuthor id="4" name="CATHRYN STILL" initials="CS" lastIdx="4" clrIdx="3">
    <p:extLst>
      <p:ext uri="{19B8F6BF-5375-455C-9EA6-DF929625EA0E}">
        <p15:presenceInfo xmlns:p15="http://schemas.microsoft.com/office/powerpoint/2012/main" userId="l5E0hNwAJTjKbF5IgjHsQ04SzasP6GDlK26hHW7g0L0=" providerId="None"/>
      </p:ext>
    </p:extLst>
  </p:cmAuthor>
  <p:cmAuthor id="5" name="Windows User" initials="WU" lastIdx="2" clrIdx="4">
    <p:extLst>
      <p:ext uri="{19B8F6BF-5375-455C-9EA6-DF929625EA0E}">
        <p15:presenceInfo xmlns:p15="http://schemas.microsoft.com/office/powerpoint/2012/main" userId="5be91940ed50542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462"/>
    <a:srgbClr val="4D4E4D"/>
    <a:srgbClr val="868686"/>
    <a:srgbClr val="95D4F5"/>
    <a:srgbClr val="00C2F7"/>
    <a:srgbClr val="BC67C2"/>
    <a:srgbClr val="EDA0ED"/>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6E569F-F1CF-446B-880D-6F3E82D623E7}" v="19" dt="2021-11-19T21:24:32.3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85" autoAdjust="0"/>
    <p:restoredTop sz="74038" autoAdjust="0"/>
  </p:normalViewPr>
  <p:slideViewPr>
    <p:cSldViewPr snapToGrid="0" snapToObjects="1">
      <p:cViewPr varScale="1">
        <p:scale>
          <a:sx n="66" d="100"/>
          <a:sy n="66" d="100"/>
        </p:scale>
        <p:origin x="1518" y="48"/>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122" d="100"/>
          <a:sy n="122" d="100"/>
        </p:scale>
        <p:origin x="5072"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diagrams/_rels/data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AAECE1-495B-E746-9AEB-8AC563582A3D}"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0FD8408A-08F2-6148-BA08-FB19CE889E64}">
      <dgm:prSet/>
      <dgm:spPr/>
      <dgm:t>
        <a:bodyPr/>
        <a:lstStyle/>
        <a:p>
          <a:r>
            <a:rPr lang="en-US" dirty="0">
              <a:solidFill>
                <a:schemeClr val="tx1">
                  <a:lumMod val="65000"/>
                  <a:lumOff val="35000"/>
                </a:schemeClr>
              </a:solidFill>
            </a:rPr>
            <a:t>Project Overview</a:t>
          </a:r>
        </a:p>
      </dgm:t>
    </dgm:pt>
    <dgm:pt modelId="{BFC9DC28-C76F-1A4B-91EF-B3608E63C925}" type="parTrans" cxnId="{1085C2F2-F3D0-DF44-A353-73B0EC832E5F}">
      <dgm:prSet/>
      <dgm:spPr/>
      <dgm:t>
        <a:bodyPr/>
        <a:lstStyle/>
        <a:p>
          <a:endParaRPr lang="en-US"/>
        </a:p>
      </dgm:t>
    </dgm:pt>
    <dgm:pt modelId="{6837D619-A961-3641-81A7-D1D1832E0A2C}" type="sibTrans" cxnId="{1085C2F2-F3D0-DF44-A353-73B0EC832E5F}">
      <dgm:prSet/>
      <dgm:spPr/>
      <dgm:t>
        <a:bodyPr/>
        <a:lstStyle/>
        <a:p>
          <a:endParaRPr lang="en-US"/>
        </a:p>
      </dgm:t>
    </dgm:pt>
    <dgm:pt modelId="{8626ECFC-9A18-5D4F-BCE6-8F543FD63891}">
      <dgm:prSet/>
      <dgm:spPr/>
      <dgm:t>
        <a:bodyPr/>
        <a:lstStyle/>
        <a:p>
          <a:r>
            <a:rPr lang="en-US" dirty="0">
              <a:solidFill>
                <a:schemeClr val="tx1">
                  <a:lumMod val="65000"/>
                  <a:lumOff val="35000"/>
                </a:schemeClr>
              </a:solidFill>
            </a:rPr>
            <a:t> Upcoming Project Activities</a:t>
          </a:r>
        </a:p>
      </dgm:t>
    </dgm:pt>
    <dgm:pt modelId="{1425177D-F705-3A49-A3B5-6ADBAC4FB3BB}" type="parTrans" cxnId="{DDE52D7C-7FF3-D949-9361-29EC922E2B6A}">
      <dgm:prSet/>
      <dgm:spPr/>
      <dgm:t>
        <a:bodyPr/>
        <a:lstStyle/>
        <a:p>
          <a:endParaRPr lang="en-US"/>
        </a:p>
      </dgm:t>
    </dgm:pt>
    <dgm:pt modelId="{350BED89-8652-F547-A4B3-3A0C2DB51DA1}" type="sibTrans" cxnId="{DDE52D7C-7FF3-D949-9361-29EC922E2B6A}">
      <dgm:prSet/>
      <dgm:spPr/>
      <dgm:t>
        <a:bodyPr/>
        <a:lstStyle/>
        <a:p>
          <a:endParaRPr lang="en-US"/>
        </a:p>
      </dgm:t>
    </dgm:pt>
    <dgm:pt modelId="{8E2F30C1-C911-5847-96C5-9379EBE83BEC}">
      <dgm:prSet/>
      <dgm:spPr/>
      <dgm:t>
        <a:bodyPr/>
        <a:lstStyle/>
        <a:p>
          <a:r>
            <a:rPr lang="en-US" dirty="0">
              <a:solidFill>
                <a:schemeClr val="tx1">
                  <a:lumMod val="65000"/>
                  <a:lumOff val="35000"/>
                </a:schemeClr>
              </a:solidFill>
            </a:rPr>
            <a:t>Project Updates</a:t>
          </a:r>
        </a:p>
      </dgm:t>
    </dgm:pt>
    <dgm:pt modelId="{28BEE7F6-299F-7947-B8B1-60051824C0D3}" type="parTrans" cxnId="{A0F20305-1CFA-2942-865B-F5EC35050FD6}">
      <dgm:prSet/>
      <dgm:spPr/>
      <dgm:t>
        <a:bodyPr/>
        <a:lstStyle/>
        <a:p>
          <a:endParaRPr lang="en-US"/>
        </a:p>
      </dgm:t>
    </dgm:pt>
    <dgm:pt modelId="{2D0C78CB-CF2A-FD49-9BCB-CFFA36594E45}" type="sibTrans" cxnId="{A0F20305-1CFA-2942-865B-F5EC35050FD6}">
      <dgm:prSet/>
      <dgm:spPr/>
      <dgm:t>
        <a:bodyPr/>
        <a:lstStyle/>
        <a:p>
          <a:endParaRPr lang="en-US"/>
        </a:p>
      </dgm:t>
    </dgm:pt>
    <dgm:pt modelId="{AF035B6A-F693-434C-AF71-357CA922DF3C}">
      <dgm:prSet/>
      <dgm:spPr/>
      <dgm:t>
        <a:bodyPr/>
        <a:lstStyle/>
        <a:p>
          <a:r>
            <a:rPr lang="en-US" dirty="0">
              <a:solidFill>
                <a:srgbClr val="636462"/>
              </a:solidFill>
            </a:rPr>
            <a:t>Looking Towards the </a:t>
          </a:r>
          <a:r>
            <a:rPr lang="en-US" dirty="0">
              <a:solidFill>
                <a:schemeClr val="tx1">
                  <a:lumMod val="65000"/>
                  <a:lumOff val="35000"/>
                </a:schemeClr>
              </a:solidFill>
            </a:rPr>
            <a:t>Operational Assessment </a:t>
          </a:r>
        </a:p>
      </dgm:t>
    </dgm:pt>
    <dgm:pt modelId="{AF7D0F7B-B7A0-3D43-AB7E-899E11335392}" type="parTrans" cxnId="{E29CDEF9-7B48-824B-AE02-7B0D312808A7}">
      <dgm:prSet/>
      <dgm:spPr/>
      <dgm:t>
        <a:bodyPr/>
        <a:lstStyle/>
        <a:p>
          <a:endParaRPr lang="en-US"/>
        </a:p>
      </dgm:t>
    </dgm:pt>
    <dgm:pt modelId="{DB3E7429-02D8-284A-9E7C-0143ABE8A938}" type="sibTrans" cxnId="{E29CDEF9-7B48-824B-AE02-7B0D312808A7}">
      <dgm:prSet/>
      <dgm:spPr/>
      <dgm:t>
        <a:bodyPr/>
        <a:lstStyle/>
        <a:p>
          <a:endParaRPr lang="en-US"/>
        </a:p>
      </dgm:t>
    </dgm:pt>
    <dgm:pt modelId="{47FE0778-58F3-3C4E-AF42-0DC5A8633D77}" type="pres">
      <dgm:prSet presAssocID="{79AAECE1-495B-E746-9AEB-8AC563582A3D}" presName="linearFlow" presStyleCnt="0">
        <dgm:presLayoutVars>
          <dgm:dir/>
          <dgm:resizeHandles val="exact"/>
        </dgm:presLayoutVars>
      </dgm:prSet>
      <dgm:spPr/>
    </dgm:pt>
    <dgm:pt modelId="{AAA7E111-F26C-8243-A854-919D627C8EED}" type="pres">
      <dgm:prSet presAssocID="{0FD8408A-08F2-6148-BA08-FB19CE889E64}" presName="composite" presStyleCnt="0"/>
      <dgm:spPr/>
    </dgm:pt>
    <dgm:pt modelId="{6B7297E9-B155-CA4C-A71F-E281DFA160E1}" type="pres">
      <dgm:prSet presAssocID="{0FD8408A-08F2-6148-BA08-FB19CE889E64}" presName="imgShp" presStyleLbl="fgImgPlace1" presStyleIdx="0" presStyleCnt="4"/>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C8065CF2-F891-EB4A-A7EB-5298922C7E84}" type="pres">
      <dgm:prSet presAssocID="{0FD8408A-08F2-6148-BA08-FB19CE889E64}" presName="txShp" presStyleLbl="node1" presStyleIdx="0" presStyleCnt="4">
        <dgm:presLayoutVars>
          <dgm:bulletEnabled val="1"/>
        </dgm:presLayoutVars>
      </dgm:prSet>
      <dgm:spPr/>
    </dgm:pt>
    <dgm:pt modelId="{11AE3D07-4807-3740-8342-C404B1B3ABDF}" type="pres">
      <dgm:prSet presAssocID="{6837D619-A961-3641-81A7-D1D1832E0A2C}" presName="spacing" presStyleCnt="0"/>
      <dgm:spPr/>
    </dgm:pt>
    <dgm:pt modelId="{3C632AFE-794D-2D45-98AA-56BFC26D1BD7}" type="pres">
      <dgm:prSet presAssocID="{8E2F30C1-C911-5847-96C5-9379EBE83BEC}" presName="composite" presStyleCnt="0"/>
      <dgm:spPr/>
    </dgm:pt>
    <dgm:pt modelId="{5303FD0D-E9C9-7F40-BFDA-21AC7BF6D140}" type="pres">
      <dgm:prSet presAssocID="{8E2F30C1-C911-5847-96C5-9379EBE83BEC}" presName="imgShp" presStyleLbl="fgImgPlace1" presStyleIdx="1" presStyleCnt="4"/>
      <dgm:spPr/>
    </dgm:pt>
    <dgm:pt modelId="{E3B8FCE0-D66F-804F-BB8A-810C145136F7}" type="pres">
      <dgm:prSet presAssocID="{8E2F30C1-C911-5847-96C5-9379EBE83BEC}" presName="txShp" presStyleLbl="node1" presStyleIdx="1" presStyleCnt="4">
        <dgm:presLayoutVars>
          <dgm:bulletEnabled val="1"/>
        </dgm:presLayoutVars>
      </dgm:prSet>
      <dgm:spPr/>
    </dgm:pt>
    <dgm:pt modelId="{5A338319-934B-C249-A52B-0963B81BF51D}" type="pres">
      <dgm:prSet presAssocID="{2D0C78CB-CF2A-FD49-9BCB-CFFA36594E45}" presName="spacing" presStyleCnt="0"/>
      <dgm:spPr/>
    </dgm:pt>
    <dgm:pt modelId="{A41192D7-89D0-B640-AC2A-B21389B563E1}" type="pres">
      <dgm:prSet presAssocID="{8626ECFC-9A18-5D4F-BCE6-8F543FD63891}" presName="composite" presStyleCnt="0"/>
      <dgm:spPr/>
    </dgm:pt>
    <dgm:pt modelId="{F8D19D9D-4531-3743-913B-80AAAF7C8183}" type="pres">
      <dgm:prSet presAssocID="{8626ECFC-9A18-5D4F-BCE6-8F543FD63891}" presName="imgShp" presStyleLbl="fgImgPlace1" presStyleIdx="2" presStyleCnt="4"/>
      <dgm:spPr>
        <a:blipFill rotWithShape="1">
          <a:blip xmlns:r="http://schemas.openxmlformats.org/officeDocument/2006/relationships" r:embed="rId2"/>
          <a:srcRect/>
          <a:stretch>
            <a:fillRect/>
          </a:stretch>
        </a:blipFill>
      </dgm:spPr>
    </dgm:pt>
    <dgm:pt modelId="{6EA7FF3E-6A31-5045-A50D-5AB39447754E}" type="pres">
      <dgm:prSet presAssocID="{8626ECFC-9A18-5D4F-BCE6-8F543FD63891}" presName="txShp" presStyleLbl="node1" presStyleIdx="2" presStyleCnt="4">
        <dgm:presLayoutVars>
          <dgm:bulletEnabled val="1"/>
        </dgm:presLayoutVars>
      </dgm:prSet>
      <dgm:spPr/>
    </dgm:pt>
    <dgm:pt modelId="{D809F13D-519E-554F-82C5-82C44042B99A}" type="pres">
      <dgm:prSet presAssocID="{350BED89-8652-F547-A4B3-3A0C2DB51DA1}" presName="spacing" presStyleCnt="0"/>
      <dgm:spPr/>
    </dgm:pt>
    <dgm:pt modelId="{D5950757-84DE-1747-AE3C-4080D600F129}" type="pres">
      <dgm:prSet presAssocID="{AF035B6A-F693-434C-AF71-357CA922DF3C}" presName="composite" presStyleCnt="0"/>
      <dgm:spPr/>
    </dgm:pt>
    <dgm:pt modelId="{72F98DA3-F129-D84C-9B35-88B36F52E25E}" type="pres">
      <dgm:prSet presAssocID="{AF035B6A-F693-434C-AF71-357CA922DF3C}" presName="imgShp" presStyleLbl="fgImgPlace1" presStyleIdx="3" presStyleCnt="4"/>
      <dgm:spPr/>
    </dgm:pt>
    <dgm:pt modelId="{646F4EAD-AE26-9940-BA26-1F41B8BD808B}" type="pres">
      <dgm:prSet presAssocID="{AF035B6A-F693-434C-AF71-357CA922DF3C}" presName="txShp" presStyleLbl="node1" presStyleIdx="3" presStyleCnt="4">
        <dgm:presLayoutVars>
          <dgm:bulletEnabled val="1"/>
        </dgm:presLayoutVars>
      </dgm:prSet>
      <dgm:spPr/>
    </dgm:pt>
  </dgm:ptLst>
  <dgm:cxnLst>
    <dgm:cxn modelId="{A0F20305-1CFA-2942-865B-F5EC35050FD6}" srcId="{79AAECE1-495B-E746-9AEB-8AC563582A3D}" destId="{8E2F30C1-C911-5847-96C5-9379EBE83BEC}" srcOrd="1" destOrd="0" parTransId="{28BEE7F6-299F-7947-B8B1-60051824C0D3}" sibTransId="{2D0C78CB-CF2A-FD49-9BCB-CFFA36594E45}"/>
    <dgm:cxn modelId="{4DB66C05-43A0-CD40-A69E-D6E53BF73192}" type="presOf" srcId="{AF035B6A-F693-434C-AF71-357CA922DF3C}" destId="{646F4EAD-AE26-9940-BA26-1F41B8BD808B}" srcOrd="0" destOrd="0" presId="urn:microsoft.com/office/officeart/2005/8/layout/vList3"/>
    <dgm:cxn modelId="{DDE52D7C-7FF3-D949-9361-29EC922E2B6A}" srcId="{79AAECE1-495B-E746-9AEB-8AC563582A3D}" destId="{8626ECFC-9A18-5D4F-BCE6-8F543FD63891}" srcOrd="2" destOrd="0" parTransId="{1425177D-F705-3A49-A3B5-6ADBAC4FB3BB}" sibTransId="{350BED89-8652-F547-A4B3-3A0C2DB51DA1}"/>
    <dgm:cxn modelId="{C7FC9091-2A26-AF41-A650-7AE152252DFE}" type="presOf" srcId="{8E2F30C1-C911-5847-96C5-9379EBE83BEC}" destId="{E3B8FCE0-D66F-804F-BB8A-810C145136F7}" srcOrd="0" destOrd="0" presId="urn:microsoft.com/office/officeart/2005/8/layout/vList3"/>
    <dgm:cxn modelId="{3C5F7C94-6B28-A345-8769-4C74D56028C8}" type="presOf" srcId="{8626ECFC-9A18-5D4F-BCE6-8F543FD63891}" destId="{6EA7FF3E-6A31-5045-A50D-5AB39447754E}" srcOrd="0" destOrd="0" presId="urn:microsoft.com/office/officeart/2005/8/layout/vList3"/>
    <dgm:cxn modelId="{2B1780C4-6B04-2947-B5DE-600F25458B28}" type="presOf" srcId="{79AAECE1-495B-E746-9AEB-8AC563582A3D}" destId="{47FE0778-58F3-3C4E-AF42-0DC5A8633D77}" srcOrd="0" destOrd="0" presId="urn:microsoft.com/office/officeart/2005/8/layout/vList3"/>
    <dgm:cxn modelId="{1085C2F2-F3D0-DF44-A353-73B0EC832E5F}" srcId="{79AAECE1-495B-E746-9AEB-8AC563582A3D}" destId="{0FD8408A-08F2-6148-BA08-FB19CE889E64}" srcOrd="0" destOrd="0" parTransId="{BFC9DC28-C76F-1A4B-91EF-B3608E63C925}" sibTransId="{6837D619-A961-3641-81A7-D1D1832E0A2C}"/>
    <dgm:cxn modelId="{B5CC62F9-9284-0745-AA1B-F3F33F2523ED}" type="presOf" srcId="{0FD8408A-08F2-6148-BA08-FB19CE889E64}" destId="{C8065CF2-F891-EB4A-A7EB-5298922C7E84}" srcOrd="0" destOrd="0" presId="urn:microsoft.com/office/officeart/2005/8/layout/vList3"/>
    <dgm:cxn modelId="{E29CDEF9-7B48-824B-AE02-7B0D312808A7}" srcId="{79AAECE1-495B-E746-9AEB-8AC563582A3D}" destId="{AF035B6A-F693-434C-AF71-357CA922DF3C}" srcOrd="3" destOrd="0" parTransId="{AF7D0F7B-B7A0-3D43-AB7E-899E11335392}" sibTransId="{DB3E7429-02D8-284A-9E7C-0143ABE8A938}"/>
    <dgm:cxn modelId="{4D92BF9E-BD94-244A-897D-9CD6731C30E1}" type="presParOf" srcId="{47FE0778-58F3-3C4E-AF42-0DC5A8633D77}" destId="{AAA7E111-F26C-8243-A854-919D627C8EED}" srcOrd="0" destOrd="0" presId="urn:microsoft.com/office/officeart/2005/8/layout/vList3"/>
    <dgm:cxn modelId="{4F714A69-A0E5-6642-B4B3-37EA8B5F25F1}" type="presParOf" srcId="{AAA7E111-F26C-8243-A854-919D627C8EED}" destId="{6B7297E9-B155-CA4C-A71F-E281DFA160E1}" srcOrd="0" destOrd="0" presId="urn:microsoft.com/office/officeart/2005/8/layout/vList3"/>
    <dgm:cxn modelId="{816E22F4-4CCC-444A-9352-36F1E9625F1D}" type="presParOf" srcId="{AAA7E111-F26C-8243-A854-919D627C8EED}" destId="{C8065CF2-F891-EB4A-A7EB-5298922C7E84}" srcOrd="1" destOrd="0" presId="urn:microsoft.com/office/officeart/2005/8/layout/vList3"/>
    <dgm:cxn modelId="{6FDC5D79-F648-B54C-923B-A973398C9BE0}" type="presParOf" srcId="{47FE0778-58F3-3C4E-AF42-0DC5A8633D77}" destId="{11AE3D07-4807-3740-8342-C404B1B3ABDF}" srcOrd="1" destOrd="0" presId="urn:microsoft.com/office/officeart/2005/8/layout/vList3"/>
    <dgm:cxn modelId="{80BC6537-D482-CD4D-B408-BFB3F4676944}" type="presParOf" srcId="{47FE0778-58F3-3C4E-AF42-0DC5A8633D77}" destId="{3C632AFE-794D-2D45-98AA-56BFC26D1BD7}" srcOrd="2" destOrd="0" presId="urn:microsoft.com/office/officeart/2005/8/layout/vList3"/>
    <dgm:cxn modelId="{9714EE70-98DF-1441-BC55-D9D7C8D8E892}" type="presParOf" srcId="{3C632AFE-794D-2D45-98AA-56BFC26D1BD7}" destId="{5303FD0D-E9C9-7F40-BFDA-21AC7BF6D140}" srcOrd="0" destOrd="0" presId="urn:microsoft.com/office/officeart/2005/8/layout/vList3"/>
    <dgm:cxn modelId="{2A545B73-C2EF-054F-8C3D-0B8F60F8764A}" type="presParOf" srcId="{3C632AFE-794D-2D45-98AA-56BFC26D1BD7}" destId="{E3B8FCE0-D66F-804F-BB8A-810C145136F7}" srcOrd="1" destOrd="0" presId="urn:microsoft.com/office/officeart/2005/8/layout/vList3"/>
    <dgm:cxn modelId="{DB5737F5-544F-0D40-9CA6-840938147B4C}" type="presParOf" srcId="{47FE0778-58F3-3C4E-AF42-0DC5A8633D77}" destId="{5A338319-934B-C249-A52B-0963B81BF51D}" srcOrd="3" destOrd="0" presId="urn:microsoft.com/office/officeart/2005/8/layout/vList3"/>
    <dgm:cxn modelId="{9C4B9DCF-0A2B-214F-8BE3-E42BB52DF34E}" type="presParOf" srcId="{47FE0778-58F3-3C4E-AF42-0DC5A8633D77}" destId="{A41192D7-89D0-B640-AC2A-B21389B563E1}" srcOrd="4" destOrd="0" presId="urn:microsoft.com/office/officeart/2005/8/layout/vList3"/>
    <dgm:cxn modelId="{71B14211-8220-4E44-BBD5-40CB2428C6F2}" type="presParOf" srcId="{A41192D7-89D0-B640-AC2A-B21389B563E1}" destId="{F8D19D9D-4531-3743-913B-80AAAF7C8183}" srcOrd="0" destOrd="0" presId="urn:microsoft.com/office/officeart/2005/8/layout/vList3"/>
    <dgm:cxn modelId="{56D82AE4-5CFD-E64D-AF6A-51082BC5C2DD}" type="presParOf" srcId="{A41192D7-89D0-B640-AC2A-B21389B563E1}" destId="{6EA7FF3E-6A31-5045-A50D-5AB39447754E}" srcOrd="1" destOrd="0" presId="urn:microsoft.com/office/officeart/2005/8/layout/vList3"/>
    <dgm:cxn modelId="{544A916A-F7EB-0343-80DE-FAA653DF96EB}" type="presParOf" srcId="{47FE0778-58F3-3C4E-AF42-0DC5A8633D77}" destId="{D809F13D-519E-554F-82C5-82C44042B99A}" srcOrd="5" destOrd="0" presId="urn:microsoft.com/office/officeart/2005/8/layout/vList3"/>
    <dgm:cxn modelId="{2E4A6483-6061-AA4B-8923-DFC8A9C94F75}" type="presParOf" srcId="{47FE0778-58F3-3C4E-AF42-0DC5A8633D77}" destId="{D5950757-84DE-1747-AE3C-4080D600F129}" srcOrd="6" destOrd="0" presId="urn:microsoft.com/office/officeart/2005/8/layout/vList3"/>
    <dgm:cxn modelId="{73B07DCC-CFBF-D845-AC41-FE0BED7EB489}" type="presParOf" srcId="{D5950757-84DE-1747-AE3C-4080D600F129}" destId="{72F98DA3-F129-D84C-9B35-88B36F52E25E}" srcOrd="0" destOrd="0" presId="urn:microsoft.com/office/officeart/2005/8/layout/vList3"/>
    <dgm:cxn modelId="{6B66A45D-234F-7047-BA51-2CD36689B7B5}" type="presParOf" srcId="{D5950757-84DE-1747-AE3C-4080D600F129}" destId="{646F4EAD-AE26-9940-BA26-1F41B8BD808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04586B3-AC1D-4D4C-9CEB-E17FF169C67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B41EFAE-CCAF-8942-A2E7-D7924061FB81}">
      <dgm:prSet/>
      <dgm:spPr>
        <a:ln>
          <a:solidFill>
            <a:srgbClr val="0070C0"/>
          </a:solidFill>
        </a:ln>
      </dgm:spPr>
      <dgm:t>
        <a:bodyPr/>
        <a:lstStyle/>
        <a:p>
          <a:r>
            <a:rPr lang="en-US" dirty="0">
              <a:solidFill>
                <a:schemeClr val="tx1">
                  <a:lumMod val="65000"/>
                  <a:lumOff val="35000"/>
                </a:schemeClr>
              </a:solidFill>
            </a:rPr>
            <a:t>Communities of Practice Updates</a:t>
          </a:r>
        </a:p>
      </dgm:t>
    </dgm:pt>
    <dgm:pt modelId="{5495AB3F-E90E-8B4B-A303-43FC94F692F5}" type="sibTrans" cxnId="{A3D2D4DB-A388-9840-9EF7-910B15AA5A89}">
      <dgm:prSet/>
      <dgm:spPr/>
      <dgm:t>
        <a:bodyPr/>
        <a:lstStyle/>
        <a:p>
          <a:endParaRPr lang="en-US"/>
        </a:p>
      </dgm:t>
    </dgm:pt>
    <dgm:pt modelId="{D9EF97D7-ABB6-2341-BE30-6C927FAB695E}" type="parTrans" cxnId="{A3D2D4DB-A388-9840-9EF7-910B15AA5A89}">
      <dgm:prSet/>
      <dgm:spPr/>
      <dgm:t>
        <a:bodyPr/>
        <a:lstStyle/>
        <a:p>
          <a:endParaRPr lang="en-US"/>
        </a:p>
      </dgm:t>
    </dgm:pt>
    <dgm:pt modelId="{474910C1-A8C3-6840-AB12-61E38E427191}">
      <dgm:prSet/>
      <dgm:spPr/>
      <dgm:t>
        <a:bodyPr/>
        <a:lstStyle/>
        <a:p>
          <a:r>
            <a:rPr lang="en-US" dirty="0">
              <a:solidFill>
                <a:schemeClr val="tx1">
                  <a:lumMod val="65000"/>
                  <a:lumOff val="35000"/>
                </a:schemeClr>
              </a:solidFill>
            </a:rPr>
            <a:t>8 CoPs set-up: AZ, AR, CT, NE, IA, LA, OH, &amp; OR</a:t>
          </a:r>
        </a:p>
      </dgm:t>
    </dgm:pt>
    <dgm:pt modelId="{1673CB92-C6A6-6B4F-9677-24793C877506}" type="sibTrans" cxnId="{D6EA071F-D242-214F-A397-0F35206A31F0}">
      <dgm:prSet/>
      <dgm:spPr/>
      <dgm:t>
        <a:bodyPr/>
        <a:lstStyle/>
        <a:p>
          <a:endParaRPr lang="en-US"/>
        </a:p>
      </dgm:t>
    </dgm:pt>
    <dgm:pt modelId="{CD44581B-A61B-2A42-9802-8C03F39C8474}" type="parTrans" cxnId="{D6EA071F-D242-214F-A397-0F35206A31F0}">
      <dgm:prSet/>
      <dgm:spPr/>
      <dgm:t>
        <a:bodyPr/>
        <a:lstStyle/>
        <a:p>
          <a:endParaRPr lang="en-US"/>
        </a:p>
      </dgm:t>
    </dgm:pt>
    <dgm:pt modelId="{CD44D5BC-06CB-E747-9A1D-62B79C6DC72A}">
      <dgm:prSet/>
      <dgm:spPr/>
      <dgm:t>
        <a:bodyPr/>
        <a:lstStyle/>
        <a:p>
          <a:pPr>
            <a:buFont typeface="Wingdings" pitchFamily="2" charset="2"/>
            <a:buChar char="ü"/>
          </a:pPr>
          <a:r>
            <a:rPr lang="en-US" dirty="0">
              <a:solidFill>
                <a:schemeClr val="tx1">
                  <a:lumMod val="65000"/>
                  <a:lumOff val="35000"/>
                </a:schemeClr>
              </a:solidFill>
            </a:rPr>
            <a:t>Together, conducted 32 Professional Learning sessions, with 157 unique attendees</a:t>
          </a:r>
        </a:p>
      </dgm:t>
    </dgm:pt>
    <dgm:pt modelId="{B65B9BCC-FF20-A944-B8A4-0BC7C9859E1E}" type="sibTrans" cxnId="{E17EEE8D-B8C8-8846-A4BD-4A5C1BCBBED3}">
      <dgm:prSet/>
      <dgm:spPr/>
      <dgm:t>
        <a:bodyPr/>
        <a:lstStyle/>
        <a:p>
          <a:endParaRPr lang="en-US"/>
        </a:p>
      </dgm:t>
    </dgm:pt>
    <dgm:pt modelId="{BED8D1F6-68D3-EE49-AFFD-398A93074E6F}" type="parTrans" cxnId="{E17EEE8D-B8C8-8846-A4BD-4A5C1BCBBED3}">
      <dgm:prSet/>
      <dgm:spPr/>
      <dgm:t>
        <a:bodyPr/>
        <a:lstStyle/>
        <a:p>
          <a:endParaRPr lang="en-US"/>
        </a:p>
      </dgm:t>
    </dgm:pt>
    <dgm:pt modelId="{8EF7420E-0F6F-A545-9E0E-B0D950662611}">
      <dgm:prSet/>
      <dgm:spPr>
        <a:ln>
          <a:solidFill>
            <a:srgbClr val="00B0F0"/>
          </a:solidFill>
        </a:ln>
      </dgm:spPr>
      <dgm:t>
        <a:bodyPr/>
        <a:lstStyle/>
        <a:p>
          <a:r>
            <a:rPr lang="en-US" dirty="0">
              <a:solidFill>
                <a:schemeClr val="tx1">
                  <a:lumMod val="65000"/>
                  <a:lumOff val="35000"/>
                </a:schemeClr>
              </a:solidFill>
            </a:rPr>
            <a:t>State recruitment plans summary</a:t>
          </a:r>
        </a:p>
      </dgm:t>
    </dgm:pt>
    <dgm:pt modelId="{073FF109-B0CD-644F-8A64-68EFCFD99201}" type="sibTrans" cxnId="{EEA7BCDA-AEB1-5F42-BFFC-52239F8080EE}">
      <dgm:prSet/>
      <dgm:spPr/>
      <dgm:t>
        <a:bodyPr/>
        <a:lstStyle/>
        <a:p>
          <a:endParaRPr lang="en-US"/>
        </a:p>
      </dgm:t>
    </dgm:pt>
    <dgm:pt modelId="{00905018-06A9-A54E-B007-FFE7843291FE}" type="parTrans" cxnId="{EEA7BCDA-AEB1-5F42-BFFC-52239F8080EE}">
      <dgm:prSet/>
      <dgm:spPr/>
      <dgm:t>
        <a:bodyPr/>
        <a:lstStyle/>
        <a:p>
          <a:endParaRPr lang="en-US"/>
        </a:p>
      </dgm:t>
    </dgm:pt>
    <dgm:pt modelId="{32C5697E-4655-9A4C-B466-F9463BEAAB8F}">
      <dgm:prSet/>
      <dgm:spPr/>
      <dgm:t>
        <a:bodyPr/>
        <a:lstStyle/>
        <a:p>
          <a:pPr>
            <a:buFont typeface="Arial" panose="020B0604020202020204" pitchFamily="34" charset="0"/>
            <a:buChar char="•"/>
          </a:pPr>
          <a:r>
            <a:rPr lang="en-US" dirty="0">
              <a:solidFill>
                <a:schemeClr val="tx1">
                  <a:lumMod val="65000"/>
                  <a:lumOff val="35000"/>
                </a:schemeClr>
              </a:solidFill>
            </a:rPr>
            <a:t>2 CoP set-ups in progress (WV &amp; NY)</a:t>
          </a:r>
        </a:p>
      </dgm:t>
    </dgm:pt>
    <dgm:pt modelId="{5A5C6D3F-ADBA-A646-8EC9-73299E6B7AD7}" type="sibTrans" cxnId="{BFD2ECB9-A618-F64D-9EAE-0355007D0F99}">
      <dgm:prSet/>
      <dgm:spPr/>
      <dgm:t>
        <a:bodyPr/>
        <a:lstStyle/>
        <a:p>
          <a:endParaRPr lang="en-US"/>
        </a:p>
      </dgm:t>
    </dgm:pt>
    <dgm:pt modelId="{79B7A4B7-1BE5-984A-8291-33E07D1671F4}" type="parTrans" cxnId="{BFD2ECB9-A618-F64D-9EAE-0355007D0F99}">
      <dgm:prSet/>
      <dgm:spPr/>
      <dgm:t>
        <a:bodyPr/>
        <a:lstStyle/>
        <a:p>
          <a:endParaRPr lang="en-US"/>
        </a:p>
      </dgm:t>
    </dgm:pt>
    <dgm:pt modelId="{9AB02ACC-03D4-0846-B1F5-08F91F8A623C}">
      <dgm:prSet/>
      <dgm:spPr/>
      <dgm:t>
        <a:bodyPr/>
        <a:lstStyle/>
        <a:p>
          <a:r>
            <a:rPr lang="en-US" dirty="0">
              <a:solidFill>
                <a:schemeClr val="tx1">
                  <a:lumMod val="65000"/>
                  <a:lumOff val="35000"/>
                </a:schemeClr>
              </a:solidFill>
            </a:rPr>
            <a:t>CoPs actively recruiting for the pilot study</a:t>
          </a:r>
        </a:p>
      </dgm:t>
    </dgm:pt>
    <dgm:pt modelId="{FF0D8B15-A75A-EE4A-9EEF-51095BE483B1}" type="sibTrans" cxnId="{6788DC36-A6BA-8B49-82B0-33EB5BD532DA}">
      <dgm:prSet/>
      <dgm:spPr/>
      <dgm:t>
        <a:bodyPr/>
        <a:lstStyle/>
        <a:p>
          <a:endParaRPr lang="en-US"/>
        </a:p>
      </dgm:t>
    </dgm:pt>
    <dgm:pt modelId="{8088799E-D51B-8646-B26A-7776277B0903}" type="parTrans" cxnId="{6788DC36-A6BA-8B49-82B0-33EB5BD532DA}">
      <dgm:prSet/>
      <dgm:spPr/>
      <dgm:t>
        <a:bodyPr/>
        <a:lstStyle/>
        <a:p>
          <a:endParaRPr lang="en-US"/>
        </a:p>
      </dgm:t>
    </dgm:pt>
    <dgm:pt modelId="{7EBD538F-E704-9544-B7B6-C302C3FEDA86}">
      <dgm:prSet/>
      <dgm:spPr>
        <a:ln>
          <a:solidFill>
            <a:srgbClr val="95D4F5"/>
          </a:solidFill>
        </a:ln>
      </dgm:spPr>
      <dgm:t>
        <a:bodyPr/>
        <a:lstStyle/>
        <a:p>
          <a:r>
            <a:rPr lang="en-US" dirty="0">
              <a:solidFill>
                <a:schemeClr val="tx1">
                  <a:lumMod val="65000"/>
                  <a:lumOff val="35000"/>
                </a:schemeClr>
              </a:solidFill>
            </a:rPr>
            <a:t>CoP “Office Hours”</a:t>
          </a:r>
        </a:p>
      </dgm:t>
    </dgm:pt>
    <dgm:pt modelId="{24DB8A43-E145-444B-8BC8-1DF1F854906A}" type="sibTrans" cxnId="{3B5CD290-0E32-A047-B3D7-3899598BD071}">
      <dgm:prSet/>
      <dgm:spPr/>
      <dgm:t>
        <a:bodyPr/>
        <a:lstStyle/>
        <a:p>
          <a:endParaRPr lang="en-US"/>
        </a:p>
      </dgm:t>
    </dgm:pt>
    <dgm:pt modelId="{CF332475-6CE4-E249-AD93-3A02EFB1FDD6}" type="parTrans" cxnId="{3B5CD290-0E32-A047-B3D7-3899598BD071}">
      <dgm:prSet/>
      <dgm:spPr/>
      <dgm:t>
        <a:bodyPr/>
        <a:lstStyle/>
        <a:p>
          <a:endParaRPr lang="en-US"/>
        </a:p>
      </dgm:t>
    </dgm:pt>
    <dgm:pt modelId="{362A1AB4-615D-8943-A276-3E694352AB86}">
      <dgm:prSet custT="1"/>
      <dgm:spPr/>
      <dgm:t>
        <a:bodyPr/>
        <a:lstStyle/>
        <a:p>
          <a:endParaRPr lang="en-US" sz="2000" dirty="0">
            <a:solidFill>
              <a:schemeClr val="tx1">
                <a:lumMod val="65000"/>
                <a:lumOff val="35000"/>
              </a:schemeClr>
            </a:solidFill>
          </a:endParaRPr>
        </a:p>
      </dgm:t>
    </dgm:pt>
    <dgm:pt modelId="{D4A60A76-498F-E445-9D1E-F81CCC23EC74}" type="sibTrans" cxnId="{1F529CE5-D34A-7D40-BD7A-CBC0FB601BDD}">
      <dgm:prSet/>
      <dgm:spPr/>
      <dgm:t>
        <a:bodyPr/>
        <a:lstStyle/>
        <a:p>
          <a:endParaRPr lang="en-US"/>
        </a:p>
      </dgm:t>
    </dgm:pt>
    <dgm:pt modelId="{9C79CAC1-2878-F540-A16C-39C2AC7755AB}" type="parTrans" cxnId="{1F529CE5-D34A-7D40-BD7A-CBC0FB601BDD}">
      <dgm:prSet/>
      <dgm:spPr/>
      <dgm:t>
        <a:bodyPr/>
        <a:lstStyle/>
        <a:p>
          <a:endParaRPr lang="en-US"/>
        </a:p>
      </dgm:t>
    </dgm:pt>
    <dgm:pt modelId="{B189383E-94A2-CB47-8F38-04612F9AB0A9}" type="pres">
      <dgm:prSet presAssocID="{704586B3-AC1D-4D4C-9CEB-E17FF169C67E}" presName="linear" presStyleCnt="0">
        <dgm:presLayoutVars>
          <dgm:animLvl val="lvl"/>
          <dgm:resizeHandles val="exact"/>
        </dgm:presLayoutVars>
      </dgm:prSet>
      <dgm:spPr/>
    </dgm:pt>
    <dgm:pt modelId="{79003BCB-DB41-5C4F-8AEA-BFB85C5C85BC}" type="pres">
      <dgm:prSet presAssocID="{FB41EFAE-CCAF-8942-A2E7-D7924061FB81}" presName="parentText" presStyleLbl="node1" presStyleIdx="0" presStyleCnt="3" custScaleX="100000" custLinFactNeighborX="-3726" custLinFactNeighborY="-2120">
        <dgm:presLayoutVars>
          <dgm:chMax val="0"/>
          <dgm:bulletEnabled val="1"/>
        </dgm:presLayoutVars>
      </dgm:prSet>
      <dgm:spPr/>
    </dgm:pt>
    <dgm:pt modelId="{628D6F6F-7230-454D-9FC3-9FC98035DD0D}" type="pres">
      <dgm:prSet presAssocID="{FB41EFAE-CCAF-8942-A2E7-D7924061FB81}" presName="childText" presStyleLbl="revTx" presStyleIdx="0" presStyleCnt="3">
        <dgm:presLayoutVars>
          <dgm:bulletEnabled val="1"/>
        </dgm:presLayoutVars>
      </dgm:prSet>
      <dgm:spPr/>
    </dgm:pt>
    <dgm:pt modelId="{4441E2E6-0B08-9B4C-9A98-B35BBF863AAA}" type="pres">
      <dgm:prSet presAssocID="{8EF7420E-0F6F-A545-9E0E-B0D950662611}" presName="parentText" presStyleLbl="node1" presStyleIdx="1" presStyleCnt="3" custScaleX="55987" custLinFactNeighborX="-22718" custLinFactNeighborY="3413">
        <dgm:presLayoutVars>
          <dgm:chMax val="0"/>
          <dgm:bulletEnabled val="1"/>
        </dgm:presLayoutVars>
      </dgm:prSet>
      <dgm:spPr/>
    </dgm:pt>
    <dgm:pt modelId="{30408369-24F7-C847-8D48-B807213EF02A}" type="pres">
      <dgm:prSet presAssocID="{8EF7420E-0F6F-A545-9E0E-B0D950662611}" presName="childText" presStyleLbl="revTx" presStyleIdx="1" presStyleCnt="3">
        <dgm:presLayoutVars>
          <dgm:bulletEnabled val="1"/>
        </dgm:presLayoutVars>
      </dgm:prSet>
      <dgm:spPr/>
    </dgm:pt>
    <dgm:pt modelId="{00653B17-34F8-EA4E-BBFB-E3ADE7D686F7}" type="pres">
      <dgm:prSet presAssocID="{7EBD538F-E704-9544-B7B6-C302C3FEDA86}" presName="parentText" presStyleLbl="node1" presStyleIdx="2" presStyleCnt="3" custScaleX="55987" custLinFactNeighborX="-22718" custLinFactNeighborY="2431">
        <dgm:presLayoutVars>
          <dgm:chMax val="0"/>
          <dgm:bulletEnabled val="1"/>
        </dgm:presLayoutVars>
      </dgm:prSet>
      <dgm:spPr/>
    </dgm:pt>
    <dgm:pt modelId="{3CCBFB85-8333-F44C-811F-028E56498A5F}" type="pres">
      <dgm:prSet presAssocID="{7EBD538F-E704-9544-B7B6-C302C3FEDA86}" presName="childText" presStyleLbl="revTx" presStyleIdx="2" presStyleCnt="3">
        <dgm:presLayoutVars>
          <dgm:bulletEnabled val="1"/>
        </dgm:presLayoutVars>
      </dgm:prSet>
      <dgm:spPr/>
    </dgm:pt>
  </dgm:ptLst>
  <dgm:cxnLst>
    <dgm:cxn modelId="{A9CE4B17-2260-C747-BF42-E95F60AE40AF}" type="presOf" srcId="{9AB02ACC-03D4-0846-B1F5-08F91F8A623C}" destId="{30408369-24F7-C847-8D48-B807213EF02A}" srcOrd="0" destOrd="1" presId="urn:microsoft.com/office/officeart/2005/8/layout/vList2"/>
    <dgm:cxn modelId="{D6EA071F-D242-214F-A397-0F35206A31F0}" srcId="{FB41EFAE-CCAF-8942-A2E7-D7924061FB81}" destId="{474910C1-A8C3-6840-AB12-61E38E427191}" srcOrd="0" destOrd="0" parTransId="{CD44581B-A61B-2A42-9802-8C03F39C8474}" sibTransId="{1673CB92-C6A6-6B4F-9677-24793C877506}"/>
    <dgm:cxn modelId="{6788DC36-A6BA-8B49-82B0-33EB5BD532DA}" srcId="{8EF7420E-0F6F-A545-9E0E-B0D950662611}" destId="{9AB02ACC-03D4-0846-B1F5-08F91F8A623C}" srcOrd="1" destOrd="0" parTransId="{8088799E-D51B-8646-B26A-7776277B0903}" sibTransId="{FF0D8B15-A75A-EE4A-9EEF-51095BE483B1}"/>
    <dgm:cxn modelId="{5565E662-6C0B-B845-8CD8-D99F88DDA76B}" type="presOf" srcId="{32C5697E-4655-9A4C-B466-F9463BEAAB8F}" destId="{30408369-24F7-C847-8D48-B807213EF02A}" srcOrd="0" destOrd="0" presId="urn:microsoft.com/office/officeart/2005/8/layout/vList2"/>
    <dgm:cxn modelId="{DEF7D379-5188-3F4C-A54F-985914CBD56D}" type="presOf" srcId="{FB41EFAE-CCAF-8942-A2E7-D7924061FB81}" destId="{79003BCB-DB41-5C4F-8AEA-BFB85C5C85BC}" srcOrd="0" destOrd="0" presId="urn:microsoft.com/office/officeart/2005/8/layout/vList2"/>
    <dgm:cxn modelId="{9F282B7A-E957-034C-B158-FDD887F0209E}" type="presOf" srcId="{474910C1-A8C3-6840-AB12-61E38E427191}" destId="{628D6F6F-7230-454D-9FC3-9FC98035DD0D}" srcOrd="0" destOrd="0" presId="urn:microsoft.com/office/officeart/2005/8/layout/vList2"/>
    <dgm:cxn modelId="{C5F2E57F-6157-3E49-8E88-DD84A5B9BFED}" type="presOf" srcId="{362A1AB4-615D-8943-A276-3E694352AB86}" destId="{3CCBFB85-8333-F44C-811F-028E56498A5F}" srcOrd="0" destOrd="0" presId="urn:microsoft.com/office/officeart/2005/8/layout/vList2"/>
    <dgm:cxn modelId="{4EB8F680-903C-E645-8E65-A8586121C143}" type="presOf" srcId="{704586B3-AC1D-4D4C-9CEB-E17FF169C67E}" destId="{B189383E-94A2-CB47-8F38-04612F9AB0A9}" srcOrd="0" destOrd="0" presId="urn:microsoft.com/office/officeart/2005/8/layout/vList2"/>
    <dgm:cxn modelId="{E17EEE8D-B8C8-8846-A4BD-4A5C1BCBBED3}" srcId="{474910C1-A8C3-6840-AB12-61E38E427191}" destId="{CD44D5BC-06CB-E747-9A1D-62B79C6DC72A}" srcOrd="0" destOrd="0" parTransId="{BED8D1F6-68D3-EE49-AFFD-398A93074E6F}" sibTransId="{B65B9BCC-FF20-A944-B8A4-0BC7C9859E1E}"/>
    <dgm:cxn modelId="{3B5CD290-0E32-A047-B3D7-3899598BD071}" srcId="{704586B3-AC1D-4D4C-9CEB-E17FF169C67E}" destId="{7EBD538F-E704-9544-B7B6-C302C3FEDA86}" srcOrd="2" destOrd="0" parTransId="{CF332475-6CE4-E249-AD93-3A02EFB1FDD6}" sibTransId="{24DB8A43-E145-444B-8BC8-1DF1F854906A}"/>
    <dgm:cxn modelId="{DA1445A5-6203-354E-8578-8750AC215AC1}" type="presOf" srcId="{7EBD538F-E704-9544-B7B6-C302C3FEDA86}" destId="{00653B17-34F8-EA4E-BBFB-E3ADE7D686F7}" srcOrd="0" destOrd="0" presId="urn:microsoft.com/office/officeart/2005/8/layout/vList2"/>
    <dgm:cxn modelId="{BFD2ECB9-A618-F64D-9EAE-0355007D0F99}" srcId="{8EF7420E-0F6F-A545-9E0E-B0D950662611}" destId="{32C5697E-4655-9A4C-B466-F9463BEAAB8F}" srcOrd="0" destOrd="0" parTransId="{79B7A4B7-1BE5-984A-8291-33E07D1671F4}" sibTransId="{5A5C6D3F-ADBA-A646-8EC9-73299E6B7AD7}"/>
    <dgm:cxn modelId="{FF30B9C4-8D28-FC4E-BC41-D3EC27E08D80}" type="presOf" srcId="{8EF7420E-0F6F-A545-9E0E-B0D950662611}" destId="{4441E2E6-0B08-9B4C-9A98-B35BBF863AAA}" srcOrd="0" destOrd="0" presId="urn:microsoft.com/office/officeart/2005/8/layout/vList2"/>
    <dgm:cxn modelId="{D5E9DED4-52CB-4745-8568-FE7453BB6EFF}" type="presOf" srcId="{CD44D5BC-06CB-E747-9A1D-62B79C6DC72A}" destId="{628D6F6F-7230-454D-9FC3-9FC98035DD0D}" srcOrd="0" destOrd="1" presId="urn:microsoft.com/office/officeart/2005/8/layout/vList2"/>
    <dgm:cxn modelId="{EEA7BCDA-AEB1-5F42-BFFC-52239F8080EE}" srcId="{704586B3-AC1D-4D4C-9CEB-E17FF169C67E}" destId="{8EF7420E-0F6F-A545-9E0E-B0D950662611}" srcOrd="1" destOrd="0" parTransId="{00905018-06A9-A54E-B007-FFE7843291FE}" sibTransId="{073FF109-B0CD-644F-8A64-68EFCFD99201}"/>
    <dgm:cxn modelId="{A3D2D4DB-A388-9840-9EF7-910B15AA5A89}" srcId="{704586B3-AC1D-4D4C-9CEB-E17FF169C67E}" destId="{FB41EFAE-CCAF-8942-A2E7-D7924061FB81}" srcOrd="0" destOrd="0" parTransId="{D9EF97D7-ABB6-2341-BE30-6C927FAB695E}" sibTransId="{5495AB3F-E90E-8B4B-A303-43FC94F692F5}"/>
    <dgm:cxn modelId="{1F529CE5-D34A-7D40-BD7A-CBC0FB601BDD}" srcId="{7EBD538F-E704-9544-B7B6-C302C3FEDA86}" destId="{362A1AB4-615D-8943-A276-3E694352AB86}" srcOrd="0" destOrd="0" parTransId="{9C79CAC1-2878-F540-A16C-39C2AC7755AB}" sibTransId="{D4A60A76-498F-E445-9D1E-F81CCC23EC74}"/>
    <dgm:cxn modelId="{577D382C-F3EF-D44C-B063-48BE40D41CF9}" type="presParOf" srcId="{B189383E-94A2-CB47-8F38-04612F9AB0A9}" destId="{79003BCB-DB41-5C4F-8AEA-BFB85C5C85BC}" srcOrd="0" destOrd="0" presId="urn:microsoft.com/office/officeart/2005/8/layout/vList2"/>
    <dgm:cxn modelId="{FE96B944-761C-4043-8D52-56F642FB4970}" type="presParOf" srcId="{B189383E-94A2-CB47-8F38-04612F9AB0A9}" destId="{628D6F6F-7230-454D-9FC3-9FC98035DD0D}" srcOrd="1" destOrd="0" presId="urn:microsoft.com/office/officeart/2005/8/layout/vList2"/>
    <dgm:cxn modelId="{B8DA97E6-3709-3E46-8D75-4DDD5300FC07}" type="presParOf" srcId="{B189383E-94A2-CB47-8F38-04612F9AB0A9}" destId="{4441E2E6-0B08-9B4C-9A98-B35BBF863AAA}" srcOrd="2" destOrd="0" presId="urn:microsoft.com/office/officeart/2005/8/layout/vList2"/>
    <dgm:cxn modelId="{44359A3E-85C1-514C-91D3-5439EC23A2D8}" type="presParOf" srcId="{B189383E-94A2-CB47-8F38-04612F9AB0A9}" destId="{30408369-24F7-C847-8D48-B807213EF02A}" srcOrd="3" destOrd="0" presId="urn:microsoft.com/office/officeart/2005/8/layout/vList2"/>
    <dgm:cxn modelId="{7FFCBE8D-1AEE-3A45-989D-A65EF399CCD6}" type="presParOf" srcId="{B189383E-94A2-CB47-8F38-04612F9AB0A9}" destId="{00653B17-34F8-EA4E-BBFB-E3ADE7D686F7}" srcOrd="4" destOrd="0" presId="urn:microsoft.com/office/officeart/2005/8/layout/vList2"/>
    <dgm:cxn modelId="{8BBEFCAF-4EAE-D242-B2E0-51AB2F124C51}" type="presParOf" srcId="{B189383E-94A2-CB47-8F38-04612F9AB0A9}" destId="{3CCBFB85-8333-F44C-811F-028E56498A5F}"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12BB53F-9126-F048-A210-2ACE1784603D}"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849A0AD2-B85E-0140-8416-02A3656C62A8}">
      <dgm:prSet phldrT="[Text]"/>
      <dgm:spPr>
        <a:ln>
          <a:solidFill>
            <a:srgbClr val="BC67C2"/>
          </a:solidFill>
        </a:ln>
      </dgm:spPr>
      <dgm:t>
        <a:bodyPr/>
        <a:lstStyle/>
        <a:p>
          <a:r>
            <a:rPr lang="en-US" dirty="0">
              <a:solidFill>
                <a:srgbClr val="636462"/>
              </a:solidFill>
            </a:rPr>
            <a:t>Team Focus</a:t>
          </a:r>
        </a:p>
      </dgm:t>
    </dgm:pt>
    <dgm:pt modelId="{9777FFA3-EEC8-1D4B-BFB3-3C19C49D5603}" type="parTrans" cxnId="{5EDE4DCB-20EE-574F-8474-2A999A210CA0}">
      <dgm:prSet/>
      <dgm:spPr/>
      <dgm:t>
        <a:bodyPr/>
        <a:lstStyle/>
        <a:p>
          <a:endParaRPr lang="en-US">
            <a:solidFill>
              <a:srgbClr val="636462"/>
            </a:solidFill>
          </a:endParaRPr>
        </a:p>
      </dgm:t>
    </dgm:pt>
    <dgm:pt modelId="{5A262ED1-CD60-DE46-9281-C0878215FA16}" type="sibTrans" cxnId="{5EDE4DCB-20EE-574F-8474-2A999A210CA0}">
      <dgm:prSet/>
      <dgm:spPr/>
      <dgm:t>
        <a:bodyPr/>
        <a:lstStyle/>
        <a:p>
          <a:endParaRPr lang="en-US">
            <a:solidFill>
              <a:srgbClr val="636462"/>
            </a:solidFill>
          </a:endParaRPr>
        </a:p>
      </dgm:t>
    </dgm:pt>
    <dgm:pt modelId="{31D26AC5-6CC0-DA47-9575-BDE4E92C4550}">
      <dgm:prSet phldrT="[Text]"/>
      <dgm:spPr/>
      <dgm:t>
        <a:bodyPr/>
        <a:lstStyle/>
        <a:p>
          <a:r>
            <a:rPr lang="en-US" dirty="0">
              <a:solidFill>
                <a:srgbClr val="636462"/>
              </a:solidFill>
            </a:rPr>
            <a:t>Assessment system documentation</a:t>
          </a:r>
        </a:p>
      </dgm:t>
    </dgm:pt>
    <dgm:pt modelId="{98F9023D-4F5D-F54A-A520-E0E84FD3361E}" type="parTrans" cxnId="{AEB8344E-E81A-B449-8AB3-8F53CFA74F38}">
      <dgm:prSet/>
      <dgm:spPr/>
      <dgm:t>
        <a:bodyPr/>
        <a:lstStyle/>
        <a:p>
          <a:endParaRPr lang="en-US">
            <a:solidFill>
              <a:srgbClr val="636462"/>
            </a:solidFill>
          </a:endParaRPr>
        </a:p>
      </dgm:t>
    </dgm:pt>
    <dgm:pt modelId="{51D5BB27-58CE-E742-A5D9-1896196DCA80}" type="sibTrans" cxnId="{AEB8344E-E81A-B449-8AB3-8F53CFA74F38}">
      <dgm:prSet/>
      <dgm:spPr/>
      <dgm:t>
        <a:bodyPr/>
        <a:lstStyle/>
        <a:p>
          <a:endParaRPr lang="en-US">
            <a:solidFill>
              <a:srgbClr val="636462"/>
            </a:solidFill>
          </a:endParaRPr>
        </a:p>
      </dgm:t>
    </dgm:pt>
    <dgm:pt modelId="{0B92EA91-2806-8A45-840A-E542DC240287}">
      <dgm:prSet phldrT="[Text]"/>
      <dgm:spPr>
        <a:ln>
          <a:solidFill>
            <a:srgbClr val="FF4C8A"/>
          </a:solidFill>
        </a:ln>
      </dgm:spPr>
      <dgm:t>
        <a:bodyPr/>
        <a:lstStyle/>
        <a:p>
          <a:r>
            <a:rPr lang="en-US" dirty="0">
              <a:solidFill>
                <a:srgbClr val="636462"/>
              </a:solidFill>
            </a:rPr>
            <a:t>Current Focus</a:t>
          </a:r>
        </a:p>
      </dgm:t>
    </dgm:pt>
    <dgm:pt modelId="{F42C93B6-8A41-D245-9F85-B73B0C2313AA}" type="parTrans" cxnId="{3DE0FBFC-66CF-0E48-97CA-D52112E6B464}">
      <dgm:prSet/>
      <dgm:spPr/>
      <dgm:t>
        <a:bodyPr/>
        <a:lstStyle/>
        <a:p>
          <a:endParaRPr lang="en-US">
            <a:solidFill>
              <a:srgbClr val="636462"/>
            </a:solidFill>
          </a:endParaRPr>
        </a:p>
      </dgm:t>
    </dgm:pt>
    <dgm:pt modelId="{D263DCB2-16B3-764B-B63F-26F3DA48AF61}" type="sibTrans" cxnId="{3DE0FBFC-66CF-0E48-97CA-D52112E6B464}">
      <dgm:prSet/>
      <dgm:spPr/>
      <dgm:t>
        <a:bodyPr/>
        <a:lstStyle/>
        <a:p>
          <a:endParaRPr lang="en-US">
            <a:solidFill>
              <a:srgbClr val="636462"/>
            </a:solidFill>
          </a:endParaRPr>
        </a:p>
      </dgm:t>
    </dgm:pt>
    <dgm:pt modelId="{A42D869B-6C89-D747-847D-2AAD4EB817CC}">
      <dgm:prSet/>
      <dgm:spPr/>
      <dgm:t>
        <a:bodyPr/>
        <a:lstStyle/>
        <a:p>
          <a:pPr>
            <a:buFont typeface="Wingdings" pitchFamily="2" charset="2"/>
            <a:buChar char="ü"/>
          </a:pPr>
          <a:r>
            <a:rPr lang="en-US" dirty="0">
              <a:solidFill>
                <a:srgbClr val="636462"/>
              </a:solidFill>
            </a:rPr>
            <a:t>✔️Pilot test and operational field test scope and pricing</a:t>
          </a:r>
        </a:p>
      </dgm:t>
    </dgm:pt>
    <dgm:pt modelId="{0FB39145-BB99-F34C-A199-89B40DBA7A92}" type="parTrans" cxnId="{36928F13-96F7-2448-A6FF-A86F0131D114}">
      <dgm:prSet/>
      <dgm:spPr/>
      <dgm:t>
        <a:bodyPr/>
        <a:lstStyle/>
        <a:p>
          <a:endParaRPr lang="en-US">
            <a:solidFill>
              <a:srgbClr val="636462"/>
            </a:solidFill>
          </a:endParaRPr>
        </a:p>
      </dgm:t>
    </dgm:pt>
    <dgm:pt modelId="{4EFA513F-146E-E34C-A941-99B922B257D0}" type="sibTrans" cxnId="{36928F13-96F7-2448-A6FF-A86F0131D114}">
      <dgm:prSet/>
      <dgm:spPr/>
      <dgm:t>
        <a:bodyPr/>
        <a:lstStyle/>
        <a:p>
          <a:endParaRPr lang="en-US">
            <a:solidFill>
              <a:srgbClr val="636462"/>
            </a:solidFill>
          </a:endParaRPr>
        </a:p>
      </dgm:t>
    </dgm:pt>
    <dgm:pt modelId="{8942FA23-3EE1-3748-8FAE-D9F7D203B774}">
      <dgm:prSet phldrT="[Text]"/>
      <dgm:spPr/>
      <dgm:t>
        <a:bodyPr/>
        <a:lstStyle/>
        <a:p>
          <a:r>
            <a:rPr lang="en-US" dirty="0">
              <a:solidFill>
                <a:srgbClr val="636462"/>
              </a:solidFill>
            </a:rPr>
            <a:t>CAAELP Test Delivery System Requirements</a:t>
          </a:r>
        </a:p>
      </dgm:t>
    </dgm:pt>
    <dgm:pt modelId="{D856BA40-883F-BA45-BBD2-C970F5F3DA07}" type="parTrans" cxnId="{0BC5DBFB-325B-8A4A-AEBE-98E26B656937}">
      <dgm:prSet/>
      <dgm:spPr/>
      <dgm:t>
        <a:bodyPr/>
        <a:lstStyle/>
        <a:p>
          <a:endParaRPr lang="en-US">
            <a:solidFill>
              <a:srgbClr val="636462"/>
            </a:solidFill>
          </a:endParaRPr>
        </a:p>
      </dgm:t>
    </dgm:pt>
    <dgm:pt modelId="{401D8069-C06A-3848-B0DE-F4CA02C7D5C5}" type="sibTrans" cxnId="{0BC5DBFB-325B-8A4A-AEBE-98E26B656937}">
      <dgm:prSet/>
      <dgm:spPr/>
      <dgm:t>
        <a:bodyPr/>
        <a:lstStyle/>
        <a:p>
          <a:endParaRPr lang="en-US">
            <a:solidFill>
              <a:srgbClr val="636462"/>
            </a:solidFill>
          </a:endParaRPr>
        </a:p>
      </dgm:t>
    </dgm:pt>
    <dgm:pt modelId="{183456D0-A7C2-6649-A994-9975242764DD}">
      <dgm:prSet phldrT="[Text]"/>
      <dgm:spPr/>
      <dgm:t>
        <a:bodyPr/>
        <a:lstStyle/>
        <a:p>
          <a:pPr>
            <a:buFont typeface="Wingdings" pitchFamily="2" charset="2"/>
            <a:buChar char="ü"/>
          </a:pPr>
          <a:r>
            <a:rPr lang="en-US" dirty="0">
              <a:solidFill>
                <a:srgbClr val="636462"/>
              </a:solidFill>
            </a:rPr>
            <a:t>✔️ Finalized the CAAELP Data Handling Manual</a:t>
          </a:r>
        </a:p>
      </dgm:t>
    </dgm:pt>
    <dgm:pt modelId="{0DDAFFB7-13F3-6649-B022-2A59C171BC9D}" type="parTrans" cxnId="{6F64A9A3-520E-174C-BF96-A7205994D2A3}">
      <dgm:prSet/>
      <dgm:spPr/>
      <dgm:t>
        <a:bodyPr/>
        <a:lstStyle/>
        <a:p>
          <a:endParaRPr lang="en-US">
            <a:solidFill>
              <a:srgbClr val="636462"/>
            </a:solidFill>
          </a:endParaRPr>
        </a:p>
      </dgm:t>
    </dgm:pt>
    <dgm:pt modelId="{C4FF87B8-EE65-4647-A422-2DC947221FB9}" type="sibTrans" cxnId="{6F64A9A3-520E-174C-BF96-A7205994D2A3}">
      <dgm:prSet/>
      <dgm:spPr/>
      <dgm:t>
        <a:bodyPr/>
        <a:lstStyle/>
        <a:p>
          <a:endParaRPr lang="en-US">
            <a:solidFill>
              <a:srgbClr val="636462"/>
            </a:solidFill>
          </a:endParaRPr>
        </a:p>
      </dgm:t>
    </dgm:pt>
    <dgm:pt modelId="{861882D7-E973-D24F-ACC5-9187017BA7E3}">
      <dgm:prSet phldrT="[Text]"/>
      <dgm:spPr/>
      <dgm:t>
        <a:bodyPr/>
        <a:lstStyle/>
        <a:p>
          <a:r>
            <a:rPr lang="en-US" dirty="0">
              <a:solidFill>
                <a:srgbClr val="636462"/>
              </a:solidFill>
            </a:rPr>
            <a:t>✔️Pilot &amp; field test delivery technical specifications </a:t>
          </a:r>
        </a:p>
      </dgm:t>
    </dgm:pt>
    <dgm:pt modelId="{E424AB0F-F2C7-3E4E-8BA4-C4A9291C4811}" type="parTrans" cxnId="{0CE46A0A-3C10-3E41-B8EE-AF58466B271D}">
      <dgm:prSet/>
      <dgm:spPr/>
      <dgm:t>
        <a:bodyPr/>
        <a:lstStyle/>
        <a:p>
          <a:endParaRPr lang="en-US">
            <a:solidFill>
              <a:srgbClr val="636462"/>
            </a:solidFill>
          </a:endParaRPr>
        </a:p>
      </dgm:t>
    </dgm:pt>
    <dgm:pt modelId="{A3BCA286-7F26-E144-9421-FF36EB0A2B8A}" type="sibTrans" cxnId="{0CE46A0A-3C10-3E41-B8EE-AF58466B271D}">
      <dgm:prSet/>
      <dgm:spPr/>
      <dgm:t>
        <a:bodyPr/>
        <a:lstStyle/>
        <a:p>
          <a:endParaRPr lang="en-US">
            <a:solidFill>
              <a:srgbClr val="636462"/>
            </a:solidFill>
          </a:endParaRPr>
        </a:p>
      </dgm:t>
    </dgm:pt>
    <dgm:pt modelId="{41F5C525-A02D-BB42-BADE-FEB58FFB1717}">
      <dgm:prSet phldrT="[Text]"/>
      <dgm:spPr/>
      <dgm:t>
        <a:bodyPr/>
        <a:lstStyle/>
        <a:p>
          <a:r>
            <a:rPr lang="en-US" dirty="0">
              <a:solidFill>
                <a:srgbClr val="636462"/>
              </a:solidFill>
            </a:rPr>
            <a:t>Procurement model</a:t>
          </a:r>
        </a:p>
      </dgm:t>
    </dgm:pt>
    <dgm:pt modelId="{66633F5B-BE76-F449-8403-2AC2B22F3F09}" type="parTrans" cxnId="{D2ECE810-65CE-2E40-A29A-5182633504DD}">
      <dgm:prSet/>
      <dgm:spPr/>
      <dgm:t>
        <a:bodyPr/>
        <a:lstStyle/>
        <a:p>
          <a:endParaRPr lang="en-US"/>
        </a:p>
      </dgm:t>
    </dgm:pt>
    <dgm:pt modelId="{E2A43D4E-5D12-124C-8810-1C80DC51B4D8}" type="sibTrans" cxnId="{D2ECE810-65CE-2E40-A29A-5182633504DD}">
      <dgm:prSet/>
      <dgm:spPr/>
      <dgm:t>
        <a:bodyPr/>
        <a:lstStyle/>
        <a:p>
          <a:endParaRPr lang="en-US"/>
        </a:p>
      </dgm:t>
    </dgm:pt>
    <dgm:pt modelId="{46C70AA7-A3B0-6746-8758-CEE329CE771A}">
      <dgm:prSet phldrT="[Text]"/>
      <dgm:spPr/>
      <dgm:t>
        <a:bodyPr/>
        <a:lstStyle/>
        <a:p>
          <a:r>
            <a:rPr lang="en-US" dirty="0">
              <a:solidFill>
                <a:srgbClr val="636462"/>
              </a:solidFill>
            </a:rPr>
            <a:t>Governance</a:t>
          </a:r>
        </a:p>
      </dgm:t>
    </dgm:pt>
    <dgm:pt modelId="{B38142B0-98EF-E943-86CC-AB67A6437EEA}" type="parTrans" cxnId="{5F0A47BA-CC3A-374B-B1C3-063547C5896A}">
      <dgm:prSet/>
      <dgm:spPr/>
      <dgm:t>
        <a:bodyPr/>
        <a:lstStyle/>
        <a:p>
          <a:endParaRPr lang="en-US"/>
        </a:p>
      </dgm:t>
    </dgm:pt>
    <dgm:pt modelId="{D247E9A4-A08F-1A47-BCB7-8CA8656937DC}" type="sibTrans" cxnId="{5F0A47BA-CC3A-374B-B1C3-063547C5896A}">
      <dgm:prSet/>
      <dgm:spPr/>
      <dgm:t>
        <a:bodyPr/>
        <a:lstStyle/>
        <a:p>
          <a:endParaRPr lang="en-US"/>
        </a:p>
      </dgm:t>
    </dgm:pt>
    <dgm:pt modelId="{277F64F6-794D-A648-8E1E-467C246F4461}">
      <dgm:prSet phldrT="[Text]"/>
      <dgm:spPr/>
      <dgm:t>
        <a:bodyPr/>
        <a:lstStyle/>
        <a:p>
          <a:r>
            <a:rPr lang="en-US" dirty="0">
              <a:solidFill>
                <a:srgbClr val="636462"/>
              </a:solidFill>
            </a:rPr>
            <a:t>Data flows</a:t>
          </a:r>
        </a:p>
      </dgm:t>
    </dgm:pt>
    <dgm:pt modelId="{73434CA1-B83F-5F43-926E-3D843610E371}" type="parTrans" cxnId="{66DB25FC-66A6-934B-8E0A-EA5617D0A43F}">
      <dgm:prSet/>
      <dgm:spPr/>
      <dgm:t>
        <a:bodyPr/>
        <a:lstStyle/>
        <a:p>
          <a:endParaRPr lang="en-US"/>
        </a:p>
      </dgm:t>
    </dgm:pt>
    <dgm:pt modelId="{27912E66-C0FE-BB4E-89FE-59BD33D6061F}" type="sibTrans" cxnId="{66DB25FC-66A6-934B-8E0A-EA5617D0A43F}">
      <dgm:prSet/>
      <dgm:spPr/>
      <dgm:t>
        <a:bodyPr/>
        <a:lstStyle/>
        <a:p>
          <a:endParaRPr lang="en-US"/>
        </a:p>
      </dgm:t>
    </dgm:pt>
    <dgm:pt modelId="{07088AC1-00B4-FC4A-AA42-5222A247818A}" type="pres">
      <dgm:prSet presAssocID="{F12BB53F-9126-F048-A210-2ACE1784603D}" presName="theList" presStyleCnt="0">
        <dgm:presLayoutVars>
          <dgm:dir/>
          <dgm:animLvl val="lvl"/>
          <dgm:resizeHandles val="exact"/>
        </dgm:presLayoutVars>
      </dgm:prSet>
      <dgm:spPr/>
    </dgm:pt>
    <dgm:pt modelId="{B644707F-F0C8-8643-A415-18D6C05A0A96}" type="pres">
      <dgm:prSet presAssocID="{849A0AD2-B85E-0140-8416-02A3656C62A8}" presName="compNode" presStyleCnt="0"/>
      <dgm:spPr/>
    </dgm:pt>
    <dgm:pt modelId="{DF738AA0-D812-684E-AC87-C73B6743E28C}" type="pres">
      <dgm:prSet presAssocID="{849A0AD2-B85E-0140-8416-02A3656C62A8}" presName="aNode" presStyleLbl="bgShp" presStyleIdx="0" presStyleCnt="2"/>
      <dgm:spPr/>
    </dgm:pt>
    <dgm:pt modelId="{734237CA-FE57-0446-AB92-752FF337C6C0}" type="pres">
      <dgm:prSet presAssocID="{849A0AD2-B85E-0140-8416-02A3656C62A8}" presName="textNode" presStyleLbl="bgShp" presStyleIdx="0" presStyleCnt="2"/>
      <dgm:spPr/>
    </dgm:pt>
    <dgm:pt modelId="{F6C63C27-C90F-1D4C-9B0D-39F72BC65161}" type="pres">
      <dgm:prSet presAssocID="{849A0AD2-B85E-0140-8416-02A3656C62A8}" presName="compChildNode" presStyleCnt="0"/>
      <dgm:spPr/>
    </dgm:pt>
    <dgm:pt modelId="{53D745EB-9120-2B48-B1E9-CBB6D45F2DE6}" type="pres">
      <dgm:prSet presAssocID="{849A0AD2-B85E-0140-8416-02A3656C62A8}" presName="theInnerList" presStyleCnt="0"/>
      <dgm:spPr/>
    </dgm:pt>
    <dgm:pt modelId="{692B3FAD-1CDE-F547-8F09-8849B3862438}" type="pres">
      <dgm:prSet presAssocID="{31D26AC5-6CC0-DA47-9575-BDE4E92C4550}" presName="childNode" presStyleLbl="node1" presStyleIdx="0" presStyleCnt="8">
        <dgm:presLayoutVars>
          <dgm:bulletEnabled val="1"/>
        </dgm:presLayoutVars>
      </dgm:prSet>
      <dgm:spPr/>
    </dgm:pt>
    <dgm:pt modelId="{9C5DFD2A-912E-D446-9B5D-2E257E48A6BC}" type="pres">
      <dgm:prSet presAssocID="{31D26AC5-6CC0-DA47-9575-BDE4E92C4550}" presName="aSpace2" presStyleCnt="0"/>
      <dgm:spPr/>
    </dgm:pt>
    <dgm:pt modelId="{52C2BBA0-C856-5042-A1ED-06821771CCB0}" type="pres">
      <dgm:prSet presAssocID="{41F5C525-A02D-BB42-BADE-FEB58FFB1717}" presName="childNode" presStyleLbl="node1" presStyleIdx="1" presStyleCnt="8">
        <dgm:presLayoutVars>
          <dgm:bulletEnabled val="1"/>
        </dgm:presLayoutVars>
      </dgm:prSet>
      <dgm:spPr/>
    </dgm:pt>
    <dgm:pt modelId="{327778EB-E7B4-554C-B19C-D064409D94D9}" type="pres">
      <dgm:prSet presAssocID="{41F5C525-A02D-BB42-BADE-FEB58FFB1717}" presName="aSpace2" presStyleCnt="0"/>
      <dgm:spPr/>
    </dgm:pt>
    <dgm:pt modelId="{FF124888-4D08-044A-BD5E-685C832C0778}" type="pres">
      <dgm:prSet presAssocID="{46C70AA7-A3B0-6746-8758-CEE329CE771A}" presName="childNode" presStyleLbl="node1" presStyleIdx="2" presStyleCnt="8">
        <dgm:presLayoutVars>
          <dgm:bulletEnabled val="1"/>
        </dgm:presLayoutVars>
      </dgm:prSet>
      <dgm:spPr/>
    </dgm:pt>
    <dgm:pt modelId="{C7193D66-F7B9-844C-927D-6A79565A35B1}" type="pres">
      <dgm:prSet presAssocID="{46C70AA7-A3B0-6746-8758-CEE329CE771A}" presName="aSpace2" presStyleCnt="0"/>
      <dgm:spPr/>
    </dgm:pt>
    <dgm:pt modelId="{FE809958-A9F4-1345-AEA0-88399B8AEBF8}" type="pres">
      <dgm:prSet presAssocID="{277F64F6-794D-A648-8E1E-467C246F4461}" presName="childNode" presStyleLbl="node1" presStyleIdx="3" presStyleCnt="8">
        <dgm:presLayoutVars>
          <dgm:bulletEnabled val="1"/>
        </dgm:presLayoutVars>
      </dgm:prSet>
      <dgm:spPr/>
    </dgm:pt>
    <dgm:pt modelId="{D1C24F41-E33E-F84D-B819-0FB128E9A7F7}" type="pres">
      <dgm:prSet presAssocID="{277F64F6-794D-A648-8E1E-467C246F4461}" presName="aSpace2" presStyleCnt="0"/>
      <dgm:spPr/>
    </dgm:pt>
    <dgm:pt modelId="{B8B4DC2F-2D0C-1A4E-98A1-C01C437F3FF5}" type="pres">
      <dgm:prSet presAssocID="{183456D0-A7C2-6649-A994-9975242764DD}" presName="childNode" presStyleLbl="node1" presStyleIdx="4" presStyleCnt="8">
        <dgm:presLayoutVars>
          <dgm:bulletEnabled val="1"/>
        </dgm:presLayoutVars>
      </dgm:prSet>
      <dgm:spPr/>
    </dgm:pt>
    <dgm:pt modelId="{74079BCF-C872-6F4F-9176-11679654329A}" type="pres">
      <dgm:prSet presAssocID="{849A0AD2-B85E-0140-8416-02A3656C62A8}" presName="aSpace" presStyleCnt="0"/>
      <dgm:spPr/>
    </dgm:pt>
    <dgm:pt modelId="{A4735FBE-2151-834D-AD0B-F5CD6338040D}" type="pres">
      <dgm:prSet presAssocID="{0B92EA91-2806-8A45-840A-E542DC240287}" presName="compNode" presStyleCnt="0"/>
      <dgm:spPr/>
    </dgm:pt>
    <dgm:pt modelId="{61C99F20-7F9F-4E44-8168-D2704BBC81DA}" type="pres">
      <dgm:prSet presAssocID="{0B92EA91-2806-8A45-840A-E542DC240287}" presName="aNode" presStyleLbl="bgShp" presStyleIdx="1" presStyleCnt="2"/>
      <dgm:spPr/>
    </dgm:pt>
    <dgm:pt modelId="{3025CAD7-2157-D040-8043-5FE6F7148A96}" type="pres">
      <dgm:prSet presAssocID="{0B92EA91-2806-8A45-840A-E542DC240287}" presName="textNode" presStyleLbl="bgShp" presStyleIdx="1" presStyleCnt="2"/>
      <dgm:spPr/>
    </dgm:pt>
    <dgm:pt modelId="{F5D24BF2-2BE8-C34E-BE23-8C3A20C8D948}" type="pres">
      <dgm:prSet presAssocID="{0B92EA91-2806-8A45-840A-E542DC240287}" presName="compChildNode" presStyleCnt="0"/>
      <dgm:spPr/>
    </dgm:pt>
    <dgm:pt modelId="{79FDF971-83EB-9541-BB41-EC17369F4F26}" type="pres">
      <dgm:prSet presAssocID="{0B92EA91-2806-8A45-840A-E542DC240287}" presName="theInnerList" presStyleCnt="0"/>
      <dgm:spPr/>
    </dgm:pt>
    <dgm:pt modelId="{F590B993-F7C4-C04F-AA17-1BF83F6A4C5C}" type="pres">
      <dgm:prSet presAssocID="{8942FA23-3EE1-3748-8FAE-D9F7D203B774}" presName="childNode" presStyleLbl="node1" presStyleIdx="5" presStyleCnt="8">
        <dgm:presLayoutVars>
          <dgm:bulletEnabled val="1"/>
        </dgm:presLayoutVars>
      </dgm:prSet>
      <dgm:spPr/>
    </dgm:pt>
    <dgm:pt modelId="{A8ADE5D0-30D8-8246-9D66-00EC14E06E49}" type="pres">
      <dgm:prSet presAssocID="{8942FA23-3EE1-3748-8FAE-D9F7D203B774}" presName="aSpace2" presStyleCnt="0"/>
      <dgm:spPr/>
    </dgm:pt>
    <dgm:pt modelId="{97CA71B4-08F0-BE4F-A197-81F445D4B4B6}" type="pres">
      <dgm:prSet presAssocID="{861882D7-E973-D24F-ACC5-9187017BA7E3}" presName="childNode" presStyleLbl="node1" presStyleIdx="6" presStyleCnt="8">
        <dgm:presLayoutVars>
          <dgm:bulletEnabled val="1"/>
        </dgm:presLayoutVars>
      </dgm:prSet>
      <dgm:spPr/>
    </dgm:pt>
    <dgm:pt modelId="{9FE00936-9C70-F648-8109-3E48E83E0463}" type="pres">
      <dgm:prSet presAssocID="{861882D7-E973-D24F-ACC5-9187017BA7E3}" presName="aSpace2" presStyleCnt="0"/>
      <dgm:spPr/>
    </dgm:pt>
    <dgm:pt modelId="{79545790-319A-FB4A-B9F6-099382B4B884}" type="pres">
      <dgm:prSet presAssocID="{A42D869B-6C89-D747-847D-2AAD4EB817CC}" presName="childNode" presStyleLbl="node1" presStyleIdx="7" presStyleCnt="8">
        <dgm:presLayoutVars>
          <dgm:bulletEnabled val="1"/>
        </dgm:presLayoutVars>
      </dgm:prSet>
      <dgm:spPr/>
    </dgm:pt>
  </dgm:ptLst>
  <dgm:cxnLst>
    <dgm:cxn modelId="{21D4F408-1262-E142-A9FD-AC1FE27F2862}" type="presOf" srcId="{0B92EA91-2806-8A45-840A-E542DC240287}" destId="{61C99F20-7F9F-4E44-8168-D2704BBC81DA}" srcOrd="0" destOrd="0" presId="urn:microsoft.com/office/officeart/2005/8/layout/lProcess2"/>
    <dgm:cxn modelId="{0CE46A0A-3C10-3E41-B8EE-AF58466B271D}" srcId="{0B92EA91-2806-8A45-840A-E542DC240287}" destId="{861882D7-E973-D24F-ACC5-9187017BA7E3}" srcOrd="1" destOrd="0" parTransId="{E424AB0F-F2C7-3E4E-8BA4-C4A9291C4811}" sibTransId="{A3BCA286-7F26-E144-9421-FF36EB0A2B8A}"/>
    <dgm:cxn modelId="{D2ECE810-65CE-2E40-A29A-5182633504DD}" srcId="{849A0AD2-B85E-0140-8416-02A3656C62A8}" destId="{41F5C525-A02D-BB42-BADE-FEB58FFB1717}" srcOrd="1" destOrd="0" parTransId="{66633F5B-BE76-F449-8403-2AC2B22F3F09}" sibTransId="{E2A43D4E-5D12-124C-8810-1C80DC51B4D8}"/>
    <dgm:cxn modelId="{BD897C13-782B-E24E-B301-BAD6E6B947F5}" type="presOf" srcId="{0B92EA91-2806-8A45-840A-E542DC240287}" destId="{3025CAD7-2157-D040-8043-5FE6F7148A96}" srcOrd="1" destOrd="0" presId="urn:microsoft.com/office/officeart/2005/8/layout/lProcess2"/>
    <dgm:cxn modelId="{36928F13-96F7-2448-A6FF-A86F0131D114}" srcId="{0B92EA91-2806-8A45-840A-E542DC240287}" destId="{A42D869B-6C89-D747-847D-2AAD4EB817CC}" srcOrd="2" destOrd="0" parTransId="{0FB39145-BB99-F34C-A199-89B40DBA7A92}" sibTransId="{4EFA513F-146E-E34C-A941-99B922B257D0}"/>
    <dgm:cxn modelId="{FCCDB314-12F1-2544-A24A-96B81EC06E56}" type="presOf" srcId="{849A0AD2-B85E-0140-8416-02A3656C62A8}" destId="{DF738AA0-D812-684E-AC87-C73B6743E28C}" srcOrd="0" destOrd="0" presId="urn:microsoft.com/office/officeart/2005/8/layout/lProcess2"/>
    <dgm:cxn modelId="{CE727622-3520-A141-A18B-900C5C36F78C}" type="presOf" srcId="{861882D7-E973-D24F-ACC5-9187017BA7E3}" destId="{97CA71B4-08F0-BE4F-A197-81F445D4B4B6}" srcOrd="0" destOrd="0" presId="urn:microsoft.com/office/officeart/2005/8/layout/lProcess2"/>
    <dgm:cxn modelId="{BD888933-C228-4D45-BA32-50109ECC34E2}" type="presOf" srcId="{41F5C525-A02D-BB42-BADE-FEB58FFB1717}" destId="{52C2BBA0-C856-5042-A1ED-06821771CCB0}" srcOrd="0" destOrd="0" presId="urn:microsoft.com/office/officeart/2005/8/layout/lProcess2"/>
    <dgm:cxn modelId="{7BBBBE3B-1A8E-8E49-9DE1-5D1B69CEB6BC}" type="presOf" srcId="{849A0AD2-B85E-0140-8416-02A3656C62A8}" destId="{734237CA-FE57-0446-AB92-752FF337C6C0}" srcOrd="1" destOrd="0" presId="urn:microsoft.com/office/officeart/2005/8/layout/lProcess2"/>
    <dgm:cxn modelId="{D023FE3C-1F5E-AC4B-9781-B42FAE046D32}" type="presOf" srcId="{277F64F6-794D-A648-8E1E-467C246F4461}" destId="{FE809958-A9F4-1345-AEA0-88399B8AEBF8}" srcOrd="0" destOrd="0" presId="urn:microsoft.com/office/officeart/2005/8/layout/lProcess2"/>
    <dgm:cxn modelId="{3206A54D-1B09-7340-AA7D-F9729E0BC047}" type="presOf" srcId="{8942FA23-3EE1-3748-8FAE-D9F7D203B774}" destId="{F590B993-F7C4-C04F-AA17-1BF83F6A4C5C}" srcOrd="0" destOrd="0" presId="urn:microsoft.com/office/officeart/2005/8/layout/lProcess2"/>
    <dgm:cxn modelId="{AEB8344E-E81A-B449-8AB3-8F53CFA74F38}" srcId="{849A0AD2-B85E-0140-8416-02A3656C62A8}" destId="{31D26AC5-6CC0-DA47-9575-BDE4E92C4550}" srcOrd="0" destOrd="0" parTransId="{98F9023D-4F5D-F54A-A520-E0E84FD3361E}" sibTransId="{51D5BB27-58CE-E742-A5D9-1896196DCA80}"/>
    <dgm:cxn modelId="{182D3E9C-9D5C-0A47-8D83-679B419D16C0}" type="presOf" srcId="{183456D0-A7C2-6649-A994-9975242764DD}" destId="{B8B4DC2F-2D0C-1A4E-98A1-C01C437F3FF5}" srcOrd="0" destOrd="0" presId="urn:microsoft.com/office/officeart/2005/8/layout/lProcess2"/>
    <dgm:cxn modelId="{6F64A9A3-520E-174C-BF96-A7205994D2A3}" srcId="{849A0AD2-B85E-0140-8416-02A3656C62A8}" destId="{183456D0-A7C2-6649-A994-9975242764DD}" srcOrd="4" destOrd="0" parTransId="{0DDAFFB7-13F3-6649-B022-2A59C171BC9D}" sibTransId="{C4FF87B8-EE65-4647-A422-2DC947221FB9}"/>
    <dgm:cxn modelId="{F21C38A6-8D15-A84C-9FED-4D988018E3AA}" type="presOf" srcId="{F12BB53F-9126-F048-A210-2ACE1784603D}" destId="{07088AC1-00B4-FC4A-AA42-5222A247818A}" srcOrd="0" destOrd="0" presId="urn:microsoft.com/office/officeart/2005/8/layout/lProcess2"/>
    <dgm:cxn modelId="{5F0A47BA-CC3A-374B-B1C3-063547C5896A}" srcId="{849A0AD2-B85E-0140-8416-02A3656C62A8}" destId="{46C70AA7-A3B0-6746-8758-CEE329CE771A}" srcOrd="2" destOrd="0" parTransId="{B38142B0-98EF-E943-86CC-AB67A6437EEA}" sibTransId="{D247E9A4-A08F-1A47-BCB7-8CA8656937DC}"/>
    <dgm:cxn modelId="{040212CA-CFCC-A149-9BF3-11E5D1DD3C42}" type="presOf" srcId="{31D26AC5-6CC0-DA47-9575-BDE4E92C4550}" destId="{692B3FAD-1CDE-F547-8F09-8849B3862438}" srcOrd="0" destOrd="0" presId="urn:microsoft.com/office/officeart/2005/8/layout/lProcess2"/>
    <dgm:cxn modelId="{5EDE4DCB-20EE-574F-8474-2A999A210CA0}" srcId="{F12BB53F-9126-F048-A210-2ACE1784603D}" destId="{849A0AD2-B85E-0140-8416-02A3656C62A8}" srcOrd="0" destOrd="0" parTransId="{9777FFA3-EEC8-1D4B-BFB3-3C19C49D5603}" sibTransId="{5A262ED1-CD60-DE46-9281-C0878215FA16}"/>
    <dgm:cxn modelId="{714A0DCF-AEDA-4143-A61B-8F493FD25C62}" type="presOf" srcId="{A42D869B-6C89-D747-847D-2AAD4EB817CC}" destId="{79545790-319A-FB4A-B9F6-099382B4B884}" srcOrd="0" destOrd="0" presId="urn:microsoft.com/office/officeart/2005/8/layout/lProcess2"/>
    <dgm:cxn modelId="{D85B16D3-9CDD-6A48-AAC0-50421E61B77C}" type="presOf" srcId="{46C70AA7-A3B0-6746-8758-CEE329CE771A}" destId="{FF124888-4D08-044A-BD5E-685C832C0778}" srcOrd="0" destOrd="0" presId="urn:microsoft.com/office/officeart/2005/8/layout/lProcess2"/>
    <dgm:cxn modelId="{0BC5DBFB-325B-8A4A-AEBE-98E26B656937}" srcId="{0B92EA91-2806-8A45-840A-E542DC240287}" destId="{8942FA23-3EE1-3748-8FAE-D9F7D203B774}" srcOrd="0" destOrd="0" parTransId="{D856BA40-883F-BA45-BBD2-C970F5F3DA07}" sibTransId="{401D8069-C06A-3848-B0DE-F4CA02C7D5C5}"/>
    <dgm:cxn modelId="{66DB25FC-66A6-934B-8E0A-EA5617D0A43F}" srcId="{849A0AD2-B85E-0140-8416-02A3656C62A8}" destId="{277F64F6-794D-A648-8E1E-467C246F4461}" srcOrd="3" destOrd="0" parTransId="{73434CA1-B83F-5F43-926E-3D843610E371}" sibTransId="{27912E66-C0FE-BB4E-89FE-59BD33D6061F}"/>
    <dgm:cxn modelId="{3DE0FBFC-66CF-0E48-97CA-D52112E6B464}" srcId="{F12BB53F-9126-F048-A210-2ACE1784603D}" destId="{0B92EA91-2806-8A45-840A-E542DC240287}" srcOrd="1" destOrd="0" parTransId="{F42C93B6-8A41-D245-9F85-B73B0C2313AA}" sibTransId="{D263DCB2-16B3-764B-B63F-26F3DA48AF61}"/>
    <dgm:cxn modelId="{74623489-A2D2-5846-A47C-550BF08016BD}" type="presParOf" srcId="{07088AC1-00B4-FC4A-AA42-5222A247818A}" destId="{B644707F-F0C8-8643-A415-18D6C05A0A96}" srcOrd="0" destOrd="0" presId="urn:microsoft.com/office/officeart/2005/8/layout/lProcess2"/>
    <dgm:cxn modelId="{B3B807EB-8203-C44E-B466-FA63EE2C2DE0}" type="presParOf" srcId="{B644707F-F0C8-8643-A415-18D6C05A0A96}" destId="{DF738AA0-D812-684E-AC87-C73B6743E28C}" srcOrd="0" destOrd="0" presId="urn:microsoft.com/office/officeart/2005/8/layout/lProcess2"/>
    <dgm:cxn modelId="{D124CAA0-D383-2B4F-A9DE-74DF56F037CA}" type="presParOf" srcId="{B644707F-F0C8-8643-A415-18D6C05A0A96}" destId="{734237CA-FE57-0446-AB92-752FF337C6C0}" srcOrd="1" destOrd="0" presId="urn:microsoft.com/office/officeart/2005/8/layout/lProcess2"/>
    <dgm:cxn modelId="{B8A2F0EE-9D7D-0046-ADF2-6D37C82FA61B}" type="presParOf" srcId="{B644707F-F0C8-8643-A415-18D6C05A0A96}" destId="{F6C63C27-C90F-1D4C-9B0D-39F72BC65161}" srcOrd="2" destOrd="0" presId="urn:microsoft.com/office/officeart/2005/8/layout/lProcess2"/>
    <dgm:cxn modelId="{BE837F70-9DB7-A64B-ACD2-F42DB9F7F795}" type="presParOf" srcId="{F6C63C27-C90F-1D4C-9B0D-39F72BC65161}" destId="{53D745EB-9120-2B48-B1E9-CBB6D45F2DE6}" srcOrd="0" destOrd="0" presId="urn:microsoft.com/office/officeart/2005/8/layout/lProcess2"/>
    <dgm:cxn modelId="{A11F9FF4-251D-C949-8A09-9E57463B7B47}" type="presParOf" srcId="{53D745EB-9120-2B48-B1E9-CBB6D45F2DE6}" destId="{692B3FAD-1CDE-F547-8F09-8849B3862438}" srcOrd="0" destOrd="0" presId="urn:microsoft.com/office/officeart/2005/8/layout/lProcess2"/>
    <dgm:cxn modelId="{21D2F098-8A9C-F546-8D31-E3275EA800F1}" type="presParOf" srcId="{53D745EB-9120-2B48-B1E9-CBB6D45F2DE6}" destId="{9C5DFD2A-912E-D446-9B5D-2E257E48A6BC}" srcOrd="1" destOrd="0" presId="urn:microsoft.com/office/officeart/2005/8/layout/lProcess2"/>
    <dgm:cxn modelId="{1B67877C-E6A6-9842-AA48-25EDDC89548A}" type="presParOf" srcId="{53D745EB-9120-2B48-B1E9-CBB6D45F2DE6}" destId="{52C2BBA0-C856-5042-A1ED-06821771CCB0}" srcOrd="2" destOrd="0" presId="urn:microsoft.com/office/officeart/2005/8/layout/lProcess2"/>
    <dgm:cxn modelId="{5E53F2C4-96D8-FA48-A1DC-DA38F8BF6EEB}" type="presParOf" srcId="{53D745EB-9120-2B48-B1E9-CBB6D45F2DE6}" destId="{327778EB-E7B4-554C-B19C-D064409D94D9}" srcOrd="3" destOrd="0" presId="urn:microsoft.com/office/officeart/2005/8/layout/lProcess2"/>
    <dgm:cxn modelId="{2BCDDAE4-2474-8C44-B554-5482D556B109}" type="presParOf" srcId="{53D745EB-9120-2B48-B1E9-CBB6D45F2DE6}" destId="{FF124888-4D08-044A-BD5E-685C832C0778}" srcOrd="4" destOrd="0" presId="urn:microsoft.com/office/officeart/2005/8/layout/lProcess2"/>
    <dgm:cxn modelId="{1F8B48E7-983E-2B4B-9D1A-EA6E7143114B}" type="presParOf" srcId="{53D745EB-9120-2B48-B1E9-CBB6D45F2DE6}" destId="{C7193D66-F7B9-844C-927D-6A79565A35B1}" srcOrd="5" destOrd="0" presId="urn:microsoft.com/office/officeart/2005/8/layout/lProcess2"/>
    <dgm:cxn modelId="{B450C891-7518-7844-A99A-FED1C2EBEA05}" type="presParOf" srcId="{53D745EB-9120-2B48-B1E9-CBB6D45F2DE6}" destId="{FE809958-A9F4-1345-AEA0-88399B8AEBF8}" srcOrd="6" destOrd="0" presId="urn:microsoft.com/office/officeart/2005/8/layout/lProcess2"/>
    <dgm:cxn modelId="{CA06DAD8-E720-2346-B005-72D79E2748A8}" type="presParOf" srcId="{53D745EB-9120-2B48-B1E9-CBB6D45F2DE6}" destId="{D1C24F41-E33E-F84D-B819-0FB128E9A7F7}" srcOrd="7" destOrd="0" presId="urn:microsoft.com/office/officeart/2005/8/layout/lProcess2"/>
    <dgm:cxn modelId="{3DD865DF-E576-424F-9AEB-D20FC981F7A1}" type="presParOf" srcId="{53D745EB-9120-2B48-B1E9-CBB6D45F2DE6}" destId="{B8B4DC2F-2D0C-1A4E-98A1-C01C437F3FF5}" srcOrd="8" destOrd="0" presId="urn:microsoft.com/office/officeart/2005/8/layout/lProcess2"/>
    <dgm:cxn modelId="{D5C0F635-EE45-754C-9E04-3E921479D313}" type="presParOf" srcId="{07088AC1-00B4-FC4A-AA42-5222A247818A}" destId="{74079BCF-C872-6F4F-9176-11679654329A}" srcOrd="1" destOrd="0" presId="urn:microsoft.com/office/officeart/2005/8/layout/lProcess2"/>
    <dgm:cxn modelId="{A2B46EDE-D6B8-AE4D-9CFE-8E7A862B0E75}" type="presParOf" srcId="{07088AC1-00B4-FC4A-AA42-5222A247818A}" destId="{A4735FBE-2151-834D-AD0B-F5CD6338040D}" srcOrd="2" destOrd="0" presId="urn:microsoft.com/office/officeart/2005/8/layout/lProcess2"/>
    <dgm:cxn modelId="{BB0062F3-174D-964A-A4F7-A0F3EFC870FB}" type="presParOf" srcId="{A4735FBE-2151-834D-AD0B-F5CD6338040D}" destId="{61C99F20-7F9F-4E44-8168-D2704BBC81DA}" srcOrd="0" destOrd="0" presId="urn:microsoft.com/office/officeart/2005/8/layout/lProcess2"/>
    <dgm:cxn modelId="{39C6180A-9C49-8B43-8C42-3B528964A23A}" type="presParOf" srcId="{A4735FBE-2151-834D-AD0B-F5CD6338040D}" destId="{3025CAD7-2157-D040-8043-5FE6F7148A96}" srcOrd="1" destOrd="0" presId="urn:microsoft.com/office/officeart/2005/8/layout/lProcess2"/>
    <dgm:cxn modelId="{04DC8CCA-D026-4C48-BF41-717B622CC917}" type="presParOf" srcId="{A4735FBE-2151-834D-AD0B-F5CD6338040D}" destId="{F5D24BF2-2BE8-C34E-BE23-8C3A20C8D948}" srcOrd="2" destOrd="0" presId="urn:microsoft.com/office/officeart/2005/8/layout/lProcess2"/>
    <dgm:cxn modelId="{90C704FD-3EE4-6445-BBE4-D9EB3C171568}" type="presParOf" srcId="{F5D24BF2-2BE8-C34E-BE23-8C3A20C8D948}" destId="{79FDF971-83EB-9541-BB41-EC17369F4F26}" srcOrd="0" destOrd="0" presId="urn:microsoft.com/office/officeart/2005/8/layout/lProcess2"/>
    <dgm:cxn modelId="{9A84210A-1A8F-2041-B897-9F54A9A771EE}" type="presParOf" srcId="{79FDF971-83EB-9541-BB41-EC17369F4F26}" destId="{F590B993-F7C4-C04F-AA17-1BF83F6A4C5C}" srcOrd="0" destOrd="0" presId="urn:microsoft.com/office/officeart/2005/8/layout/lProcess2"/>
    <dgm:cxn modelId="{7C91F791-1CE5-D64A-A49D-1B21EAB3DE2C}" type="presParOf" srcId="{79FDF971-83EB-9541-BB41-EC17369F4F26}" destId="{A8ADE5D0-30D8-8246-9D66-00EC14E06E49}" srcOrd="1" destOrd="0" presId="urn:microsoft.com/office/officeart/2005/8/layout/lProcess2"/>
    <dgm:cxn modelId="{5A5D9274-6329-E74B-A79B-63B3BD023816}" type="presParOf" srcId="{79FDF971-83EB-9541-BB41-EC17369F4F26}" destId="{97CA71B4-08F0-BE4F-A197-81F445D4B4B6}" srcOrd="2" destOrd="0" presId="urn:microsoft.com/office/officeart/2005/8/layout/lProcess2"/>
    <dgm:cxn modelId="{E253F7E2-B0BF-AB4B-9B09-67291FC77682}" type="presParOf" srcId="{79FDF971-83EB-9541-BB41-EC17369F4F26}" destId="{9FE00936-9C70-F648-8109-3E48E83E0463}" srcOrd="3" destOrd="0" presId="urn:microsoft.com/office/officeart/2005/8/layout/lProcess2"/>
    <dgm:cxn modelId="{586C2354-CDBC-AA44-983C-82CC721732BD}" type="presParOf" srcId="{79FDF971-83EB-9541-BB41-EC17369F4F26}" destId="{79545790-319A-FB4A-B9F6-099382B4B884}"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ED69E03-AB0E-4B4C-AF51-1F8406963462}" type="doc">
      <dgm:prSet loTypeId="urn:microsoft.com/office/officeart/2005/8/layout/list1" loCatId="" qsTypeId="urn:microsoft.com/office/officeart/2005/8/quickstyle/simple3" qsCatId="simple" csTypeId="urn:microsoft.com/office/officeart/2005/8/colors/accent1_2" csCatId="accent1" phldr="1"/>
      <dgm:spPr/>
      <dgm:t>
        <a:bodyPr/>
        <a:lstStyle/>
        <a:p>
          <a:endParaRPr lang="en-US"/>
        </a:p>
      </dgm:t>
    </dgm:pt>
    <dgm:pt modelId="{238E0EFE-7825-F245-8CFA-9726132F9112}">
      <dgm:prSet phldrT="[Text]" custT="1"/>
      <dgm:spPr/>
      <dgm:t>
        <a:bodyPr/>
        <a:lstStyle/>
        <a:p>
          <a:r>
            <a:rPr lang="en-US" sz="3200" dirty="0">
              <a:solidFill>
                <a:schemeClr val="tx1">
                  <a:lumMod val="65000"/>
                  <a:lumOff val="35000"/>
                </a:schemeClr>
              </a:solidFill>
            </a:rPr>
            <a:t>investigate administration conditions</a:t>
          </a:r>
          <a:endParaRPr lang="en-US" sz="3200" b="0" dirty="0">
            <a:solidFill>
              <a:schemeClr val="tx1">
                <a:lumMod val="65000"/>
                <a:lumOff val="35000"/>
              </a:schemeClr>
            </a:solidFill>
          </a:endParaRPr>
        </a:p>
      </dgm:t>
    </dgm:pt>
    <dgm:pt modelId="{DD56C96D-6EF2-9C4A-9D15-74143A70241F}" type="parTrans" cxnId="{29802D3F-5CAB-B946-83D6-CEABDE6663E2}">
      <dgm:prSet/>
      <dgm:spPr/>
      <dgm:t>
        <a:bodyPr/>
        <a:lstStyle/>
        <a:p>
          <a:endParaRPr lang="en-US"/>
        </a:p>
      </dgm:t>
    </dgm:pt>
    <dgm:pt modelId="{5A4FE413-AD9E-5346-9804-BE0A0343EB0C}" type="sibTrans" cxnId="{29802D3F-5CAB-B946-83D6-CEABDE6663E2}">
      <dgm:prSet/>
      <dgm:spPr/>
      <dgm:t>
        <a:bodyPr/>
        <a:lstStyle/>
        <a:p>
          <a:endParaRPr lang="en-US"/>
        </a:p>
      </dgm:t>
    </dgm:pt>
    <dgm:pt modelId="{65469ED5-AB5A-5E43-AF5A-48E61E981AE3}">
      <dgm:prSet custT="1"/>
      <dgm:spPr/>
      <dgm:t>
        <a:bodyPr/>
        <a:lstStyle/>
        <a:p>
          <a:r>
            <a:rPr lang="en-US" sz="3200" dirty="0">
              <a:solidFill>
                <a:schemeClr val="tx1">
                  <a:lumMod val="65000"/>
                  <a:lumOff val="35000"/>
                </a:schemeClr>
              </a:solidFill>
            </a:rPr>
            <a:t>Purposes of the “on-site” pilot study (cognitive lab/item try-outs) are:</a:t>
          </a:r>
        </a:p>
      </dgm:t>
    </dgm:pt>
    <dgm:pt modelId="{E6B82D37-6460-FC4A-A691-A0E7C547D2E3}" type="parTrans" cxnId="{52CF215B-1315-9047-ACC2-2939A02AB9AC}">
      <dgm:prSet/>
      <dgm:spPr/>
      <dgm:t>
        <a:bodyPr/>
        <a:lstStyle/>
        <a:p>
          <a:endParaRPr lang="en-US"/>
        </a:p>
      </dgm:t>
    </dgm:pt>
    <dgm:pt modelId="{4001B007-3220-D444-B68E-3DCD998A9176}" type="sibTrans" cxnId="{52CF215B-1315-9047-ACC2-2939A02AB9AC}">
      <dgm:prSet/>
      <dgm:spPr/>
      <dgm:t>
        <a:bodyPr/>
        <a:lstStyle/>
        <a:p>
          <a:endParaRPr lang="en-US"/>
        </a:p>
      </dgm:t>
    </dgm:pt>
    <dgm:pt modelId="{7955BA36-D3D0-EF46-8A15-BDDF45B5E810}">
      <dgm:prSet custT="1"/>
      <dgm:spPr/>
      <dgm:t>
        <a:bodyPr/>
        <a:lstStyle/>
        <a:p>
          <a:r>
            <a:rPr lang="en-US" sz="3200" dirty="0">
              <a:solidFill>
                <a:schemeClr val="tx1">
                  <a:lumMod val="65000"/>
                  <a:lumOff val="35000"/>
                </a:schemeClr>
              </a:solidFill>
            </a:rPr>
            <a:t>help us best prepare for the operational field test, which is scheduled for February through March 2023</a:t>
          </a:r>
        </a:p>
      </dgm:t>
    </dgm:pt>
    <dgm:pt modelId="{2555E016-3623-A84F-A164-0071455B93EE}" type="parTrans" cxnId="{69314ADF-3DA3-6946-A1ED-4D8DE81F62A2}">
      <dgm:prSet/>
      <dgm:spPr/>
      <dgm:t>
        <a:bodyPr/>
        <a:lstStyle/>
        <a:p>
          <a:endParaRPr lang="en-US"/>
        </a:p>
      </dgm:t>
    </dgm:pt>
    <dgm:pt modelId="{0D4CC459-1019-3447-B8B3-41C23AFD17D3}" type="sibTrans" cxnId="{69314ADF-3DA3-6946-A1ED-4D8DE81F62A2}">
      <dgm:prSet/>
      <dgm:spPr/>
      <dgm:t>
        <a:bodyPr/>
        <a:lstStyle/>
        <a:p>
          <a:endParaRPr lang="en-US"/>
        </a:p>
      </dgm:t>
    </dgm:pt>
    <dgm:pt modelId="{0EE0AFBD-7387-4F47-89F8-6CD6877B011D}">
      <dgm:prSet custT="1"/>
      <dgm:spPr/>
      <dgm:t>
        <a:bodyPr/>
        <a:lstStyle/>
        <a:p>
          <a:r>
            <a:rPr lang="en-US" sz="3200" dirty="0">
              <a:solidFill>
                <a:schemeClr val="tx1">
                  <a:lumMod val="65000"/>
                  <a:lumOff val="35000"/>
                </a:schemeClr>
              </a:solidFill>
            </a:rPr>
            <a:t>investigate the proposed scoring procedures</a:t>
          </a:r>
          <a:endParaRPr lang="en-US" sz="3200" b="0" dirty="0">
            <a:solidFill>
              <a:schemeClr val="tx1">
                <a:lumMod val="65000"/>
                <a:lumOff val="35000"/>
              </a:schemeClr>
            </a:solidFill>
          </a:endParaRPr>
        </a:p>
      </dgm:t>
    </dgm:pt>
    <dgm:pt modelId="{7A1FA2F5-707C-944D-BAAB-FAF6E9BC7C11}" type="sibTrans" cxnId="{E9B37925-9707-844B-AAE6-B448FE1E7631}">
      <dgm:prSet/>
      <dgm:spPr/>
      <dgm:t>
        <a:bodyPr/>
        <a:lstStyle/>
        <a:p>
          <a:endParaRPr lang="en-US"/>
        </a:p>
      </dgm:t>
    </dgm:pt>
    <dgm:pt modelId="{F6897F7C-BE88-5347-A535-B44A4088ED8F}" type="parTrans" cxnId="{E9B37925-9707-844B-AAE6-B448FE1E7631}">
      <dgm:prSet/>
      <dgm:spPr/>
      <dgm:t>
        <a:bodyPr/>
        <a:lstStyle/>
        <a:p>
          <a:endParaRPr lang="en-US"/>
        </a:p>
      </dgm:t>
    </dgm:pt>
    <dgm:pt modelId="{4B9B367B-000C-4A41-9E0A-3644EA1CDF42}">
      <dgm:prSet phldrT="[Text]" custT="1"/>
      <dgm:spPr/>
      <dgm:t>
        <a:bodyPr/>
        <a:lstStyle/>
        <a:p>
          <a:r>
            <a:rPr lang="en-US" sz="3200" dirty="0">
              <a:solidFill>
                <a:schemeClr val="tx1">
                  <a:lumMod val="65000"/>
                  <a:lumOff val="35000"/>
                </a:schemeClr>
              </a:solidFill>
            </a:rPr>
            <a:t>understand how the items are functioning</a:t>
          </a:r>
        </a:p>
      </dgm:t>
    </dgm:pt>
    <dgm:pt modelId="{FA576A5F-8358-EC4D-B077-84AF54E1CB44}" type="sibTrans" cxnId="{71725D9B-0F34-C04A-ACF0-10FFE690AD43}">
      <dgm:prSet/>
      <dgm:spPr/>
      <dgm:t>
        <a:bodyPr/>
        <a:lstStyle/>
        <a:p>
          <a:endParaRPr lang="en-US"/>
        </a:p>
      </dgm:t>
    </dgm:pt>
    <dgm:pt modelId="{63EC15AB-C064-0247-AAB8-FC9A2A8A4CB5}" type="parTrans" cxnId="{71725D9B-0F34-C04A-ACF0-10FFE690AD43}">
      <dgm:prSet/>
      <dgm:spPr/>
      <dgm:t>
        <a:bodyPr/>
        <a:lstStyle/>
        <a:p>
          <a:endParaRPr lang="en-US"/>
        </a:p>
      </dgm:t>
    </dgm:pt>
    <dgm:pt modelId="{491D51B7-EE6F-B849-BEE0-640AACA640EA}" type="pres">
      <dgm:prSet presAssocID="{2ED69E03-AB0E-4B4C-AF51-1F8406963462}" presName="linear" presStyleCnt="0">
        <dgm:presLayoutVars>
          <dgm:dir/>
          <dgm:animLvl val="lvl"/>
          <dgm:resizeHandles val="exact"/>
        </dgm:presLayoutVars>
      </dgm:prSet>
      <dgm:spPr/>
    </dgm:pt>
    <dgm:pt modelId="{CE047A8A-E8A8-A247-BB75-6C161616787C}" type="pres">
      <dgm:prSet presAssocID="{65469ED5-AB5A-5E43-AF5A-48E61E981AE3}" presName="parentLin" presStyleCnt="0"/>
      <dgm:spPr/>
    </dgm:pt>
    <dgm:pt modelId="{66D0AF5C-3338-C34E-A526-EFE2381BB018}" type="pres">
      <dgm:prSet presAssocID="{65469ED5-AB5A-5E43-AF5A-48E61E981AE3}" presName="parentLeftMargin" presStyleLbl="node1" presStyleIdx="0" presStyleCnt="1"/>
      <dgm:spPr/>
    </dgm:pt>
    <dgm:pt modelId="{B41A521C-A58D-AF43-B51A-08E10CDD6202}" type="pres">
      <dgm:prSet presAssocID="{65469ED5-AB5A-5E43-AF5A-48E61E981AE3}" presName="parentText" presStyleLbl="node1" presStyleIdx="0" presStyleCnt="1" custScaleX="142857">
        <dgm:presLayoutVars>
          <dgm:chMax val="0"/>
          <dgm:bulletEnabled val="1"/>
        </dgm:presLayoutVars>
      </dgm:prSet>
      <dgm:spPr/>
    </dgm:pt>
    <dgm:pt modelId="{EF8090C1-377B-0C4D-8D6F-7E33CF2E9D68}" type="pres">
      <dgm:prSet presAssocID="{65469ED5-AB5A-5E43-AF5A-48E61E981AE3}" presName="negativeSpace" presStyleCnt="0"/>
      <dgm:spPr/>
    </dgm:pt>
    <dgm:pt modelId="{3149ECCB-E3BC-F24A-A2E6-209616E40AAF}" type="pres">
      <dgm:prSet presAssocID="{65469ED5-AB5A-5E43-AF5A-48E61E981AE3}" presName="childText" presStyleLbl="conFgAcc1" presStyleIdx="0" presStyleCnt="1">
        <dgm:presLayoutVars>
          <dgm:bulletEnabled val="1"/>
        </dgm:presLayoutVars>
      </dgm:prSet>
      <dgm:spPr/>
    </dgm:pt>
  </dgm:ptLst>
  <dgm:cxnLst>
    <dgm:cxn modelId="{700D3F25-7B8C-4847-86EC-12C81A202D9D}" type="presOf" srcId="{2ED69E03-AB0E-4B4C-AF51-1F8406963462}" destId="{491D51B7-EE6F-B849-BEE0-640AACA640EA}" srcOrd="0" destOrd="0" presId="urn:microsoft.com/office/officeart/2005/8/layout/list1"/>
    <dgm:cxn modelId="{E9B37925-9707-844B-AAE6-B448FE1E7631}" srcId="{65469ED5-AB5A-5E43-AF5A-48E61E981AE3}" destId="{0EE0AFBD-7387-4F47-89F8-6CD6877B011D}" srcOrd="2" destOrd="0" parTransId="{F6897F7C-BE88-5347-A535-B44A4088ED8F}" sibTransId="{7A1FA2F5-707C-944D-BAAB-FAF6E9BC7C11}"/>
    <dgm:cxn modelId="{795FBC2B-CF4F-2C49-A78B-F0C70D55D2F6}" type="presOf" srcId="{65469ED5-AB5A-5E43-AF5A-48E61E981AE3}" destId="{66D0AF5C-3338-C34E-A526-EFE2381BB018}" srcOrd="0" destOrd="0" presId="urn:microsoft.com/office/officeart/2005/8/layout/list1"/>
    <dgm:cxn modelId="{29802D3F-5CAB-B946-83D6-CEABDE6663E2}" srcId="{65469ED5-AB5A-5E43-AF5A-48E61E981AE3}" destId="{238E0EFE-7825-F245-8CFA-9726132F9112}" srcOrd="1" destOrd="0" parTransId="{DD56C96D-6EF2-9C4A-9D15-74143A70241F}" sibTransId="{5A4FE413-AD9E-5346-9804-BE0A0343EB0C}"/>
    <dgm:cxn modelId="{52CF215B-1315-9047-ACC2-2939A02AB9AC}" srcId="{2ED69E03-AB0E-4B4C-AF51-1F8406963462}" destId="{65469ED5-AB5A-5E43-AF5A-48E61E981AE3}" srcOrd="0" destOrd="0" parTransId="{E6B82D37-6460-FC4A-A691-A0E7C547D2E3}" sibTransId="{4001B007-3220-D444-B68E-3DCD998A9176}"/>
    <dgm:cxn modelId="{059FEA41-44DB-204F-B129-37D90E2EE3BC}" type="presOf" srcId="{65469ED5-AB5A-5E43-AF5A-48E61E981AE3}" destId="{B41A521C-A58D-AF43-B51A-08E10CDD6202}" srcOrd="1" destOrd="0" presId="urn:microsoft.com/office/officeart/2005/8/layout/list1"/>
    <dgm:cxn modelId="{281BD18F-49E3-BD45-9A7A-94F8376F6BA4}" type="presOf" srcId="{0EE0AFBD-7387-4F47-89F8-6CD6877B011D}" destId="{3149ECCB-E3BC-F24A-A2E6-209616E40AAF}" srcOrd="0" destOrd="2" presId="urn:microsoft.com/office/officeart/2005/8/layout/list1"/>
    <dgm:cxn modelId="{C5903B94-A574-5045-AEE1-E1C1EA41C054}" type="presOf" srcId="{4B9B367B-000C-4A41-9E0A-3644EA1CDF42}" destId="{3149ECCB-E3BC-F24A-A2E6-209616E40AAF}" srcOrd="0" destOrd="0" presId="urn:microsoft.com/office/officeart/2005/8/layout/list1"/>
    <dgm:cxn modelId="{71725D9B-0F34-C04A-ACF0-10FFE690AD43}" srcId="{65469ED5-AB5A-5E43-AF5A-48E61E981AE3}" destId="{4B9B367B-000C-4A41-9E0A-3644EA1CDF42}" srcOrd="0" destOrd="0" parTransId="{63EC15AB-C064-0247-AAB8-FC9A2A8A4CB5}" sibTransId="{FA576A5F-8358-EC4D-B077-84AF54E1CB44}"/>
    <dgm:cxn modelId="{DC7A65A2-0B5D-0C4F-935A-5D864A4E3A54}" type="presOf" srcId="{238E0EFE-7825-F245-8CFA-9726132F9112}" destId="{3149ECCB-E3BC-F24A-A2E6-209616E40AAF}" srcOrd="0" destOrd="1" presId="urn:microsoft.com/office/officeart/2005/8/layout/list1"/>
    <dgm:cxn modelId="{54BCCBCC-ACD3-F144-B283-5A30A4503087}" type="presOf" srcId="{7955BA36-D3D0-EF46-8A15-BDDF45B5E810}" destId="{3149ECCB-E3BC-F24A-A2E6-209616E40AAF}" srcOrd="0" destOrd="3" presId="urn:microsoft.com/office/officeart/2005/8/layout/list1"/>
    <dgm:cxn modelId="{69314ADF-3DA3-6946-A1ED-4D8DE81F62A2}" srcId="{65469ED5-AB5A-5E43-AF5A-48E61E981AE3}" destId="{7955BA36-D3D0-EF46-8A15-BDDF45B5E810}" srcOrd="3" destOrd="0" parTransId="{2555E016-3623-A84F-A164-0071455B93EE}" sibTransId="{0D4CC459-1019-3447-B8B3-41C23AFD17D3}"/>
    <dgm:cxn modelId="{A801327F-A283-5B4D-A5D4-92F77883B032}" type="presParOf" srcId="{491D51B7-EE6F-B849-BEE0-640AACA640EA}" destId="{CE047A8A-E8A8-A247-BB75-6C161616787C}" srcOrd="0" destOrd="0" presId="urn:microsoft.com/office/officeart/2005/8/layout/list1"/>
    <dgm:cxn modelId="{885C0798-76F8-8F45-85DC-AAD626589BFD}" type="presParOf" srcId="{CE047A8A-E8A8-A247-BB75-6C161616787C}" destId="{66D0AF5C-3338-C34E-A526-EFE2381BB018}" srcOrd="0" destOrd="0" presId="urn:microsoft.com/office/officeart/2005/8/layout/list1"/>
    <dgm:cxn modelId="{9015146B-E9E8-0A43-82CE-BC952204CF3C}" type="presParOf" srcId="{CE047A8A-E8A8-A247-BB75-6C161616787C}" destId="{B41A521C-A58D-AF43-B51A-08E10CDD6202}" srcOrd="1" destOrd="0" presId="urn:microsoft.com/office/officeart/2005/8/layout/list1"/>
    <dgm:cxn modelId="{9997BCA6-237D-A14E-BC83-8D32F673AB72}" type="presParOf" srcId="{491D51B7-EE6F-B849-BEE0-640AACA640EA}" destId="{EF8090C1-377B-0C4D-8D6F-7E33CF2E9D68}" srcOrd="1" destOrd="0" presId="urn:microsoft.com/office/officeart/2005/8/layout/list1"/>
    <dgm:cxn modelId="{8E5A0356-B4D4-A04B-98D4-43B87CD9D8F8}" type="presParOf" srcId="{491D51B7-EE6F-B849-BEE0-640AACA640EA}" destId="{3149ECCB-E3BC-F24A-A2E6-209616E40AAF}"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22F736E-172A-214C-B76F-2156B9EA6B1C}"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A0315720-4B0E-7D46-88BC-6F3ED824DC28}">
      <dgm:prSet custT="1"/>
      <dgm:spPr>
        <a:ln w="19050">
          <a:solidFill>
            <a:srgbClr val="00B0F0"/>
          </a:solidFill>
        </a:ln>
      </dgm:spPr>
      <dgm:t>
        <a:bodyPr anchor="ctr"/>
        <a:lstStyle/>
        <a:p>
          <a:pPr>
            <a:buNone/>
          </a:pPr>
          <a:r>
            <a:rPr lang="en-US" sz="1800" dirty="0">
              <a:solidFill>
                <a:srgbClr val="636462"/>
              </a:solidFill>
            </a:rPr>
            <a:t>Items</a:t>
          </a:r>
        </a:p>
      </dgm:t>
    </dgm:pt>
    <dgm:pt modelId="{8C71D425-B597-4E43-99D7-23CFE7A07B8C}" type="parTrans" cxnId="{E29524ED-7759-9D48-AA6B-77EB91D7A1CB}">
      <dgm:prSet/>
      <dgm:spPr/>
      <dgm:t>
        <a:bodyPr/>
        <a:lstStyle/>
        <a:p>
          <a:endParaRPr lang="en-US">
            <a:solidFill>
              <a:srgbClr val="636462"/>
            </a:solidFill>
          </a:endParaRPr>
        </a:p>
      </dgm:t>
    </dgm:pt>
    <dgm:pt modelId="{270BE9BB-7C02-BF4B-8D4B-4021C1FE8B07}" type="sibTrans" cxnId="{E29524ED-7759-9D48-AA6B-77EB91D7A1CB}">
      <dgm:prSet/>
      <dgm:spPr/>
      <dgm:t>
        <a:bodyPr/>
        <a:lstStyle/>
        <a:p>
          <a:endParaRPr lang="en-US" dirty="0">
            <a:solidFill>
              <a:srgbClr val="636462"/>
            </a:solidFill>
          </a:endParaRPr>
        </a:p>
      </dgm:t>
    </dgm:pt>
    <dgm:pt modelId="{3B3DE534-2BB4-A74C-BBFF-BB856E0013DD}">
      <dgm:prSet custT="1"/>
      <dgm:spPr>
        <a:ln w="57150">
          <a:solidFill>
            <a:srgbClr val="00B0F0"/>
          </a:solidFill>
        </a:ln>
      </dgm:spPr>
      <dgm:t>
        <a:bodyPr anchor="ctr"/>
        <a:lstStyle/>
        <a:p>
          <a:pPr>
            <a:buFont typeface="Wingdings" pitchFamily="2" charset="2"/>
            <a:buNone/>
          </a:pPr>
          <a:r>
            <a:rPr lang="en-US" sz="2000" dirty="0">
              <a:solidFill>
                <a:srgbClr val="636462"/>
              </a:solidFill>
            </a:rPr>
            <a:t>Accessible assessment items to demonstrate English knowledge and skills</a:t>
          </a:r>
        </a:p>
      </dgm:t>
    </dgm:pt>
    <dgm:pt modelId="{3A95C2FE-3A39-074F-9A4A-DAD3583B7D39}" type="parTrans" cxnId="{2C0DBF82-8E0A-114A-AC28-4F22900F2090}">
      <dgm:prSet/>
      <dgm:spPr/>
      <dgm:t>
        <a:bodyPr/>
        <a:lstStyle/>
        <a:p>
          <a:endParaRPr lang="en-US">
            <a:solidFill>
              <a:srgbClr val="636462"/>
            </a:solidFill>
          </a:endParaRPr>
        </a:p>
      </dgm:t>
    </dgm:pt>
    <dgm:pt modelId="{4CE2B5E9-FA14-5F45-9D8D-E1D8E017635C}" type="sibTrans" cxnId="{2C0DBF82-8E0A-114A-AC28-4F22900F2090}">
      <dgm:prSet/>
      <dgm:spPr/>
      <dgm:t>
        <a:bodyPr/>
        <a:lstStyle/>
        <a:p>
          <a:endParaRPr lang="en-US">
            <a:solidFill>
              <a:srgbClr val="636462"/>
            </a:solidFill>
          </a:endParaRPr>
        </a:p>
      </dgm:t>
    </dgm:pt>
    <dgm:pt modelId="{3F3FCEDC-C417-274D-A894-9F6034CF84AA}">
      <dgm:prSet custT="1"/>
      <dgm:spPr>
        <a:ln w="19050">
          <a:solidFill>
            <a:srgbClr val="7030A0"/>
          </a:solidFill>
        </a:ln>
      </dgm:spPr>
      <dgm:t>
        <a:bodyPr anchor="ctr"/>
        <a:lstStyle/>
        <a:p>
          <a:r>
            <a:rPr lang="en-US" sz="1800" dirty="0">
              <a:solidFill>
                <a:srgbClr val="636462"/>
              </a:solidFill>
            </a:rPr>
            <a:t>Scoring</a:t>
          </a:r>
        </a:p>
      </dgm:t>
    </dgm:pt>
    <dgm:pt modelId="{EFE3BEA9-0FA1-304D-9BB7-69B49BB25F35}" type="parTrans" cxnId="{8D87E079-B071-CA4D-8891-DE9C4B8EFE85}">
      <dgm:prSet/>
      <dgm:spPr/>
      <dgm:t>
        <a:bodyPr/>
        <a:lstStyle/>
        <a:p>
          <a:endParaRPr lang="en-US">
            <a:solidFill>
              <a:srgbClr val="636462"/>
            </a:solidFill>
          </a:endParaRPr>
        </a:p>
      </dgm:t>
    </dgm:pt>
    <dgm:pt modelId="{36278847-FC3A-4F4E-82C3-317E8DB6240D}" type="sibTrans" cxnId="{8D87E079-B071-CA4D-8891-DE9C4B8EFE85}">
      <dgm:prSet/>
      <dgm:spPr/>
      <dgm:t>
        <a:bodyPr/>
        <a:lstStyle/>
        <a:p>
          <a:endParaRPr lang="en-US" dirty="0">
            <a:solidFill>
              <a:srgbClr val="636462"/>
            </a:solidFill>
          </a:endParaRPr>
        </a:p>
      </dgm:t>
    </dgm:pt>
    <dgm:pt modelId="{F1CC9F05-B064-994E-917E-88F44FCC3E7E}">
      <dgm:prSet custT="1"/>
      <dgm:spPr>
        <a:ln w="19050">
          <a:solidFill>
            <a:srgbClr val="FF4C8A"/>
          </a:solidFill>
        </a:ln>
      </dgm:spPr>
      <dgm:t>
        <a:bodyPr anchor="ctr"/>
        <a:lstStyle/>
        <a:p>
          <a:pPr>
            <a:buNone/>
          </a:pPr>
          <a:r>
            <a:rPr lang="en-US" sz="1800" dirty="0">
              <a:solidFill>
                <a:srgbClr val="636462"/>
              </a:solidFill>
            </a:rPr>
            <a:t>Future</a:t>
          </a:r>
        </a:p>
      </dgm:t>
    </dgm:pt>
    <dgm:pt modelId="{6F92157E-331A-4040-9FA9-95C0D794E13D}" type="parTrans" cxnId="{EFB863AC-638D-874A-B261-3414A5539DCF}">
      <dgm:prSet/>
      <dgm:spPr/>
      <dgm:t>
        <a:bodyPr/>
        <a:lstStyle/>
        <a:p>
          <a:endParaRPr lang="en-US">
            <a:solidFill>
              <a:srgbClr val="636462"/>
            </a:solidFill>
          </a:endParaRPr>
        </a:p>
      </dgm:t>
    </dgm:pt>
    <dgm:pt modelId="{BAAB3865-C882-164A-BA0B-4B948542A368}" type="sibTrans" cxnId="{EFB863AC-638D-874A-B261-3414A5539DCF}">
      <dgm:prSet/>
      <dgm:spPr/>
      <dgm:t>
        <a:bodyPr/>
        <a:lstStyle/>
        <a:p>
          <a:endParaRPr lang="en-US">
            <a:solidFill>
              <a:srgbClr val="636462"/>
            </a:solidFill>
          </a:endParaRPr>
        </a:p>
      </dgm:t>
    </dgm:pt>
    <dgm:pt modelId="{EA609AC8-5C8E-5A44-88A1-B1D89A463F4B}">
      <dgm:prSet custT="1"/>
      <dgm:spPr>
        <a:ln w="57150">
          <a:solidFill>
            <a:srgbClr val="FF4C8A"/>
          </a:solidFill>
        </a:ln>
      </dgm:spPr>
      <dgm:t>
        <a:bodyPr anchor="ctr"/>
        <a:lstStyle/>
        <a:p>
          <a:pPr>
            <a:buFont typeface="Wingdings" pitchFamily="2" charset="2"/>
            <a:buNone/>
          </a:pPr>
          <a:r>
            <a:rPr lang="en-US" sz="2000" dirty="0">
              <a:solidFill>
                <a:srgbClr val="636462"/>
              </a:solidFill>
            </a:rPr>
            <a:t>Fully sustainable program that is valid, efficacious, feasible, and affordable</a:t>
          </a:r>
        </a:p>
      </dgm:t>
    </dgm:pt>
    <dgm:pt modelId="{9036DF9E-64E7-4F4C-B7E9-624D4755487F}" type="parTrans" cxnId="{E09689A8-7D8B-0046-8276-47725B0A0FE2}">
      <dgm:prSet/>
      <dgm:spPr/>
      <dgm:t>
        <a:bodyPr/>
        <a:lstStyle/>
        <a:p>
          <a:endParaRPr lang="en-US">
            <a:solidFill>
              <a:srgbClr val="636462"/>
            </a:solidFill>
          </a:endParaRPr>
        </a:p>
      </dgm:t>
    </dgm:pt>
    <dgm:pt modelId="{3139D7CA-EF98-4540-A9F5-593CAE20AEF3}" type="sibTrans" cxnId="{E09689A8-7D8B-0046-8276-47725B0A0FE2}">
      <dgm:prSet/>
      <dgm:spPr/>
      <dgm:t>
        <a:bodyPr/>
        <a:lstStyle/>
        <a:p>
          <a:endParaRPr lang="en-US">
            <a:solidFill>
              <a:srgbClr val="636462"/>
            </a:solidFill>
          </a:endParaRPr>
        </a:p>
      </dgm:t>
    </dgm:pt>
    <dgm:pt modelId="{0E8C2ECC-92E2-421D-B7F5-307F11933CC5}">
      <dgm:prSet custT="1"/>
      <dgm:spPr>
        <a:ln w="57150">
          <a:solidFill>
            <a:srgbClr val="00B0F0"/>
          </a:solidFill>
        </a:ln>
      </dgm:spPr>
      <dgm:t>
        <a:bodyPr anchor="ctr"/>
        <a:lstStyle/>
        <a:p>
          <a:pPr>
            <a:buFont typeface="Wingdings" pitchFamily="2" charset="2"/>
            <a:buNone/>
          </a:pPr>
          <a:r>
            <a:rPr lang="en-US" sz="2000" dirty="0">
              <a:solidFill>
                <a:srgbClr val="636462"/>
              </a:solidFill>
            </a:rPr>
            <a:t>Listening, reading, speaking, writing</a:t>
          </a:r>
        </a:p>
      </dgm:t>
    </dgm:pt>
    <dgm:pt modelId="{C6AEBDF3-1350-4EC3-8E13-032C27C0C2E4}" type="parTrans" cxnId="{6AF1FD57-24FB-46BF-8C41-DF739C506C31}">
      <dgm:prSet/>
      <dgm:spPr/>
      <dgm:t>
        <a:bodyPr/>
        <a:lstStyle/>
        <a:p>
          <a:endParaRPr lang="en-US"/>
        </a:p>
      </dgm:t>
    </dgm:pt>
    <dgm:pt modelId="{93B206BF-37E0-4711-9828-CA82994D7350}" type="sibTrans" cxnId="{6AF1FD57-24FB-46BF-8C41-DF739C506C31}">
      <dgm:prSet/>
      <dgm:spPr/>
      <dgm:t>
        <a:bodyPr/>
        <a:lstStyle/>
        <a:p>
          <a:endParaRPr lang="en-US"/>
        </a:p>
      </dgm:t>
    </dgm:pt>
    <dgm:pt modelId="{B8DA3C24-F309-403D-BA2E-3AF8357CF7F6}">
      <dgm:prSet custT="1"/>
      <dgm:spPr>
        <a:ln w="57150"/>
      </dgm:spPr>
      <dgm:t>
        <a:bodyPr/>
        <a:lstStyle/>
        <a:p>
          <a:pPr>
            <a:buFontTx/>
            <a:buNone/>
          </a:pPr>
          <a:r>
            <a:rPr lang="en-US" sz="2000" dirty="0">
              <a:solidFill>
                <a:srgbClr val="636462"/>
              </a:solidFill>
            </a:rPr>
            <a:t>Accounts for diverse communication experiences</a:t>
          </a:r>
        </a:p>
      </dgm:t>
    </dgm:pt>
    <dgm:pt modelId="{F02F7D22-4B99-4AC3-A0B7-DCE5F19D951E}" type="parTrans" cxnId="{E80A69C6-39A7-4551-AA8C-B7B983796B55}">
      <dgm:prSet/>
      <dgm:spPr/>
      <dgm:t>
        <a:bodyPr/>
        <a:lstStyle/>
        <a:p>
          <a:endParaRPr lang="en-US"/>
        </a:p>
      </dgm:t>
    </dgm:pt>
    <dgm:pt modelId="{600951C6-109C-42D7-92B0-DF8853093113}" type="sibTrans" cxnId="{E80A69C6-39A7-4551-AA8C-B7B983796B55}">
      <dgm:prSet/>
      <dgm:spPr/>
      <dgm:t>
        <a:bodyPr/>
        <a:lstStyle/>
        <a:p>
          <a:endParaRPr lang="en-US"/>
        </a:p>
      </dgm:t>
    </dgm:pt>
    <dgm:pt modelId="{25A8649C-7B80-4674-BB1D-6417DD71BD2B}">
      <dgm:prSet custT="1"/>
      <dgm:spPr>
        <a:ln w="57150"/>
      </dgm:spPr>
      <dgm:t>
        <a:bodyPr/>
        <a:lstStyle/>
        <a:p>
          <a:pPr>
            <a:buFontTx/>
            <a:buNone/>
          </a:pPr>
          <a:r>
            <a:rPr lang="en-US" sz="2000" dirty="0">
              <a:solidFill>
                <a:srgbClr val="636462"/>
              </a:solidFill>
            </a:rPr>
            <a:t>Modality level, domain-level sub scores, and overall proficiency score</a:t>
          </a:r>
        </a:p>
      </dgm:t>
    </dgm:pt>
    <dgm:pt modelId="{F185BE9F-5ADD-4861-82B5-D3132A7CDFA8}" type="parTrans" cxnId="{8B44922C-4C51-4328-AF78-C82E2FA5C028}">
      <dgm:prSet/>
      <dgm:spPr/>
      <dgm:t>
        <a:bodyPr/>
        <a:lstStyle/>
        <a:p>
          <a:endParaRPr lang="en-US"/>
        </a:p>
      </dgm:t>
    </dgm:pt>
    <dgm:pt modelId="{6DDFB449-F32C-465E-8940-FEBA7C7C0EB8}" type="sibTrans" cxnId="{8B44922C-4C51-4328-AF78-C82E2FA5C028}">
      <dgm:prSet/>
      <dgm:spPr/>
      <dgm:t>
        <a:bodyPr/>
        <a:lstStyle/>
        <a:p>
          <a:endParaRPr lang="en-US"/>
        </a:p>
      </dgm:t>
    </dgm:pt>
    <dgm:pt modelId="{7C1DAB63-B8A2-E842-B287-ECC9A045B5CF}">
      <dgm:prSet custT="1"/>
      <dgm:spPr>
        <a:ln w="19050"/>
      </dgm:spPr>
      <dgm:t>
        <a:bodyPr/>
        <a:lstStyle/>
        <a:p>
          <a:pPr>
            <a:buFontTx/>
            <a:buNone/>
          </a:pPr>
          <a:r>
            <a:rPr lang="en-US" sz="1600" dirty="0">
              <a:solidFill>
                <a:srgbClr val="636462"/>
              </a:solidFill>
            </a:rPr>
            <a:t>Standard setting</a:t>
          </a:r>
        </a:p>
      </dgm:t>
    </dgm:pt>
    <dgm:pt modelId="{80D84A79-348F-3E48-A28E-C8735866759C}" type="parTrans" cxnId="{E82E8094-12A3-7340-B51A-A00C2E4A2753}">
      <dgm:prSet/>
      <dgm:spPr/>
      <dgm:t>
        <a:bodyPr/>
        <a:lstStyle/>
        <a:p>
          <a:endParaRPr lang="en-US"/>
        </a:p>
      </dgm:t>
    </dgm:pt>
    <dgm:pt modelId="{F533281C-D248-B444-8846-840F81A72168}" type="sibTrans" cxnId="{E82E8094-12A3-7340-B51A-A00C2E4A2753}">
      <dgm:prSet/>
      <dgm:spPr/>
      <dgm:t>
        <a:bodyPr/>
        <a:lstStyle/>
        <a:p>
          <a:endParaRPr lang="en-US"/>
        </a:p>
      </dgm:t>
    </dgm:pt>
    <dgm:pt modelId="{52F261F7-9484-8E40-AC56-FCCF053B1611}">
      <dgm:prSet custT="1"/>
      <dgm:spPr>
        <a:ln w="57150"/>
      </dgm:spPr>
      <dgm:t>
        <a:bodyPr/>
        <a:lstStyle/>
        <a:p>
          <a:pPr>
            <a:buFontTx/>
            <a:buNone/>
          </a:pPr>
          <a:r>
            <a:rPr lang="en-US" sz="2000" dirty="0">
              <a:solidFill>
                <a:srgbClr val="636462"/>
              </a:solidFill>
            </a:rPr>
            <a:t>Using embedded standard setting process </a:t>
          </a:r>
        </a:p>
      </dgm:t>
    </dgm:pt>
    <dgm:pt modelId="{7C53914B-8ADC-3844-98E8-028DDA46CECA}" type="parTrans" cxnId="{9A3711B7-56FA-D24F-8E4D-185723D0EB54}">
      <dgm:prSet/>
      <dgm:spPr/>
      <dgm:t>
        <a:bodyPr/>
        <a:lstStyle/>
        <a:p>
          <a:endParaRPr lang="en-US"/>
        </a:p>
      </dgm:t>
    </dgm:pt>
    <dgm:pt modelId="{A7BFCD9C-457B-3F46-906A-5A8452CED3D0}" type="sibTrans" cxnId="{9A3711B7-56FA-D24F-8E4D-185723D0EB54}">
      <dgm:prSet/>
      <dgm:spPr/>
      <dgm:t>
        <a:bodyPr/>
        <a:lstStyle/>
        <a:p>
          <a:endParaRPr lang="en-US"/>
        </a:p>
      </dgm:t>
    </dgm:pt>
    <dgm:pt modelId="{2BC8B4BB-0D32-4173-B944-8F722BF50932}" type="pres">
      <dgm:prSet presAssocID="{722F736E-172A-214C-B76F-2156B9EA6B1C}" presName="linearFlow" presStyleCnt="0">
        <dgm:presLayoutVars>
          <dgm:dir/>
          <dgm:animLvl val="lvl"/>
          <dgm:resizeHandles val="exact"/>
        </dgm:presLayoutVars>
      </dgm:prSet>
      <dgm:spPr/>
    </dgm:pt>
    <dgm:pt modelId="{89D8E8E3-794F-4D95-94E0-447A843E1FEF}" type="pres">
      <dgm:prSet presAssocID="{A0315720-4B0E-7D46-88BC-6F3ED824DC28}" presName="composite" presStyleCnt="0"/>
      <dgm:spPr/>
    </dgm:pt>
    <dgm:pt modelId="{4D6F74C5-9C7E-4E21-BEED-05BAE164A766}" type="pres">
      <dgm:prSet presAssocID="{A0315720-4B0E-7D46-88BC-6F3ED824DC28}" presName="parentText" presStyleLbl="alignNode1" presStyleIdx="0" presStyleCnt="4" custScaleX="110000" custScaleY="110432">
        <dgm:presLayoutVars>
          <dgm:chMax val="1"/>
          <dgm:bulletEnabled val="1"/>
        </dgm:presLayoutVars>
      </dgm:prSet>
      <dgm:spPr/>
    </dgm:pt>
    <dgm:pt modelId="{80F147E2-8D14-4CB0-AA5E-8AB745347721}" type="pres">
      <dgm:prSet presAssocID="{A0315720-4B0E-7D46-88BC-6F3ED824DC28}" presName="descendantText" presStyleLbl="alignAcc1" presStyleIdx="0" presStyleCnt="4" custLinFactNeighborX="2144" custLinFactNeighborY="1982">
        <dgm:presLayoutVars>
          <dgm:bulletEnabled val="1"/>
        </dgm:presLayoutVars>
      </dgm:prSet>
      <dgm:spPr/>
    </dgm:pt>
    <dgm:pt modelId="{4C945382-1426-4CBF-8A78-0D455275FD77}" type="pres">
      <dgm:prSet presAssocID="{270BE9BB-7C02-BF4B-8D4B-4021C1FE8B07}" presName="sp" presStyleCnt="0"/>
      <dgm:spPr/>
    </dgm:pt>
    <dgm:pt modelId="{559919FC-D952-F54D-AD20-B0235607BBEF}" type="pres">
      <dgm:prSet presAssocID="{7C1DAB63-B8A2-E842-B287-ECC9A045B5CF}" presName="composite" presStyleCnt="0"/>
      <dgm:spPr/>
    </dgm:pt>
    <dgm:pt modelId="{2544799B-FC56-3E4E-BBC2-AF4598D03DB6}" type="pres">
      <dgm:prSet presAssocID="{7C1DAB63-B8A2-E842-B287-ECC9A045B5CF}" presName="parentText" presStyleLbl="alignNode1" presStyleIdx="1" presStyleCnt="4" custScaleX="110000" custScaleY="111617">
        <dgm:presLayoutVars>
          <dgm:chMax val="1"/>
          <dgm:bulletEnabled val="1"/>
        </dgm:presLayoutVars>
      </dgm:prSet>
      <dgm:spPr/>
    </dgm:pt>
    <dgm:pt modelId="{C73FFB8A-9878-F644-84A6-61C925206A17}" type="pres">
      <dgm:prSet presAssocID="{7C1DAB63-B8A2-E842-B287-ECC9A045B5CF}" presName="descendantText" presStyleLbl="alignAcc1" presStyleIdx="1" presStyleCnt="4" custLinFactNeighborX="2144" custLinFactNeighborY="292">
        <dgm:presLayoutVars>
          <dgm:bulletEnabled val="1"/>
        </dgm:presLayoutVars>
      </dgm:prSet>
      <dgm:spPr/>
    </dgm:pt>
    <dgm:pt modelId="{2876AB35-0A33-6945-8DF9-A3E778DFF9C5}" type="pres">
      <dgm:prSet presAssocID="{F533281C-D248-B444-8846-840F81A72168}" presName="sp" presStyleCnt="0"/>
      <dgm:spPr/>
    </dgm:pt>
    <dgm:pt modelId="{51C9CADC-5BF5-4E2B-84E0-49D2F9039A19}" type="pres">
      <dgm:prSet presAssocID="{3F3FCEDC-C417-274D-A894-9F6034CF84AA}" presName="composite" presStyleCnt="0"/>
      <dgm:spPr/>
    </dgm:pt>
    <dgm:pt modelId="{E54FD65C-F197-4A9A-91CB-9C736D30E8C1}" type="pres">
      <dgm:prSet presAssocID="{3F3FCEDC-C417-274D-A894-9F6034CF84AA}" presName="parentText" presStyleLbl="alignNode1" presStyleIdx="2" presStyleCnt="4" custScaleX="110000" custScaleY="110432">
        <dgm:presLayoutVars>
          <dgm:chMax val="1"/>
          <dgm:bulletEnabled val="1"/>
        </dgm:presLayoutVars>
      </dgm:prSet>
      <dgm:spPr/>
    </dgm:pt>
    <dgm:pt modelId="{DA821244-EBBD-429C-BA25-F4098C5E19E4}" type="pres">
      <dgm:prSet presAssocID="{3F3FCEDC-C417-274D-A894-9F6034CF84AA}" presName="descendantText" presStyleLbl="alignAcc1" presStyleIdx="2" presStyleCnt="4" custScaleX="90389" custLinFactNeighborX="-2917" custLinFactNeighborY="758">
        <dgm:presLayoutVars>
          <dgm:bulletEnabled val="1"/>
        </dgm:presLayoutVars>
      </dgm:prSet>
      <dgm:spPr/>
    </dgm:pt>
    <dgm:pt modelId="{D287E608-AF3D-4DC6-BD29-37AF252DFD17}" type="pres">
      <dgm:prSet presAssocID="{36278847-FC3A-4F4E-82C3-317E8DB6240D}" presName="sp" presStyleCnt="0"/>
      <dgm:spPr/>
    </dgm:pt>
    <dgm:pt modelId="{397EF0C4-A680-47FC-92FF-531E9B146083}" type="pres">
      <dgm:prSet presAssocID="{F1CC9F05-B064-994E-917E-88F44FCC3E7E}" presName="composite" presStyleCnt="0"/>
      <dgm:spPr/>
    </dgm:pt>
    <dgm:pt modelId="{33625686-73DC-4064-821E-ED7136D901D5}" type="pres">
      <dgm:prSet presAssocID="{F1CC9F05-B064-994E-917E-88F44FCC3E7E}" presName="parentText" presStyleLbl="alignNode1" presStyleIdx="3" presStyleCnt="4" custScaleX="110000" custScaleY="110432">
        <dgm:presLayoutVars>
          <dgm:chMax val="1"/>
          <dgm:bulletEnabled val="1"/>
        </dgm:presLayoutVars>
      </dgm:prSet>
      <dgm:spPr/>
    </dgm:pt>
    <dgm:pt modelId="{874AD418-503F-4F88-BACB-5C5171EA0F4A}" type="pres">
      <dgm:prSet presAssocID="{F1CC9F05-B064-994E-917E-88F44FCC3E7E}" presName="descendantText" presStyleLbl="alignAcc1" presStyleIdx="3" presStyleCnt="4" custScaleX="97824" custLinFactNeighborX="376" custLinFactNeighborY="1982">
        <dgm:presLayoutVars>
          <dgm:bulletEnabled val="1"/>
        </dgm:presLayoutVars>
      </dgm:prSet>
      <dgm:spPr/>
    </dgm:pt>
  </dgm:ptLst>
  <dgm:cxnLst>
    <dgm:cxn modelId="{6C09400D-FCF1-6640-B644-0BE813E57D66}" type="presOf" srcId="{EA609AC8-5C8E-5A44-88A1-B1D89A463F4B}" destId="{874AD418-503F-4F88-BACB-5C5171EA0F4A}" srcOrd="0" destOrd="0" presId="urn:microsoft.com/office/officeart/2005/8/layout/chevron2"/>
    <dgm:cxn modelId="{C2BF5417-BD70-9E4B-ADB7-EDD53471E99A}" type="presOf" srcId="{7C1DAB63-B8A2-E842-B287-ECC9A045B5CF}" destId="{2544799B-FC56-3E4E-BBC2-AF4598D03DB6}" srcOrd="0" destOrd="0" presId="urn:microsoft.com/office/officeart/2005/8/layout/chevron2"/>
    <dgm:cxn modelId="{06CD1326-E50C-9F4E-929B-46503E7509BA}" type="presOf" srcId="{0E8C2ECC-92E2-421D-B7F5-307F11933CC5}" destId="{80F147E2-8D14-4CB0-AA5E-8AB745347721}" srcOrd="0" destOrd="1" presId="urn:microsoft.com/office/officeart/2005/8/layout/chevron2"/>
    <dgm:cxn modelId="{8B44922C-4C51-4328-AF78-C82E2FA5C028}" srcId="{3F3FCEDC-C417-274D-A894-9F6034CF84AA}" destId="{25A8649C-7B80-4674-BB1D-6417DD71BD2B}" srcOrd="1" destOrd="0" parTransId="{F185BE9F-5ADD-4861-82B5-D3132A7CDFA8}" sibTransId="{6DDFB449-F32C-465E-8940-FEBA7C7C0EB8}"/>
    <dgm:cxn modelId="{7647EE2E-597A-BC47-AC4B-6B8A5CA47CFC}" type="presOf" srcId="{F1CC9F05-B064-994E-917E-88F44FCC3E7E}" destId="{33625686-73DC-4064-821E-ED7136D901D5}" srcOrd="0" destOrd="0" presId="urn:microsoft.com/office/officeart/2005/8/layout/chevron2"/>
    <dgm:cxn modelId="{F0769742-8CFD-2045-B70F-463BBBB6D062}" type="presOf" srcId="{52F261F7-9484-8E40-AC56-FCCF053B1611}" destId="{C73FFB8A-9878-F644-84A6-61C925206A17}" srcOrd="0" destOrd="0" presId="urn:microsoft.com/office/officeart/2005/8/layout/chevron2"/>
    <dgm:cxn modelId="{6AF1FD57-24FB-46BF-8C41-DF739C506C31}" srcId="{A0315720-4B0E-7D46-88BC-6F3ED824DC28}" destId="{0E8C2ECC-92E2-421D-B7F5-307F11933CC5}" srcOrd="1" destOrd="0" parTransId="{C6AEBDF3-1350-4EC3-8E13-032C27C0C2E4}" sibTransId="{93B206BF-37E0-4711-9828-CA82994D7350}"/>
    <dgm:cxn modelId="{8D87E079-B071-CA4D-8891-DE9C4B8EFE85}" srcId="{722F736E-172A-214C-B76F-2156B9EA6B1C}" destId="{3F3FCEDC-C417-274D-A894-9F6034CF84AA}" srcOrd="2" destOrd="0" parTransId="{EFE3BEA9-0FA1-304D-9BB7-69B49BB25F35}" sibTransId="{36278847-FC3A-4F4E-82C3-317E8DB6240D}"/>
    <dgm:cxn modelId="{2C0DBF82-8E0A-114A-AC28-4F22900F2090}" srcId="{A0315720-4B0E-7D46-88BC-6F3ED824DC28}" destId="{3B3DE534-2BB4-A74C-BBFF-BB856E0013DD}" srcOrd="0" destOrd="0" parTransId="{3A95C2FE-3A39-074F-9A4A-DAD3583B7D39}" sibTransId="{4CE2B5E9-FA14-5F45-9D8D-E1D8E017635C}"/>
    <dgm:cxn modelId="{A14B3191-CA40-DE46-A818-DC1348AE1766}" type="presOf" srcId="{3B3DE534-2BB4-A74C-BBFF-BB856E0013DD}" destId="{80F147E2-8D14-4CB0-AA5E-8AB745347721}" srcOrd="0" destOrd="0" presId="urn:microsoft.com/office/officeart/2005/8/layout/chevron2"/>
    <dgm:cxn modelId="{E82E8094-12A3-7340-B51A-A00C2E4A2753}" srcId="{722F736E-172A-214C-B76F-2156B9EA6B1C}" destId="{7C1DAB63-B8A2-E842-B287-ECC9A045B5CF}" srcOrd="1" destOrd="0" parTransId="{80D84A79-348F-3E48-A28E-C8735866759C}" sibTransId="{F533281C-D248-B444-8846-840F81A72168}"/>
    <dgm:cxn modelId="{E09689A8-7D8B-0046-8276-47725B0A0FE2}" srcId="{F1CC9F05-B064-994E-917E-88F44FCC3E7E}" destId="{EA609AC8-5C8E-5A44-88A1-B1D89A463F4B}" srcOrd="0" destOrd="0" parTransId="{9036DF9E-64E7-4F4C-B7E9-624D4755487F}" sibTransId="{3139D7CA-EF98-4540-A9F5-593CAE20AEF3}"/>
    <dgm:cxn modelId="{EFB863AC-638D-874A-B261-3414A5539DCF}" srcId="{722F736E-172A-214C-B76F-2156B9EA6B1C}" destId="{F1CC9F05-B064-994E-917E-88F44FCC3E7E}" srcOrd="3" destOrd="0" parTransId="{6F92157E-331A-4040-9FA9-95C0D794E13D}" sibTransId="{BAAB3865-C882-164A-BA0B-4B948542A368}"/>
    <dgm:cxn modelId="{9A3711B7-56FA-D24F-8E4D-185723D0EB54}" srcId="{7C1DAB63-B8A2-E842-B287-ECC9A045B5CF}" destId="{52F261F7-9484-8E40-AC56-FCCF053B1611}" srcOrd="0" destOrd="0" parTransId="{7C53914B-8ADC-3844-98E8-028DDA46CECA}" sibTransId="{A7BFCD9C-457B-3F46-906A-5A8452CED3D0}"/>
    <dgm:cxn modelId="{6E5F74C2-4ABF-6747-A1EC-500AC71606C7}" type="presOf" srcId="{B8DA3C24-F309-403D-BA2E-3AF8357CF7F6}" destId="{DA821244-EBBD-429C-BA25-F4098C5E19E4}" srcOrd="0" destOrd="0" presId="urn:microsoft.com/office/officeart/2005/8/layout/chevron2"/>
    <dgm:cxn modelId="{E80A69C6-39A7-4551-AA8C-B7B983796B55}" srcId="{3F3FCEDC-C417-274D-A894-9F6034CF84AA}" destId="{B8DA3C24-F309-403D-BA2E-3AF8357CF7F6}" srcOrd="0" destOrd="0" parTransId="{F02F7D22-4B99-4AC3-A0B7-DCE5F19D951E}" sibTransId="{600951C6-109C-42D7-92B0-DF8853093113}"/>
    <dgm:cxn modelId="{1FD574DE-E0ED-E545-82C0-FDDFD9D63D5D}" type="presOf" srcId="{25A8649C-7B80-4674-BB1D-6417DD71BD2B}" destId="{DA821244-EBBD-429C-BA25-F4098C5E19E4}" srcOrd="0" destOrd="1" presId="urn:microsoft.com/office/officeart/2005/8/layout/chevron2"/>
    <dgm:cxn modelId="{C699FEE3-1F29-4814-AE71-B3EBE599C8A1}" type="presOf" srcId="{722F736E-172A-214C-B76F-2156B9EA6B1C}" destId="{2BC8B4BB-0D32-4173-B944-8F722BF50932}" srcOrd="0" destOrd="0" presId="urn:microsoft.com/office/officeart/2005/8/layout/chevron2"/>
    <dgm:cxn modelId="{273C61E5-EF21-8146-8D7F-1EE3F503019B}" type="presOf" srcId="{3F3FCEDC-C417-274D-A894-9F6034CF84AA}" destId="{E54FD65C-F197-4A9A-91CB-9C736D30E8C1}" srcOrd="0" destOrd="0" presId="urn:microsoft.com/office/officeart/2005/8/layout/chevron2"/>
    <dgm:cxn modelId="{E29524ED-7759-9D48-AA6B-77EB91D7A1CB}" srcId="{722F736E-172A-214C-B76F-2156B9EA6B1C}" destId="{A0315720-4B0E-7D46-88BC-6F3ED824DC28}" srcOrd="0" destOrd="0" parTransId="{8C71D425-B597-4E43-99D7-23CFE7A07B8C}" sibTransId="{270BE9BB-7C02-BF4B-8D4B-4021C1FE8B07}"/>
    <dgm:cxn modelId="{32AB62EF-3667-FB49-8C1D-BB1F60CE6949}" type="presOf" srcId="{A0315720-4B0E-7D46-88BC-6F3ED824DC28}" destId="{4D6F74C5-9C7E-4E21-BEED-05BAE164A766}" srcOrd="0" destOrd="0" presId="urn:microsoft.com/office/officeart/2005/8/layout/chevron2"/>
    <dgm:cxn modelId="{E690B424-749F-F24A-B187-A0052474391A}" type="presParOf" srcId="{2BC8B4BB-0D32-4173-B944-8F722BF50932}" destId="{89D8E8E3-794F-4D95-94E0-447A843E1FEF}" srcOrd="0" destOrd="0" presId="urn:microsoft.com/office/officeart/2005/8/layout/chevron2"/>
    <dgm:cxn modelId="{571E8C05-6CAE-1B48-88CA-4B3808D1B892}" type="presParOf" srcId="{89D8E8E3-794F-4D95-94E0-447A843E1FEF}" destId="{4D6F74C5-9C7E-4E21-BEED-05BAE164A766}" srcOrd="0" destOrd="0" presId="urn:microsoft.com/office/officeart/2005/8/layout/chevron2"/>
    <dgm:cxn modelId="{2CA2EAF5-2348-2644-82F4-7479474A3428}" type="presParOf" srcId="{89D8E8E3-794F-4D95-94E0-447A843E1FEF}" destId="{80F147E2-8D14-4CB0-AA5E-8AB745347721}" srcOrd="1" destOrd="0" presId="urn:microsoft.com/office/officeart/2005/8/layout/chevron2"/>
    <dgm:cxn modelId="{77DD3D6B-9EC8-C141-B3B2-67F15869E6EB}" type="presParOf" srcId="{2BC8B4BB-0D32-4173-B944-8F722BF50932}" destId="{4C945382-1426-4CBF-8A78-0D455275FD77}" srcOrd="1" destOrd="0" presId="urn:microsoft.com/office/officeart/2005/8/layout/chevron2"/>
    <dgm:cxn modelId="{0FB19974-4C78-3241-A211-B28979A0729C}" type="presParOf" srcId="{2BC8B4BB-0D32-4173-B944-8F722BF50932}" destId="{559919FC-D952-F54D-AD20-B0235607BBEF}" srcOrd="2" destOrd="0" presId="urn:microsoft.com/office/officeart/2005/8/layout/chevron2"/>
    <dgm:cxn modelId="{0AB1294B-DC66-0A45-B040-D3736FB0CA64}" type="presParOf" srcId="{559919FC-D952-F54D-AD20-B0235607BBEF}" destId="{2544799B-FC56-3E4E-BBC2-AF4598D03DB6}" srcOrd="0" destOrd="0" presId="urn:microsoft.com/office/officeart/2005/8/layout/chevron2"/>
    <dgm:cxn modelId="{F91952FA-B721-CA4E-9BC9-DDAA8FA041A4}" type="presParOf" srcId="{559919FC-D952-F54D-AD20-B0235607BBEF}" destId="{C73FFB8A-9878-F644-84A6-61C925206A17}" srcOrd="1" destOrd="0" presId="urn:microsoft.com/office/officeart/2005/8/layout/chevron2"/>
    <dgm:cxn modelId="{D5DF585A-8990-F044-9867-929EA69D9E87}" type="presParOf" srcId="{2BC8B4BB-0D32-4173-B944-8F722BF50932}" destId="{2876AB35-0A33-6945-8DF9-A3E778DFF9C5}" srcOrd="3" destOrd="0" presId="urn:microsoft.com/office/officeart/2005/8/layout/chevron2"/>
    <dgm:cxn modelId="{E2FA0EC9-D545-EB44-A9F9-99D6C79F6EF7}" type="presParOf" srcId="{2BC8B4BB-0D32-4173-B944-8F722BF50932}" destId="{51C9CADC-5BF5-4E2B-84E0-49D2F9039A19}" srcOrd="4" destOrd="0" presId="urn:microsoft.com/office/officeart/2005/8/layout/chevron2"/>
    <dgm:cxn modelId="{637B2596-F499-9D47-8ACF-A19192A2C6DA}" type="presParOf" srcId="{51C9CADC-5BF5-4E2B-84E0-49D2F9039A19}" destId="{E54FD65C-F197-4A9A-91CB-9C736D30E8C1}" srcOrd="0" destOrd="0" presId="urn:microsoft.com/office/officeart/2005/8/layout/chevron2"/>
    <dgm:cxn modelId="{4CC6AE6B-40A0-DF4B-8E9D-00C7147AD91B}" type="presParOf" srcId="{51C9CADC-5BF5-4E2B-84E0-49D2F9039A19}" destId="{DA821244-EBBD-429C-BA25-F4098C5E19E4}" srcOrd="1" destOrd="0" presId="urn:microsoft.com/office/officeart/2005/8/layout/chevron2"/>
    <dgm:cxn modelId="{2AF717CF-546C-B446-AE99-B7AAE4012355}" type="presParOf" srcId="{2BC8B4BB-0D32-4173-B944-8F722BF50932}" destId="{D287E608-AF3D-4DC6-BD29-37AF252DFD17}" srcOrd="5" destOrd="0" presId="urn:microsoft.com/office/officeart/2005/8/layout/chevron2"/>
    <dgm:cxn modelId="{A50C1A1B-AA8D-E749-8033-CF0428AF19F6}" type="presParOf" srcId="{2BC8B4BB-0D32-4173-B944-8F722BF50932}" destId="{397EF0C4-A680-47FC-92FF-531E9B146083}" srcOrd="6" destOrd="0" presId="urn:microsoft.com/office/officeart/2005/8/layout/chevron2"/>
    <dgm:cxn modelId="{3280C67F-8C40-C94B-ADB1-AE2136C55643}" type="presParOf" srcId="{397EF0C4-A680-47FC-92FF-531E9B146083}" destId="{33625686-73DC-4064-821E-ED7136D901D5}" srcOrd="0" destOrd="0" presId="urn:microsoft.com/office/officeart/2005/8/layout/chevron2"/>
    <dgm:cxn modelId="{BC082F63-780A-5B44-A293-1DE48FA66B5F}" type="presParOf" srcId="{397EF0C4-A680-47FC-92FF-531E9B146083}" destId="{874AD418-503F-4F88-BACB-5C5171EA0F4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DDC4B0-C14E-9C48-B47E-FB02C203582B}"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D5BF1753-E633-C044-B1E0-04760F5E0394}">
      <dgm:prSet/>
      <dgm:spPr/>
      <dgm:t>
        <a:bodyPr/>
        <a:lstStyle/>
        <a:p>
          <a:r>
            <a:rPr lang="en-US" i="1" dirty="0">
              <a:solidFill>
                <a:schemeClr val="tx1">
                  <a:lumMod val="65000"/>
                  <a:lumOff val="35000"/>
                </a:schemeClr>
              </a:solidFill>
            </a:rPr>
            <a:t>“The vision is to embrace the language capabilities and full potential of English learners with the most significant cognitive disabilities through a fair and accurate alternate assessment”</a:t>
          </a:r>
        </a:p>
      </dgm:t>
    </dgm:pt>
    <dgm:pt modelId="{15BF2915-AF53-F348-9EE3-08D6ED49771C}" type="parTrans" cxnId="{F03EDF8A-4983-3344-BD1B-D8E64612AFD9}">
      <dgm:prSet/>
      <dgm:spPr/>
      <dgm:t>
        <a:bodyPr/>
        <a:lstStyle/>
        <a:p>
          <a:endParaRPr lang="en-US"/>
        </a:p>
      </dgm:t>
    </dgm:pt>
    <dgm:pt modelId="{51A69A35-A3F9-0C44-97F0-B96EC5B9BA79}" type="sibTrans" cxnId="{F03EDF8A-4983-3344-BD1B-D8E64612AFD9}">
      <dgm:prSet/>
      <dgm:spPr/>
      <dgm:t>
        <a:bodyPr/>
        <a:lstStyle/>
        <a:p>
          <a:endParaRPr lang="en-US"/>
        </a:p>
      </dgm:t>
    </dgm:pt>
    <dgm:pt modelId="{8F1BAB4F-026E-A744-B837-0A779EDEFC86}" type="pres">
      <dgm:prSet presAssocID="{A5DDC4B0-C14E-9C48-B47E-FB02C203582B}" presName="Name0" presStyleCnt="0">
        <dgm:presLayoutVars>
          <dgm:chPref val="3"/>
          <dgm:dir/>
          <dgm:animLvl val="lvl"/>
          <dgm:resizeHandles/>
        </dgm:presLayoutVars>
      </dgm:prSet>
      <dgm:spPr/>
    </dgm:pt>
    <dgm:pt modelId="{5025E805-29D0-E742-9AB9-95DF61E56E08}" type="pres">
      <dgm:prSet presAssocID="{D5BF1753-E633-C044-B1E0-04760F5E0394}" presName="horFlow" presStyleCnt="0"/>
      <dgm:spPr/>
    </dgm:pt>
    <dgm:pt modelId="{53192D8E-CEA8-0749-B5B7-F30769A2C056}" type="pres">
      <dgm:prSet presAssocID="{D5BF1753-E633-C044-B1E0-04760F5E0394}" presName="bigChev" presStyleLbl="node1" presStyleIdx="0" presStyleCnt="1"/>
      <dgm:spPr/>
    </dgm:pt>
  </dgm:ptLst>
  <dgm:cxnLst>
    <dgm:cxn modelId="{48477026-280B-BA47-94E3-2935979381B3}" type="presOf" srcId="{D5BF1753-E633-C044-B1E0-04760F5E0394}" destId="{53192D8E-CEA8-0749-B5B7-F30769A2C056}" srcOrd="0" destOrd="0" presId="urn:microsoft.com/office/officeart/2005/8/layout/lProcess3"/>
    <dgm:cxn modelId="{F03EDF8A-4983-3344-BD1B-D8E64612AFD9}" srcId="{A5DDC4B0-C14E-9C48-B47E-FB02C203582B}" destId="{D5BF1753-E633-C044-B1E0-04760F5E0394}" srcOrd="0" destOrd="0" parTransId="{15BF2915-AF53-F348-9EE3-08D6ED49771C}" sibTransId="{51A69A35-A3F9-0C44-97F0-B96EC5B9BA79}"/>
    <dgm:cxn modelId="{13E38696-2F7E-5B46-AA10-97205713349C}" type="presOf" srcId="{A5DDC4B0-C14E-9C48-B47E-FB02C203582B}" destId="{8F1BAB4F-026E-A744-B837-0A779EDEFC86}" srcOrd="0" destOrd="0" presId="urn:microsoft.com/office/officeart/2005/8/layout/lProcess3"/>
    <dgm:cxn modelId="{46BB50C7-828D-454C-AE98-5D547E6371EC}" type="presParOf" srcId="{8F1BAB4F-026E-A744-B837-0A779EDEFC86}" destId="{5025E805-29D0-E742-9AB9-95DF61E56E08}" srcOrd="0" destOrd="0" presId="urn:microsoft.com/office/officeart/2005/8/layout/lProcess3"/>
    <dgm:cxn modelId="{422A9DCF-F92C-DC46-A1A2-D78A1207C06B}" type="presParOf" srcId="{5025E805-29D0-E742-9AB9-95DF61E56E08}" destId="{53192D8E-CEA8-0749-B5B7-F30769A2C056}"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24B58C-57C0-D34D-885E-D388DDE603C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65E9744-41BE-F344-849A-0F8FB85AD6FF}">
      <dgm:prSet/>
      <dgm:spPr/>
      <dgm:t>
        <a:bodyPr/>
        <a:lstStyle/>
        <a:p>
          <a:r>
            <a:rPr lang="en-US" dirty="0">
              <a:solidFill>
                <a:schemeClr val="tx1">
                  <a:lumMod val="65000"/>
                  <a:lumOff val="35000"/>
                </a:schemeClr>
              </a:solidFill>
            </a:rPr>
            <a:t>Funded in the 2019 CGSA Program by US Department of Education</a:t>
          </a:r>
        </a:p>
      </dgm:t>
    </dgm:pt>
    <dgm:pt modelId="{5A4AC893-757B-C443-BA19-7252D4F96096}" type="parTrans" cxnId="{2119B034-3209-3848-A02F-D0A0B5707FAD}">
      <dgm:prSet/>
      <dgm:spPr/>
      <dgm:t>
        <a:bodyPr/>
        <a:lstStyle/>
        <a:p>
          <a:endParaRPr lang="en-US"/>
        </a:p>
      </dgm:t>
    </dgm:pt>
    <dgm:pt modelId="{B3171DE0-1B7F-1747-A413-337180F919BD}" type="sibTrans" cxnId="{2119B034-3209-3848-A02F-D0A0B5707FAD}">
      <dgm:prSet/>
      <dgm:spPr/>
      <dgm:t>
        <a:bodyPr/>
        <a:lstStyle/>
        <a:p>
          <a:endParaRPr lang="en-US"/>
        </a:p>
      </dgm:t>
    </dgm:pt>
    <dgm:pt modelId="{89260875-A3F9-044C-81B1-168AADDD08D1}">
      <dgm:prSet/>
      <dgm:spPr/>
      <dgm:t>
        <a:bodyPr/>
        <a:lstStyle/>
        <a:p>
          <a:r>
            <a:rPr lang="en-US" dirty="0">
              <a:solidFill>
                <a:schemeClr val="tx1">
                  <a:lumMod val="65000"/>
                  <a:lumOff val="35000"/>
                </a:schemeClr>
              </a:solidFill>
            </a:rPr>
            <a:t>Awarded $7,767,502 to develop alternate summative assessment for English learners with the most significant cognitive disabilities</a:t>
          </a:r>
        </a:p>
      </dgm:t>
    </dgm:pt>
    <dgm:pt modelId="{57E577E3-9B1E-D741-B258-000F770EB251}" type="parTrans" cxnId="{F618BAD7-1948-5C4A-9EDD-75B17C714DC5}">
      <dgm:prSet/>
      <dgm:spPr/>
      <dgm:t>
        <a:bodyPr/>
        <a:lstStyle/>
        <a:p>
          <a:endParaRPr lang="en-US"/>
        </a:p>
      </dgm:t>
    </dgm:pt>
    <dgm:pt modelId="{EC1CFF77-BFD9-0040-9A46-E7276C90C9E9}" type="sibTrans" cxnId="{F618BAD7-1948-5C4A-9EDD-75B17C714DC5}">
      <dgm:prSet/>
      <dgm:spPr/>
      <dgm:t>
        <a:bodyPr/>
        <a:lstStyle/>
        <a:p>
          <a:endParaRPr lang="en-US"/>
        </a:p>
      </dgm:t>
    </dgm:pt>
    <dgm:pt modelId="{56A2C407-DABB-1543-9C95-A0C7B9162633}">
      <dgm:prSet/>
      <dgm:spPr/>
      <dgm:t>
        <a:bodyPr/>
        <a:lstStyle/>
        <a:p>
          <a:r>
            <a:rPr lang="en-US" dirty="0">
              <a:solidFill>
                <a:schemeClr val="tx1">
                  <a:lumMod val="65000"/>
                  <a:lumOff val="35000"/>
                </a:schemeClr>
              </a:solidFill>
            </a:rPr>
            <a:t>Awarded to Iowa, which is partnering with CRESST</a:t>
          </a:r>
        </a:p>
      </dgm:t>
    </dgm:pt>
    <dgm:pt modelId="{591EFD10-57BD-F145-8E29-A13F6B7A09D0}" type="parTrans" cxnId="{90F03D39-D77F-A14E-8DC9-022232DD28AC}">
      <dgm:prSet/>
      <dgm:spPr/>
      <dgm:t>
        <a:bodyPr/>
        <a:lstStyle/>
        <a:p>
          <a:endParaRPr lang="en-US"/>
        </a:p>
      </dgm:t>
    </dgm:pt>
    <dgm:pt modelId="{C6D0167B-FD6E-0B4D-B9A6-A31E3CA234DC}" type="sibTrans" cxnId="{90F03D39-D77F-A14E-8DC9-022232DD28AC}">
      <dgm:prSet/>
      <dgm:spPr/>
      <dgm:t>
        <a:bodyPr/>
        <a:lstStyle/>
        <a:p>
          <a:endParaRPr lang="en-US"/>
        </a:p>
      </dgm:t>
    </dgm:pt>
    <dgm:pt modelId="{EEABBC0F-1092-FD4E-8CEF-ABFB3A7F6680}" type="pres">
      <dgm:prSet presAssocID="{DD24B58C-57C0-D34D-885E-D388DDE603C0}" presName="linear" presStyleCnt="0">
        <dgm:presLayoutVars>
          <dgm:animLvl val="lvl"/>
          <dgm:resizeHandles val="exact"/>
        </dgm:presLayoutVars>
      </dgm:prSet>
      <dgm:spPr/>
    </dgm:pt>
    <dgm:pt modelId="{6D626D0D-613B-5E4E-B3A3-E24477A5196B}" type="pres">
      <dgm:prSet presAssocID="{A65E9744-41BE-F344-849A-0F8FB85AD6FF}" presName="parentText" presStyleLbl="node1" presStyleIdx="0" presStyleCnt="3">
        <dgm:presLayoutVars>
          <dgm:chMax val="0"/>
          <dgm:bulletEnabled val="1"/>
        </dgm:presLayoutVars>
      </dgm:prSet>
      <dgm:spPr/>
    </dgm:pt>
    <dgm:pt modelId="{782517CF-03B9-8F41-B26E-51B02D360F8E}" type="pres">
      <dgm:prSet presAssocID="{B3171DE0-1B7F-1747-A413-337180F919BD}" presName="spacer" presStyleCnt="0"/>
      <dgm:spPr/>
    </dgm:pt>
    <dgm:pt modelId="{3E83C24D-583C-7D40-816B-9C755D39ADB9}" type="pres">
      <dgm:prSet presAssocID="{89260875-A3F9-044C-81B1-168AADDD08D1}" presName="parentText" presStyleLbl="node1" presStyleIdx="1" presStyleCnt="3">
        <dgm:presLayoutVars>
          <dgm:chMax val="0"/>
          <dgm:bulletEnabled val="1"/>
        </dgm:presLayoutVars>
      </dgm:prSet>
      <dgm:spPr/>
    </dgm:pt>
    <dgm:pt modelId="{8CC38E77-52C5-8340-8AE2-E27FE0CFBDFE}" type="pres">
      <dgm:prSet presAssocID="{EC1CFF77-BFD9-0040-9A46-E7276C90C9E9}" presName="spacer" presStyleCnt="0"/>
      <dgm:spPr/>
    </dgm:pt>
    <dgm:pt modelId="{A627D456-6401-FF45-BB33-3DC0D7EE44A8}" type="pres">
      <dgm:prSet presAssocID="{56A2C407-DABB-1543-9C95-A0C7B9162633}" presName="parentText" presStyleLbl="node1" presStyleIdx="2" presStyleCnt="3">
        <dgm:presLayoutVars>
          <dgm:chMax val="0"/>
          <dgm:bulletEnabled val="1"/>
        </dgm:presLayoutVars>
      </dgm:prSet>
      <dgm:spPr/>
    </dgm:pt>
  </dgm:ptLst>
  <dgm:cxnLst>
    <dgm:cxn modelId="{59B6E902-DCF0-574C-B691-9786323D63B8}" type="presOf" srcId="{89260875-A3F9-044C-81B1-168AADDD08D1}" destId="{3E83C24D-583C-7D40-816B-9C755D39ADB9}" srcOrd="0" destOrd="0" presId="urn:microsoft.com/office/officeart/2005/8/layout/vList2"/>
    <dgm:cxn modelId="{2119B034-3209-3848-A02F-D0A0B5707FAD}" srcId="{DD24B58C-57C0-D34D-885E-D388DDE603C0}" destId="{A65E9744-41BE-F344-849A-0F8FB85AD6FF}" srcOrd="0" destOrd="0" parTransId="{5A4AC893-757B-C443-BA19-7252D4F96096}" sibTransId="{B3171DE0-1B7F-1747-A413-337180F919BD}"/>
    <dgm:cxn modelId="{90F03D39-D77F-A14E-8DC9-022232DD28AC}" srcId="{DD24B58C-57C0-D34D-885E-D388DDE603C0}" destId="{56A2C407-DABB-1543-9C95-A0C7B9162633}" srcOrd="2" destOrd="0" parTransId="{591EFD10-57BD-F145-8E29-A13F6B7A09D0}" sibTransId="{C6D0167B-FD6E-0B4D-B9A6-A31E3CA234DC}"/>
    <dgm:cxn modelId="{5D88906B-399A-C347-B32D-55CAA52A444B}" type="presOf" srcId="{A65E9744-41BE-F344-849A-0F8FB85AD6FF}" destId="{6D626D0D-613B-5E4E-B3A3-E24477A5196B}" srcOrd="0" destOrd="0" presId="urn:microsoft.com/office/officeart/2005/8/layout/vList2"/>
    <dgm:cxn modelId="{D6624BB5-0D62-0C46-8AAC-064D9A20E291}" type="presOf" srcId="{56A2C407-DABB-1543-9C95-A0C7B9162633}" destId="{A627D456-6401-FF45-BB33-3DC0D7EE44A8}" srcOrd="0" destOrd="0" presId="urn:microsoft.com/office/officeart/2005/8/layout/vList2"/>
    <dgm:cxn modelId="{71E9B3C0-64F9-1340-8A23-3661A78F1E70}" type="presOf" srcId="{DD24B58C-57C0-D34D-885E-D388DDE603C0}" destId="{EEABBC0F-1092-FD4E-8CEF-ABFB3A7F6680}" srcOrd="0" destOrd="0" presId="urn:microsoft.com/office/officeart/2005/8/layout/vList2"/>
    <dgm:cxn modelId="{F618BAD7-1948-5C4A-9EDD-75B17C714DC5}" srcId="{DD24B58C-57C0-D34D-885E-D388DDE603C0}" destId="{89260875-A3F9-044C-81B1-168AADDD08D1}" srcOrd="1" destOrd="0" parTransId="{57E577E3-9B1E-D741-B258-000F770EB251}" sibTransId="{EC1CFF77-BFD9-0040-9A46-E7276C90C9E9}"/>
    <dgm:cxn modelId="{C7E463E3-8A78-4645-A9BE-0ECEFBC6844B}" type="presParOf" srcId="{EEABBC0F-1092-FD4E-8CEF-ABFB3A7F6680}" destId="{6D626D0D-613B-5E4E-B3A3-E24477A5196B}" srcOrd="0" destOrd="0" presId="urn:microsoft.com/office/officeart/2005/8/layout/vList2"/>
    <dgm:cxn modelId="{8316CE35-29AE-7D4D-9968-FBBA51D8B9E2}" type="presParOf" srcId="{EEABBC0F-1092-FD4E-8CEF-ABFB3A7F6680}" destId="{782517CF-03B9-8F41-B26E-51B02D360F8E}" srcOrd="1" destOrd="0" presId="urn:microsoft.com/office/officeart/2005/8/layout/vList2"/>
    <dgm:cxn modelId="{DC9B55A4-51E1-8A4D-A305-073F9C24B3C9}" type="presParOf" srcId="{EEABBC0F-1092-FD4E-8CEF-ABFB3A7F6680}" destId="{3E83C24D-583C-7D40-816B-9C755D39ADB9}" srcOrd="2" destOrd="0" presId="urn:microsoft.com/office/officeart/2005/8/layout/vList2"/>
    <dgm:cxn modelId="{65861356-1311-5543-B356-0A0FE784BF96}" type="presParOf" srcId="{EEABBC0F-1092-FD4E-8CEF-ABFB3A7F6680}" destId="{8CC38E77-52C5-8340-8AE2-E27FE0CFBDFE}" srcOrd="3" destOrd="0" presId="urn:microsoft.com/office/officeart/2005/8/layout/vList2"/>
    <dgm:cxn modelId="{2C80EA1F-CA1F-274A-B0E9-06D920691AA3}" type="presParOf" srcId="{EEABBC0F-1092-FD4E-8CEF-ABFB3A7F6680}" destId="{A627D456-6401-FF45-BB33-3DC0D7EE44A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3D0B52-D8D7-604D-99B9-C954F2F05CC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8E6D10EA-D68F-AA4E-ADF7-E5B697420DD1}">
      <dgm:prSet/>
      <dgm:spPr/>
      <dgm:t>
        <a:bodyPr/>
        <a:lstStyle/>
        <a:p>
          <a:r>
            <a:rPr lang="en-US" b="1" dirty="0">
              <a:solidFill>
                <a:schemeClr val="tx1">
                  <a:lumMod val="65000"/>
                  <a:lumOff val="35000"/>
                </a:schemeClr>
              </a:solidFill>
            </a:rPr>
            <a:t>Participating states </a:t>
          </a:r>
          <a:endParaRPr lang="en-US" dirty="0">
            <a:solidFill>
              <a:schemeClr val="tx1">
                <a:lumMod val="65000"/>
                <a:lumOff val="35000"/>
              </a:schemeClr>
            </a:solidFill>
          </a:endParaRPr>
        </a:p>
      </dgm:t>
    </dgm:pt>
    <dgm:pt modelId="{1D18781D-793F-984F-A64D-C42538C3DB5C}" type="parTrans" cxnId="{50097F1E-009F-A14F-9124-34E067669D62}">
      <dgm:prSet/>
      <dgm:spPr/>
      <dgm:t>
        <a:bodyPr/>
        <a:lstStyle/>
        <a:p>
          <a:endParaRPr lang="en-US"/>
        </a:p>
      </dgm:t>
    </dgm:pt>
    <dgm:pt modelId="{CA8BBF28-31C8-DF42-ADC2-8C8254352196}" type="sibTrans" cxnId="{50097F1E-009F-A14F-9124-34E067669D62}">
      <dgm:prSet/>
      <dgm:spPr/>
      <dgm:t>
        <a:bodyPr/>
        <a:lstStyle/>
        <a:p>
          <a:endParaRPr lang="en-US"/>
        </a:p>
      </dgm:t>
    </dgm:pt>
    <dgm:pt modelId="{0E0D64D3-BEA1-154D-AB99-802456BE7CED}">
      <dgm:prSet custT="1"/>
      <dgm:spPr/>
      <dgm:t>
        <a:bodyPr/>
        <a:lstStyle/>
        <a:p>
          <a:pPr>
            <a:buNone/>
          </a:pPr>
          <a:r>
            <a:rPr lang="en-US" sz="1800" dirty="0">
              <a:solidFill>
                <a:schemeClr val="tx1">
                  <a:lumMod val="65000"/>
                  <a:lumOff val="35000"/>
                </a:schemeClr>
              </a:solidFill>
            </a:rPr>
            <a:t>Iowa 		Nebraska</a:t>
          </a:r>
        </a:p>
      </dgm:t>
    </dgm:pt>
    <dgm:pt modelId="{407FFDB1-76C3-3241-947E-3AAC0F30AD2F}" type="parTrans" cxnId="{5A17CEE1-8D8B-8D4A-9526-992BDA212F44}">
      <dgm:prSet/>
      <dgm:spPr/>
      <dgm:t>
        <a:bodyPr/>
        <a:lstStyle/>
        <a:p>
          <a:endParaRPr lang="en-US"/>
        </a:p>
      </dgm:t>
    </dgm:pt>
    <dgm:pt modelId="{B32DEE32-3DFA-8948-BFB4-4BD378F21F16}" type="sibTrans" cxnId="{5A17CEE1-8D8B-8D4A-9526-992BDA212F44}">
      <dgm:prSet/>
      <dgm:spPr/>
      <dgm:t>
        <a:bodyPr/>
        <a:lstStyle/>
        <a:p>
          <a:endParaRPr lang="en-US"/>
        </a:p>
      </dgm:t>
    </dgm:pt>
    <dgm:pt modelId="{D7D2A5DE-2CBD-FE46-B0C0-93906C0ECDD5}">
      <dgm:prSet custT="1"/>
      <dgm:spPr/>
      <dgm:t>
        <a:bodyPr/>
        <a:lstStyle/>
        <a:p>
          <a:pPr>
            <a:buNone/>
          </a:pPr>
          <a:r>
            <a:rPr lang="en-US" sz="1800" dirty="0">
              <a:solidFill>
                <a:schemeClr val="tx1">
                  <a:lumMod val="65000"/>
                  <a:lumOff val="35000"/>
                </a:schemeClr>
              </a:solidFill>
            </a:rPr>
            <a:t>Arizona		New York</a:t>
          </a:r>
        </a:p>
      </dgm:t>
    </dgm:pt>
    <dgm:pt modelId="{BEBEF362-77C3-664E-8CFB-ADF81DF10F34}" type="parTrans" cxnId="{7C590C8B-06D9-AD4F-ACB0-29941133C981}">
      <dgm:prSet/>
      <dgm:spPr/>
      <dgm:t>
        <a:bodyPr/>
        <a:lstStyle/>
        <a:p>
          <a:endParaRPr lang="en-US"/>
        </a:p>
      </dgm:t>
    </dgm:pt>
    <dgm:pt modelId="{8274217D-C48E-C248-BC33-BE6DB557FBB3}" type="sibTrans" cxnId="{7C590C8B-06D9-AD4F-ACB0-29941133C981}">
      <dgm:prSet/>
      <dgm:spPr/>
      <dgm:t>
        <a:bodyPr/>
        <a:lstStyle/>
        <a:p>
          <a:endParaRPr lang="en-US"/>
        </a:p>
      </dgm:t>
    </dgm:pt>
    <dgm:pt modelId="{EDAE733A-612F-7B48-B59A-0C64233018F8}">
      <dgm:prSet custT="1"/>
      <dgm:spPr/>
      <dgm:t>
        <a:bodyPr/>
        <a:lstStyle/>
        <a:p>
          <a:pPr>
            <a:buNone/>
          </a:pPr>
          <a:r>
            <a:rPr lang="en-US" sz="1800" dirty="0">
              <a:solidFill>
                <a:schemeClr val="tx1">
                  <a:lumMod val="65000"/>
                  <a:lumOff val="35000"/>
                </a:schemeClr>
              </a:solidFill>
            </a:rPr>
            <a:t>Arkansas	Ohio</a:t>
          </a:r>
        </a:p>
      </dgm:t>
    </dgm:pt>
    <dgm:pt modelId="{2526B51B-55C0-C943-B88F-FEEE3493C757}" type="parTrans" cxnId="{A58523F9-BB6E-B841-A778-1AC18BB1BFAF}">
      <dgm:prSet/>
      <dgm:spPr/>
      <dgm:t>
        <a:bodyPr/>
        <a:lstStyle/>
        <a:p>
          <a:endParaRPr lang="en-US"/>
        </a:p>
      </dgm:t>
    </dgm:pt>
    <dgm:pt modelId="{94AE6746-070C-264A-A11E-33007DC04B83}" type="sibTrans" cxnId="{A58523F9-BB6E-B841-A778-1AC18BB1BFAF}">
      <dgm:prSet/>
      <dgm:spPr/>
      <dgm:t>
        <a:bodyPr/>
        <a:lstStyle/>
        <a:p>
          <a:endParaRPr lang="en-US"/>
        </a:p>
      </dgm:t>
    </dgm:pt>
    <dgm:pt modelId="{BE58493C-AC57-194A-896C-291DA207F7E1}">
      <dgm:prSet custT="1"/>
      <dgm:spPr/>
      <dgm:t>
        <a:bodyPr/>
        <a:lstStyle/>
        <a:p>
          <a:pPr>
            <a:buNone/>
          </a:pPr>
          <a:r>
            <a:rPr lang="en-US" sz="1800" dirty="0">
              <a:solidFill>
                <a:schemeClr val="tx1">
                  <a:lumMod val="65000"/>
                  <a:lumOff val="35000"/>
                </a:schemeClr>
              </a:solidFill>
            </a:rPr>
            <a:t>Connecticut	Oregon</a:t>
          </a:r>
        </a:p>
      </dgm:t>
    </dgm:pt>
    <dgm:pt modelId="{4A791584-B9CF-0E4C-905F-79B6A8F14479}" type="parTrans" cxnId="{551D5BA5-9579-224E-8555-37FE0F7A2744}">
      <dgm:prSet/>
      <dgm:spPr/>
      <dgm:t>
        <a:bodyPr/>
        <a:lstStyle/>
        <a:p>
          <a:endParaRPr lang="en-US"/>
        </a:p>
      </dgm:t>
    </dgm:pt>
    <dgm:pt modelId="{381E565C-6002-3647-9B41-F9EB8C8DCCE5}" type="sibTrans" cxnId="{551D5BA5-9579-224E-8555-37FE0F7A2744}">
      <dgm:prSet/>
      <dgm:spPr/>
      <dgm:t>
        <a:bodyPr/>
        <a:lstStyle/>
        <a:p>
          <a:endParaRPr lang="en-US"/>
        </a:p>
      </dgm:t>
    </dgm:pt>
    <dgm:pt modelId="{D79B309A-45F6-3D46-BFC5-83C0DF00AC72}">
      <dgm:prSet custT="1"/>
      <dgm:spPr/>
      <dgm:t>
        <a:bodyPr/>
        <a:lstStyle/>
        <a:p>
          <a:pPr>
            <a:buNone/>
          </a:pPr>
          <a:r>
            <a:rPr lang="en-US" sz="1800" dirty="0">
              <a:solidFill>
                <a:schemeClr val="tx1">
                  <a:lumMod val="65000"/>
                  <a:lumOff val="35000"/>
                </a:schemeClr>
              </a:solidFill>
            </a:rPr>
            <a:t>Louisiana	West Virginia</a:t>
          </a:r>
        </a:p>
      </dgm:t>
    </dgm:pt>
    <dgm:pt modelId="{C2A837C3-D34C-5B41-AA9F-7C66F7A297EB}" type="parTrans" cxnId="{EFF8BF65-C672-1D45-8125-BB7B95EEBCC7}">
      <dgm:prSet/>
      <dgm:spPr/>
      <dgm:t>
        <a:bodyPr/>
        <a:lstStyle/>
        <a:p>
          <a:endParaRPr lang="en-US"/>
        </a:p>
      </dgm:t>
    </dgm:pt>
    <dgm:pt modelId="{83811DAB-F20B-1B47-AE64-1F00736FD6A3}" type="sibTrans" cxnId="{EFF8BF65-C672-1D45-8125-BB7B95EEBCC7}">
      <dgm:prSet/>
      <dgm:spPr/>
      <dgm:t>
        <a:bodyPr/>
        <a:lstStyle/>
        <a:p>
          <a:endParaRPr lang="en-US"/>
        </a:p>
      </dgm:t>
    </dgm:pt>
    <dgm:pt modelId="{F5C30401-F36C-B342-9F13-1B2AF1121403}">
      <dgm:prSet/>
      <dgm:spPr/>
      <dgm:t>
        <a:bodyPr/>
        <a:lstStyle/>
        <a:p>
          <a:r>
            <a:rPr lang="en-US" b="1" dirty="0">
              <a:solidFill>
                <a:schemeClr val="tx1">
                  <a:lumMod val="65000"/>
                  <a:lumOff val="35000"/>
                </a:schemeClr>
              </a:solidFill>
            </a:rPr>
            <a:t>Period of Performance </a:t>
          </a:r>
          <a:endParaRPr lang="en-US" dirty="0">
            <a:solidFill>
              <a:schemeClr val="tx1">
                <a:lumMod val="65000"/>
                <a:lumOff val="35000"/>
              </a:schemeClr>
            </a:solidFill>
          </a:endParaRPr>
        </a:p>
      </dgm:t>
    </dgm:pt>
    <dgm:pt modelId="{80BBD983-4B89-A74E-B77A-A376B4B748C5}" type="parTrans" cxnId="{5EA5BF6F-ECFE-0B45-8234-48BDCF091F05}">
      <dgm:prSet/>
      <dgm:spPr/>
      <dgm:t>
        <a:bodyPr/>
        <a:lstStyle/>
        <a:p>
          <a:endParaRPr lang="en-US"/>
        </a:p>
      </dgm:t>
    </dgm:pt>
    <dgm:pt modelId="{AD5CA702-F2BB-BB48-97AA-4B0945A25DDD}" type="sibTrans" cxnId="{5EA5BF6F-ECFE-0B45-8234-48BDCF091F05}">
      <dgm:prSet/>
      <dgm:spPr/>
      <dgm:t>
        <a:bodyPr/>
        <a:lstStyle/>
        <a:p>
          <a:endParaRPr lang="en-US"/>
        </a:p>
      </dgm:t>
    </dgm:pt>
    <dgm:pt modelId="{DCF08EFD-F2C0-AF4D-B1E4-A99EDE550EB2}">
      <dgm:prSet custT="1"/>
      <dgm:spPr/>
      <dgm:t>
        <a:bodyPr/>
        <a:lstStyle/>
        <a:p>
          <a:pPr>
            <a:buNone/>
          </a:pPr>
          <a:r>
            <a:rPr lang="en-US" sz="1800" dirty="0">
              <a:solidFill>
                <a:schemeClr val="tx1">
                  <a:lumMod val="65000"/>
                  <a:lumOff val="35000"/>
                </a:schemeClr>
              </a:solidFill>
            </a:rPr>
            <a:t>October 2019 – September 2023 </a:t>
          </a:r>
        </a:p>
      </dgm:t>
    </dgm:pt>
    <dgm:pt modelId="{30244FBC-C99C-5241-A592-C39E50BA6DE2}" type="parTrans" cxnId="{93A9EF55-E458-7046-B2D5-90DB2F282930}">
      <dgm:prSet/>
      <dgm:spPr/>
      <dgm:t>
        <a:bodyPr/>
        <a:lstStyle/>
        <a:p>
          <a:endParaRPr lang="en-US"/>
        </a:p>
      </dgm:t>
    </dgm:pt>
    <dgm:pt modelId="{F0ADEE98-8F24-074D-90F0-B866DA9AF096}" type="sibTrans" cxnId="{93A9EF55-E458-7046-B2D5-90DB2F282930}">
      <dgm:prSet/>
      <dgm:spPr/>
      <dgm:t>
        <a:bodyPr/>
        <a:lstStyle/>
        <a:p>
          <a:endParaRPr lang="en-US"/>
        </a:p>
      </dgm:t>
    </dgm:pt>
    <dgm:pt modelId="{D6382382-4D3E-B64C-81F5-4529A741EBC9}" type="pres">
      <dgm:prSet presAssocID="{AA3D0B52-D8D7-604D-99B9-C954F2F05CCD}" presName="linearFlow" presStyleCnt="0">
        <dgm:presLayoutVars>
          <dgm:dir/>
          <dgm:animLvl val="lvl"/>
          <dgm:resizeHandles val="exact"/>
        </dgm:presLayoutVars>
      </dgm:prSet>
      <dgm:spPr/>
    </dgm:pt>
    <dgm:pt modelId="{CFDB8830-853C-6242-A731-E7B85F91F120}" type="pres">
      <dgm:prSet presAssocID="{8E6D10EA-D68F-AA4E-ADF7-E5B697420DD1}" presName="composite" presStyleCnt="0"/>
      <dgm:spPr/>
    </dgm:pt>
    <dgm:pt modelId="{2C38C68B-0B14-9B48-BBCA-14723F5D81D1}" type="pres">
      <dgm:prSet presAssocID="{8E6D10EA-D68F-AA4E-ADF7-E5B697420DD1}" presName="parentText" presStyleLbl="alignNode1" presStyleIdx="0" presStyleCnt="2">
        <dgm:presLayoutVars>
          <dgm:chMax val="1"/>
          <dgm:bulletEnabled val="1"/>
        </dgm:presLayoutVars>
      </dgm:prSet>
      <dgm:spPr/>
    </dgm:pt>
    <dgm:pt modelId="{6DE9ACD1-6CE0-9C41-A657-DF2430F053F9}" type="pres">
      <dgm:prSet presAssocID="{8E6D10EA-D68F-AA4E-ADF7-E5B697420DD1}" presName="descendantText" presStyleLbl="alignAcc1" presStyleIdx="0" presStyleCnt="2">
        <dgm:presLayoutVars>
          <dgm:bulletEnabled val="1"/>
        </dgm:presLayoutVars>
      </dgm:prSet>
      <dgm:spPr/>
    </dgm:pt>
    <dgm:pt modelId="{EDB67428-7045-954B-BA19-564FDB8D05C4}" type="pres">
      <dgm:prSet presAssocID="{CA8BBF28-31C8-DF42-ADC2-8C8254352196}" presName="sp" presStyleCnt="0"/>
      <dgm:spPr/>
    </dgm:pt>
    <dgm:pt modelId="{F1E4E015-2043-8449-9EEE-84861D5E4570}" type="pres">
      <dgm:prSet presAssocID="{F5C30401-F36C-B342-9F13-1B2AF1121403}" presName="composite" presStyleCnt="0"/>
      <dgm:spPr/>
    </dgm:pt>
    <dgm:pt modelId="{C6A4608D-3F37-8A41-95A9-097767FF8DD2}" type="pres">
      <dgm:prSet presAssocID="{F5C30401-F36C-B342-9F13-1B2AF1121403}" presName="parentText" presStyleLbl="alignNode1" presStyleIdx="1" presStyleCnt="2">
        <dgm:presLayoutVars>
          <dgm:chMax val="1"/>
          <dgm:bulletEnabled val="1"/>
        </dgm:presLayoutVars>
      </dgm:prSet>
      <dgm:spPr/>
    </dgm:pt>
    <dgm:pt modelId="{B5EE8CA1-8AA1-944B-A898-86E3173F756D}" type="pres">
      <dgm:prSet presAssocID="{F5C30401-F36C-B342-9F13-1B2AF1121403}" presName="descendantText" presStyleLbl="alignAcc1" presStyleIdx="1" presStyleCnt="2">
        <dgm:presLayoutVars>
          <dgm:bulletEnabled val="1"/>
        </dgm:presLayoutVars>
      </dgm:prSet>
      <dgm:spPr/>
    </dgm:pt>
  </dgm:ptLst>
  <dgm:cxnLst>
    <dgm:cxn modelId="{50097F1E-009F-A14F-9124-34E067669D62}" srcId="{AA3D0B52-D8D7-604D-99B9-C954F2F05CCD}" destId="{8E6D10EA-D68F-AA4E-ADF7-E5B697420DD1}" srcOrd="0" destOrd="0" parTransId="{1D18781D-793F-984F-A64D-C42538C3DB5C}" sibTransId="{CA8BBF28-31C8-DF42-ADC2-8C8254352196}"/>
    <dgm:cxn modelId="{72CB7425-FEB3-A847-9696-423DFF79026A}" type="presOf" srcId="{8E6D10EA-D68F-AA4E-ADF7-E5B697420DD1}" destId="{2C38C68B-0B14-9B48-BBCA-14723F5D81D1}" srcOrd="0" destOrd="0" presId="urn:microsoft.com/office/officeart/2005/8/layout/chevron2"/>
    <dgm:cxn modelId="{55251660-7F49-F045-920D-D5E60F8057AF}" type="presOf" srcId="{EDAE733A-612F-7B48-B59A-0C64233018F8}" destId="{6DE9ACD1-6CE0-9C41-A657-DF2430F053F9}" srcOrd="0" destOrd="2" presId="urn:microsoft.com/office/officeart/2005/8/layout/chevron2"/>
    <dgm:cxn modelId="{AC7BD244-B832-2B43-B7F3-D395B33DCADB}" type="presOf" srcId="{DCF08EFD-F2C0-AF4D-B1E4-A99EDE550EB2}" destId="{B5EE8CA1-8AA1-944B-A898-86E3173F756D}" srcOrd="0" destOrd="0" presId="urn:microsoft.com/office/officeart/2005/8/layout/chevron2"/>
    <dgm:cxn modelId="{EFF8BF65-C672-1D45-8125-BB7B95EEBCC7}" srcId="{8E6D10EA-D68F-AA4E-ADF7-E5B697420DD1}" destId="{D79B309A-45F6-3D46-BFC5-83C0DF00AC72}" srcOrd="4" destOrd="0" parTransId="{C2A837C3-D34C-5B41-AA9F-7C66F7A297EB}" sibTransId="{83811DAB-F20B-1B47-AE64-1F00736FD6A3}"/>
    <dgm:cxn modelId="{5EA5BF6F-ECFE-0B45-8234-48BDCF091F05}" srcId="{AA3D0B52-D8D7-604D-99B9-C954F2F05CCD}" destId="{F5C30401-F36C-B342-9F13-1B2AF1121403}" srcOrd="1" destOrd="0" parTransId="{80BBD983-4B89-A74E-B77A-A376B4B748C5}" sibTransId="{AD5CA702-F2BB-BB48-97AA-4B0945A25DDD}"/>
    <dgm:cxn modelId="{DA1B0074-B82E-9A4F-8C34-C09D2735A719}" type="presOf" srcId="{D79B309A-45F6-3D46-BFC5-83C0DF00AC72}" destId="{6DE9ACD1-6CE0-9C41-A657-DF2430F053F9}" srcOrd="0" destOrd="4" presId="urn:microsoft.com/office/officeart/2005/8/layout/chevron2"/>
    <dgm:cxn modelId="{93A9EF55-E458-7046-B2D5-90DB2F282930}" srcId="{F5C30401-F36C-B342-9F13-1B2AF1121403}" destId="{DCF08EFD-F2C0-AF4D-B1E4-A99EDE550EB2}" srcOrd="0" destOrd="0" parTransId="{30244FBC-C99C-5241-A592-C39E50BA6DE2}" sibTransId="{F0ADEE98-8F24-074D-90F0-B866DA9AF096}"/>
    <dgm:cxn modelId="{D770EB82-0059-7B47-85C9-EB2CD67D7865}" type="presOf" srcId="{D7D2A5DE-2CBD-FE46-B0C0-93906C0ECDD5}" destId="{6DE9ACD1-6CE0-9C41-A657-DF2430F053F9}" srcOrd="0" destOrd="1" presId="urn:microsoft.com/office/officeart/2005/8/layout/chevron2"/>
    <dgm:cxn modelId="{7C590C8B-06D9-AD4F-ACB0-29941133C981}" srcId="{8E6D10EA-D68F-AA4E-ADF7-E5B697420DD1}" destId="{D7D2A5DE-2CBD-FE46-B0C0-93906C0ECDD5}" srcOrd="1" destOrd="0" parTransId="{BEBEF362-77C3-664E-8CFB-ADF81DF10F34}" sibTransId="{8274217D-C48E-C248-BC33-BE6DB557FBB3}"/>
    <dgm:cxn modelId="{E9DB928B-C39C-944F-9B55-054E73A3F402}" type="presOf" srcId="{AA3D0B52-D8D7-604D-99B9-C954F2F05CCD}" destId="{D6382382-4D3E-B64C-81F5-4529A741EBC9}" srcOrd="0" destOrd="0" presId="urn:microsoft.com/office/officeart/2005/8/layout/chevron2"/>
    <dgm:cxn modelId="{551D5BA5-9579-224E-8555-37FE0F7A2744}" srcId="{8E6D10EA-D68F-AA4E-ADF7-E5B697420DD1}" destId="{BE58493C-AC57-194A-896C-291DA207F7E1}" srcOrd="3" destOrd="0" parTransId="{4A791584-B9CF-0E4C-905F-79B6A8F14479}" sibTransId="{381E565C-6002-3647-9B41-F9EB8C8DCCE5}"/>
    <dgm:cxn modelId="{0FDD63A5-4649-5A45-A167-FA29A022B090}" type="presOf" srcId="{BE58493C-AC57-194A-896C-291DA207F7E1}" destId="{6DE9ACD1-6CE0-9C41-A657-DF2430F053F9}" srcOrd="0" destOrd="3" presId="urn:microsoft.com/office/officeart/2005/8/layout/chevron2"/>
    <dgm:cxn modelId="{144410B7-04DB-B54E-B392-3626B6C01721}" type="presOf" srcId="{F5C30401-F36C-B342-9F13-1B2AF1121403}" destId="{C6A4608D-3F37-8A41-95A9-097767FF8DD2}" srcOrd="0" destOrd="0" presId="urn:microsoft.com/office/officeart/2005/8/layout/chevron2"/>
    <dgm:cxn modelId="{5A17CEE1-8D8B-8D4A-9526-992BDA212F44}" srcId="{8E6D10EA-D68F-AA4E-ADF7-E5B697420DD1}" destId="{0E0D64D3-BEA1-154D-AB99-802456BE7CED}" srcOrd="0" destOrd="0" parTransId="{407FFDB1-76C3-3241-947E-3AAC0F30AD2F}" sibTransId="{B32DEE32-3DFA-8948-BFB4-4BD378F21F16}"/>
    <dgm:cxn modelId="{A58523F9-BB6E-B841-A778-1AC18BB1BFAF}" srcId="{8E6D10EA-D68F-AA4E-ADF7-E5B697420DD1}" destId="{EDAE733A-612F-7B48-B59A-0C64233018F8}" srcOrd="2" destOrd="0" parTransId="{2526B51B-55C0-C943-B88F-FEEE3493C757}" sibTransId="{94AE6746-070C-264A-A11E-33007DC04B83}"/>
    <dgm:cxn modelId="{FBBE83FF-C17C-064E-8D07-D4E78F7D58F1}" type="presOf" srcId="{0E0D64D3-BEA1-154D-AB99-802456BE7CED}" destId="{6DE9ACD1-6CE0-9C41-A657-DF2430F053F9}" srcOrd="0" destOrd="0" presId="urn:microsoft.com/office/officeart/2005/8/layout/chevron2"/>
    <dgm:cxn modelId="{0EE830CD-2C91-1D40-AB30-C63F1AB3DA4F}" type="presParOf" srcId="{D6382382-4D3E-B64C-81F5-4529A741EBC9}" destId="{CFDB8830-853C-6242-A731-E7B85F91F120}" srcOrd="0" destOrd="0" presId="urn:microsoft.com/office/officeart/2005/8/layout/chevron2"/>
    <dgm:cxn modelId="{CDFE3EBF-A64E-D548-950E-794830AB0C45}" type="presParOf" srcId="{CFDB8830-853C-6242-A731-E7B85F91F120}" destId="{2C38C68B-0B14-9B48-BBCA-14723F5D81D1}" srcOrd="0" destOrd="0" presId="urn:microsoft.com/office/officeart/2005/8/layout/chevron2"/>
    <dgm:cxn modelId="{2BEF57A5-155F-084C-A7FF-B7B48EE5501B}" type="presParOf" srcId="{CFDB8830-853C-6242-A731-E7B85F91F120}" destId="{6DE9ACD1-6CE0-9C41-A657-DF2430F053F9}" srcOrd="1" destOrd="0" presId="urn:microsoft.com/office/officeart/2005/8/layout/chevron2"/>
    <dgm:cxn modelId="{68C05C72-DB88-2C4D-9B42-CC241B850774}" type="presParOf" srcId="{D6382382-4D3E-B64C-81F5-4529A741EBC9}" destId="{EDB67428-7045-954B-BA19-564FDB8D05C4}" srcOrd="1" destOrd="0" presId="urn:microsoft.com/office/officeart/2005/8/layout/chevron2"/>
    <dgm:cxn modelId="{DACC50AB-C746-064F-9C7F-28AEA009CE16}" type="presParOf" srcId="{D6382382-4D3E-B64C-81F5-4529A741EBC9}" destId="{F1E4E015-2043-8449-9EEE-84861D5E4570}" srcOrd="2" destOrd="0" presId="urn:microsoft.com/office/officeart/2005/8/layout/chevron2"/>
    <dgm:cxn modelId="{936FBF9A-E187-294C-9266-F298FB237739}" type="presParOf" srcId="{F1E4E015-2043-8449-9EEE-84861D5E4570}" destId="{C6A4608D-3F37-8A41-95A9-097767FF8DD2}" srcOrd="0" destOrd="0" presId="urn:microsoft.com/office/officeart/2005/8/layout/chevron2"/>
    <dgm:cxn modelId="{2E15885D-5CFA-A546-82FA-C594BEEDD544}" type="presParOf" srcId="{F1E4E015-2043-8449-9EEE-84861D5E4570}" destId="{B5EE8CA1-8AA1-944B-A898-86E3173F756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482D49-E85C-EC4A-A0D8-EC8025CEFA67}"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E523E553-3156-6C43-9CAC-171422A7969B}">
      <dgm:prSet/>
      <dgm:spPr/>
      <dgm:t>
        <a:bodyPr/>
        <a:lstStyle/>
        <a:p>
          <a:r>
            <a:rPr lang="en-US" dirty="0">
              <a:solidFill>
                <a:schemeClr val="tx1">
                  <a:lumMod val="65000"/>
                  <a:lumOff val="35000"/>
                </a:schemeClr>
              </a:solidFill>
            </a:rPr>
            <a:t>Goal 1</a:t>
          </a:r>
        </a:p>
      </dgm:t>
    </dgm:pt>
    <dgm:pt modelId="{10CC6AA8-F3A4-8041-A03E-FF1E14810BA5}" type="parTrans" cxnId="{6A91CD74-F60F-A44C-AE0D-66BB3994F9A3}">
      <dgm:prSet/>
      <dgm:spPr/>
      <dgm:t>
        <a:bodyPr/>
        <a:lstStyle/>
        <a:p>
          <a:endParaRPr lang="en-US"/>
        </a:p>
      </dgm:t>
    </dgm:pt>
    <dgm:pt modelId="{2B9D2D47-B0CB-C146-9948-6B8EE6C4BE0B}" type="sibTrans" cxnId="{6A91CD74-F60F-A44C-AE0D-66BB3994F9A3}">
      <dgm:prSet/>
      <dgm:spPr/>
      <dgm:t>
        <a:bodyPr/>
        <a:lstStyle/>
        <a:p>
          <a:endParaRPr lang="en-US"/>
        </a:p>
      </dgm:t>
    </dgm:pt>
    <dgm:pt modelId="{9BE10BC8-712A-104D-9C99-8C9A2FCEEE12}">
      <dgm:prSet custT="1"/>
      <dgm:spPr/>
      <dgm:t>
        <a:bodyPr/>
        <a:lstStyle/>
        <a:p>
          <a:r>
            <a:rPr lang="en-US" sz="1800" dirty="0">
              <a:solidFill>
                <a:schemeClr val="tx1">
                  <a:lumMod val="65000"/>
                  <a:lumOff val="35000"/>
                </a:schemeClr>
              </a:solidFill>
            </a:rPr>
            <a:t>develop an </a:t>
          </a:r>
          <a:r>
            <a:rPr lang="en-US" sz="1800" i="1" dirty="0">
              <a:solidFill>
                <a:schemeClr val="tx1">
                  <a:lumMod val="65000"/>
                  <a:lumOff val="35000"/>
                </a:schemeClr>
              </a:solidFill>
            </a:rPr>
            <a:t>alternate summative assessment </a:t>
          </a:r>
          <a:r>
            <a:rPr lang="en-US" sz="1800" dirty="0">
              <a:solidFill>
                <a:schemeClr val="tx1">
                  <a:lumMod val="65000"/>
                  <a:lumOff val="35000"/>
                </a:schemeClr>
              </a:solidFill>
            </a:rPr>
            <a:t>of English language proficiency (Alt ELPA), based on alternate performance expectations for English language development, to be administered to </a:t>
          </a:r>
          <a:r>
            <a:rPr lang="en-US" sz="1800" i="1" dirty="0">
              <a:solidFill>
                <a:schemeClr val="tx1">
                  <a:lumMod val="65000"/>
                  <a:lumOff val="35000"/>
                </a:schemeClr>
              </a:solidFill>
            </a:rPr>
            <a:t>English learners with the most</a:t>
          </a:r>
          <a:r>
            <a:rPr lang="en-US" sz="1800" dirty="0">
              <a:solidFill>
                <a:schemeClr val="tx1">
                  <a:lumMod val="65000"/>
                  <a:lumOff val="35000"/>
                </a:schemeClr>
              </a:solidFill>
            </a:rPr>
            <a:t> </a:t>
          </a:r>
          <a:r>
            <a:rPr lang="en-US" sz="1800" i="1" dirty="0">
              <a:solidFill>
                <a:schemeClr val="tx1">
                  <a:lumMod val="65000"/>
                  <a:lumOff val="35000"/>
                </a:schemeClr>
              </a:solidFill>
            </a:rPr>
            <a:t>significant cognitive disabilities </a:t>
          </a:r>
          <a:r>
            <a:rPr lang="en-US" sz="1800" dirty="0">
              <a:solidFill>
                <a:schemeClr val="tx1">
                  <a:lumMod val="65000"/>
                  <a:lumOff val="35000"/>
                </a:schemeClr>
              </a:solidFill>
            </a:rPr>
            <a:t>(ELSCDs)</a:t>
          </a:r>
        </a:p>
      </dgm:t>
    </dgm:pt>
    <dgm:pt modelId="{61D62F64-49EB-6143-A6C2-B67EE6E9CC0C}" type="parTrans" cxnId="{D6B35F7D-D628-4A4D-A8E6-43C8FDFB6CFD}">
      <dgm:prSet/>
      <dgm:spPr/>
      <dgm:t>
        <a:bodyPr/>
        <a:lstStyle/>
        <a:p>
          <a:endParaRPr lang="en-US"/>
        </a:p>
      </dgm:t>
    </dgm:pt>
    <dgm:pt modelId="{A076E120-A69D-0C4C-8A46-C3EF7DE3FE4A}" type="sibTrans" cxnId="{D6B35F7D-D628-4A4D-A8E6-43C8FDFB6CFD}">
      <dgm:prSet/>
      <dgm:spPr/>
      <dgm:t>
        <a:bodyPr/>
        <a:lstStyle/>
        <a:p>
          <a:endParaRPr lang="en-US"/>
        </a:p>
      </dgm:t>
    </dgm:pt>
    <dgm:pt modelId="{8935EA34-687E-E846-ABC6-C0A11AC7EFE7}">
      <dgm:prSet/>
      <dgm:spPr/>
      <dgm:t>
        <a:bodyPr/>
        <a:lstStyle/>
        <a:p>
          <a:r>
            <a:rPr lang="en-US" b="0" dirty="0">
              <a:solidFill>
                <a:schemeClr val="tx1">
                  <a:lumMod val="65000"/>
                  <a:lumOff val="35000"/>
                </a:schemeClr>
              </a:solidFill>
            </a:rPr>
            <a:t>Goal 2</a:t>
          </a:r>
        </a:p>
      </dgm:t>
    </dgm:pt>
    <dgm:pt modelId="{8D40740D-D335-0941-BAA9-7C26E531D5AF}" type="parTrans" cxnId="{4A7E0C19-1B4F-2E4F-BD83-6A262C3C3563}">
      <dgm:prSet/>
      <dgm:spPr/>
      <dgm:t>
        <a:bodyPr/>
        <a:lstStyle/>
        <a:p>
          <a:endParaRPr lang="en-US"/>
        </a:p>
      </dgm:t>
    </dgm:pt>
    <dgm:pt modelId="{94EB19FD-4D35-7943-A738-03B8F7BB206F}" type="sibTrans" cxnId="{4A7E0C19-1B4F-2E4F-BD83-6A262C3C3563}">
      <dgm:prSet/>
      <dgm:spPr/>
      <dgm:t>
        <a:bodyPr/>
        <a:lstStyle/>
        <a:p>
          <a:endParaRPr lang="en-US"/>
        </a:p>
      </dgm:t>
    </dgm:pt>
    <dgm:pt modelId="{05E94017-BF93-2246-842E-74305398B436}">
      <dgm:prSet custT="1"/>
      <dgm:spPr/>
      <dgm:t>
        <a:bodyPr/>
        <a:lstStyle/>
        <a:p>
          <a:r>
            <a:rPr lang="en-US" sz="1800" b="0" dirty="0">
              <a:solidFill>
                <a:schemeClr val="tx1">
                  <a:lumMod val="65000"/>
                  <a:lumOff val="35000"/>
                </a:schemeClr>
              </a:solidFill>
            </a:rPr>
            <a:t>deliver resonant </a:t>
          </a:r>
          <a:r>
            <a:rPr lang="en-US" sz="1800" b="0" i="1" dirty="0">
              <a:solidFill>
                <a:schemeClr val="tx1">
                  <a:lumMod val="65000"/>
                  <a:lumOff val="35000"/>
                </a:schemeClr>
              </a:solidFill>
            </a:rPr>
            <a:t>professional learning </a:t>
          </a:r>
          <a:r>
            <a:rPr lang="en-US" sz="1800" b="0" dirty="0">
              <a:solidFill>
                <a:schemeClr val="tx1">
                  <a:lumMod val="65000"/>
                  <a:lumOff val="35000"/>
                </a:schemeClr>
              </a:solidFill>
            </a:rPr>
            <a:t>about the standards, instruction, and assessment of ELSCDs</a:t>
          </a:r>
        </a:p>
      </dgm:t>
    </dgm:pt>
    <dgm:pt modelId="{77EA3899-853E-9648-B528-90093F943793}" type="parTrans" cxnId="{3F0A1254-4577-0348-9D93-D041766F1FA1}">
      <dgm:prSet/>
      <dgm:spPr/>
      <dgm:t>
        <a:bodyPr/>
        <a:lstStyle/>
        <a:p>
          <a:endParaRPr lang="en-US"/>
        </a:p>
      </dgm:t>
    </dgm:pt>
    <dgm:pt modelId="{42EE98F4-6DC6-B94E-B9B6-594B586D092C}" type="sibTrans" cxnId="{3F0A1254-4577-0348-9D93-D041766F1FA1}">
      <dgm:prSet/>
      <dgm:spPr/>
      <dgm:t>
        <a:bodyPr/>
        <a:lstStyle/>
        <a:p>
          <a:endParaRPr lang="en-US"/>
        </a:p>
      </dgm:t>
    </dgm:pt>
    <dgm:pt modelId="{11E16655-B3AF-E24B-82E1-3B01968D803D}">
      <dgm:prSet/>
      <dgm:spPr/>
      <dgm:t>
        <a:bodyPr/>
        <a:lstStyle/>
        <a:p>
          <a:r>
            <a:rPr lang="en-US" dirty="0">
              <a:solidFill>
                <a:schemeClr val="tx1">
                  <a:lumMod val="65000"/>
                  <a:lumOff val="35000"/>
                </a:schemeClr>
              </a:solidFill>
            </a:rPr>
            <a:t>Goal 3</a:t>
          </a:r>
        </a:p>
      </dgm:t>
    </dgm:pt>
    <dgm:pt modelId="{44A3A8EC-F350-D245-A338-0419C459A38E}" type="parTrans" cxnId="{1B9CAB4E-7F8B-4647-945B-66296373ED22}">
      <dgm:prSet/>
      <dgm:spPr/>
      <dgm:t>
        <a:bodyPr/>
        <a:lstStyle/>
        <a:p>
          <a:endParaRPr lang="en-US"/>
        </a:p>
      </dgm:t>
    </dgm:pt>
    <dgm:pt modelId="{AAD9262E-F866-F948-8635-7CC3EE5A9731}" type="sibTrans" cxnId="{1B9CAB4E-7F8B-4647-945B-66296373ED22}">
      <dgm:prSet/>
      <dgm:spPr/>
      <dgm:t>
        <a:bodyPr/>
        <a:lstStyle/>
        <a:p>
          <a:endParaRPr lang="en-US"/>
        </a:p>
      </dgm:t>
    </dgm:pt>
    <dgm:pt modelId="{41BFBD93-1CC2-1A47-882D-F9FED8C8009E}">
      <dgm:prSet custT="1"/>
      <dgm:spPr/>
      <dgm:t>
        <a:bodyPr/>
        <a:lstStyle/>
        <a:p>
          <a:r>
            <a:rPr lang="en-US" sz="1800" dirty="0">
              <a:solidFill>
                <a:schemeClr val="tx1">
                  <a:lumMod val="65000"/>
                  <a:lumOff val="35000"/>
                </a:schemeClr>
              </a:solidFill>
            </a:rPr>
            <a:t>develop and launch a </a:t>
          </a:r>
          <a:r>
            <a:rPr lang="en-US" sz="1800" i="1" dirty="0">
              <a:solidFill>
                <a:schemeClr val="tx1">
                  <a:lumMod val="65000"/>
                  <a:lumOff val="35000"/>
                </a:schemeClr>
              </a:solidFill>
            </a:rPr>
            <a:t>sustainable program </a:t>
          </a:r>
          <a:r>
            <a:rPr lang="en-US" sz="1800" dirty="0">
              <a:solidFill>
                <a:schemeClr val="tx1">
                  <a:lumMod val="65000"/>
                  <a:lumOff val="35000"/>
                </a:schemeClr>
              </a:solidFill>
            </a:rPr>
            <a:t>to maintain the assessment and practices</a:t>
          </a:r>
        </a:p>
      </dgm:t>
    </dgm:pt>
    <dgm:pt modelId="{89C668A5-74FB-8147-A5C7-C0B153D710AC}" type="parTrans" cxnId="{91F19879-D40D-714A-AA86-C20242B77EE2}">
      <dgm:prSet/>
      <dgm:spPr/>
      <dgm:t>
        <a:bodyPr/>
        <a:lstStyle/>
        <a:p>
          <a:endParaRPr lang="en-US"/>
        </a:p>
      </dgm:t>
    </dgm:pt>
    <dgm:pt modelId="{F4905937-E1C5-8F40-B1CD-2C9274E88D2F}" type="sibTrans" cxnId="{91F19879-D40D-714A-AA86-C20242B77EE2}">
      <dgm:prSet/>
      <dgm:spPr/>
      <dgm:t>
        <a:bodyPr/>
        <a:lstStyle/>
        <a:p>
          <a:endParaRPr lang="en-US"/>
        </a:p>
      </dgm:t>
    </dgm:pt>
    <dgm:pt modelId="{7BFC6423-4BF2-4B4A-BC7A-F19F6808EED3}" type="pres">
      <dgm:prSet presAssocID="{E0482D49-E85C-EC4A-A0D8-EC8025CEFA67}" presName="Name0" presStyleCnt="0">
        <dgm:presLayoutVars>
          <dgm:chPref val="3"/>
          <dgm:dir/>
          <dgm:animLvl val="lvl"/>
          <dgm:resizeHandles/>
        </dgm:presLayoutVars>
      </dgm:prSet>
      <dgm:spPr/>
    </dgm:pt>
    <dgm:pt modelId="{9BEFA9CC-161C-D041-A911-20DFE9B78626}" type="pres">
      <dgm:prSet presAssocID="{E523E553-3156-6C43-9CAC-171422A7969B}" presName="horFlow" presStyleCnt="0"/>
      <dgm:spPr/>
    </dgm:pt>
    <dgm:pt modelId="{1C5E862A-56EE-6B46-9A41-E88E310D0FA3}" type="pres">
      <dgm:prSet presAssocID="{E523E553-3156-6C43-9CAC-171422A7969B}" presName="bigChev" presStyleLbl="node1" presStyleIdx="0" presStyleCnt="3"/>
      <dgm:spPr/>
    </dgm:pt>
    <dgm:pt modelId="{327C9934-813A-1248-B201-3C849A63ACE0}" type="pres">
      <dgm:prSet presAssocID="{61D62F64-49EB-6143-A6C2-B67EE6E9CC0C}" presName="parTrans" presStyleCnt="0"/>
      <dgm:spPr/>
    </dgm:pt>
    <dgm:pt modelId="{7E771BC6-86F9-0B42-BBCF-E5824766210E}" type="pres">
      <dgm:prSet presAssocID="{9BE10BC8-712A-104D-9C99-8C9A2FCEEE12}" presName="node" presStyleLbl="alignAccFollowNode1" presStyleIdx="0" presStyleCnt="3" custScaleX="339082" custScaleY="131651">
        <dgm:presLayoutVars>
          <dgm:bulletEnabled val="1"/>
        </dgm:presLayoutVars>
      </dgm:prSet>
      <dgm:spPr/>
    </dgm:pt>
    <dgm:pt modelId="{066BCF82-5CE2-7341-A786-2F9011D3E34B}" type="pres">
      <dgm:prSet presAssocID="{E523E553-3156-6C43-9CAC-171422A7969B}" presName="vSp" presStyleCnt="0"/>
      <dgm:spPr/>
    </dgm:pt>
    <dgm:pt modelId="{00062DF8-77C3-A44C-A73D-C4EEAD7C9A36}" type="pres">
      <dgm:prSet presAssocID="{8935EA34-687E-E846-ABC6-C0A11AC7EFE7}" presName="horFlow" presStyleCnt="0"/>
      <dgm:spPr/>
    </dgm:pt>
    <dgm:pt modelId="{38D679F7-E5BA-1046-BE26-82F27B468AD3}" type="pres">
      <dgm:prSet presAssocID="{8935EA34-687E-E846-ABC6-C0A11AC7EFE7}" presName="bigChev" presStyleLbl="node1" presStyleIdx="1" presStyleCnt="3"/>
      <dgm:spPr/>
    </dgm:pt>
    <dgm:pt modelId="{43A0B5D8-2418-6B4C-9E70-08BB0969D67A}" type="pres">
      <dgm:prSet presAssocID="{77EA3899-853E-9648-B528-90093F943793}" presName="parTrans" presStyleCnt="0"/>
      <dgm:spPr/>
    </dgm:pt>
    <dgm:pt modelId="{DBC573C8-FE45-D646-A360-C69C42009A25}" type="pres">
      <dgm:prSet presAssocID="{05E94017-BF93-2246-842E-74305398B436}" presName="node" presStyleLbl="alignAccFollowNode1" presStyleIdx="1" presStyleCnt="3" custScaleX="339966" custScaleY="132723">
        <dgm:presLayoutVars>
          <dgm:bulletEnabled val="1"/>
        </dgm:presLayoutVars>
      </dgm:prSet>
      <dgm:spPr/>
    </dgm:pt>
    <dgm:pt modelId="{98D6733C-2BC7-2142-BB66-5B1B7A71263F}" type="pres">
      <dgm:prSet presAssocID="{8935EA34-687E-E846-ABC6-C0A11AC7EFE7}" presName="vSp" presStyleCnt="0"/>
      <dgm:spPr/>
    </dgm:pt>
    <dgm:pt modelId="{CD6EF417-2578-3648-880C-76F2B06E51C6}" type="pres">
      <dgm:prSet presAssocID="{11E16655-B3AF-E24B-82E1-3B01968D803D}" presName="horFlow" presStyleCnt="0"/>
      <dgm:spPr/>
    </dgm:pt>
    <dgm:pt modelId="{05BCE615-CA01-B246-A202-30BEF4681237}" type="pres">
      <dgm:prSet presAssocID="{11E16655-B3AF-E24B-82E1-3B01968D803D}" presName="bigChev" presStyleLbl="node1" presStyleIdx="2" presStyleCnt="3"/>
      <dgm:spPr/>
    </dgm:pt>
    <dgm:pt modelId="{CCF6E910-BAF8-E343-9D09-E8EAB27C4F95}" type="pres">
      <dgm:prSet presAssocID="{89C668A5-74FB-8147-A5C7-C0B153D710AC}" presName="parTrans" presStyleCnt="0"/>
      <dgm:spPr/>
    </dgm:pt>
    <dgm:pt modelId="{2D3D3289-C3AC-9142-B902-946A10F53763}" type="pres">
      <dgm:prSet presAssocID="{41BFBD93-1CC2-1A47-882D-F9FED8C8009E}" presName="node" presStyleLbl="alignAccFollowNode1" presStyleIdx="2" presStyleCnt="3" custScaleX="340166" custScaleY="123513">
        <dgm:presLayoutVars>
          <dgm:bulletEnabled val="1"/>
        </dgm:presLayoutVars>
      </dgm:prSet>
      <dgm:spPr/>
    </dgm:pt>
  </dgm:ptLst>
  <dgm:cxnLst>
    <dgm:cxn modelId="{A693C707-7B1F-2646-A41C-54FED3E1C81D}" type="presOf" srcId="{E523E553-3156-6C43-9CAC-171422A7969B}" destId="{1C5E862A-56EE-6B46-9A41-E88E310D0FA3}" srcOrd="0" destOrd="0" presId="urn:microsoft.com/office/officeart/2005/8/layout/lProcess3"/>
    <dgm:cxn modelId="{4A7E0C19-1B4F-2E4F-BD83-6A262C3C3563}" srcId="{E0482D49-E85C-EC4A-A0D8-EC8025CEFA67}" destId="{8935EA34-687E-E846-ABC6-C0A11AC7EFE7}" srcOrd="1" destOrd="0" parTransId="{8D40740D-D335-0941-BAA9-7C26E531D5AF}" sibTransId="{94EB19FD-4D35-7943-A738-03B8F7BB206F}"/>
    <dgm:cxn modelId="{E5EFA020-D1B9-B74C-BC55-C35F99DC18C4}" type="presOf" srcId="{E0482D49-E85C-EC4A-A0D8-EC8025CEFA67}" destId="{7BFC6423-4BF2-4B4A-BC7A-F19F6808EED3}" srcOrd="0" destOrd="0" presId="urn:microsoft.com/office/officeart/2005/8/layout/lProcess3"/>
    <dgm:cxn modelId="{E51B5427-7FF1-1E45-BF53-3A979A9070EB}" type="presOf" srcId="{11E16655-B3AF-E24B-82E1-3B01968D803D}" destId="{05BCE615-CA01-B246-A202-30BEF4681237}" srcOrd="0" destOrd="0" presId="urn:microsoft.com/office/officeart/2005/8/layout/lProcess3"/>
    <dgm:cxn modelId="{1B9CAB4E-7F8B-4647-945B-66296373ED22}" srcId="{E0482D49-E85C-EC4A-A0D8-EC8025CEFA67}" destId="{11E16655-B3AF-E24B-82E1-3B01968D803D}" srcOrd="2" destOrd="0" parTransId="{44A3A8EC-F350-D245-A338-0419C459A38E}" sibTransId="{AAD9262E-F866-F948-8635-7CC3EE5A9731}"/>
    <dgm:cxn modelId="{3F0A1254-4577-0348-9D93-D041766F1FA1}" srcId="{8935EA34-687E-E846-ABC6-C0A11AC7EFE7}" destId="{05E94017-BF93-2246-842E-74305398B436}" srcOrd="0" destOrd="0" parTransId="{77EA3899-853E-9648-B528-90093F943793}" sibTransId="{42EE98F4-6DC6-B94E-B9B6-594B586D092C}"/>
    <dgm:cxn modelId="{6A91CD74-F60F-A44C-AE0D-66BB3994F9A3}" srcId="{E0482D49-E85C-EC4A-A0D8-EC8025CEFA67}" destId="{E523E553-3156-6C43-9CAC-171422A7969B}" srcOrd="0" destOrd="0" parTransId="{10CC6AA8-F3A4-8041-A03E-FF1E14810BA5}" sibTransId="{2B9D2D47-B0CB-C146-9948-6B8EE6C4BE0B}"/>
    <dgm:cxn modelId="{91F19879-D40D-714A-AA86-C20242B77EE2}" srcId="{11E16655-B3AF-E24B-82E1-3B01968D803D}" destId="{41BFBD93-1CC2-1A47-882D-F9FED8C8009E}" srcOrd="0" destOrd="0" parTransId="{89C668A5-74FB-8147-A5C7-C0B153D710AC}" sibTransId="{F4905937-E1C5-8F40-B1CD-2C9274E88D2F}"/>
    <dgm:cxn modelId="{D517E859-9E7D-8445-841B-7A47E72F8B44}" type="presOf" srcId="{9BE10BC8-712A-104D-9C99-8C9A2FCEEE12}" destId="{7E771BC6-86F9-0B42-BBCF-E5824766210E}" srcOrd="0" destOrd="0" presId="urn:microsoft.com/office/officeart/2005/8/layout/lProcess3"/>
    <dgm:cxn modelId="{D6B35F7D-D628-4A4D-A8E6-43C8FDFB6CFD}" srcId="{E523E553-3156-6C43-9CAC-171422A7969B}" destId="{9BE10BC8-712A-104D-9C99-8C9A2FCEEE12}" srcOrd="0" destOrd="0" parTransId="{61D62F64-49EB-6143-A6C2-B67EE6E9CC0C}" sibTransId="{A076E120-A69D-0C4C-8A46-C3EF7DE3FE4A}"/>
    <dgm:cxn modelId="{D740558D-A5CA-B249-83E4-736818E92A82}" type="presOf" srcId="{41BFBD93-1CC2-1A47-882D-F9FED8C8009E}" destId="{2D3D3289-C3AC-9142-B902-946A10F53763}" srcOrd="0" destOrd="0" presId="urn:microsoft.com/office/officeart/2005/8/layout/lProcess3"/>
    <dgm:cxn modelId="{9FB84EA0-EBAC-F44F-A3D8-7BB17E9C648C}" type="presOf" srcId="{05E94017-BF93-2246-842E-74305398B436}" destId="{DBC573C8-FE45-D646-A360-C69C42009A25}" srcOrd="0" destOrd="0" presId="urn:microsoft.com/office/officeart/2005/8/layout/lProcess3"/>
    <dgm:cxn modelId="{001853C7-CF79-B24C-B2FA-98DB38517A96}" type="presOf" srcId="{8935EA34-687E-E846-ABC6-C0A11AC7EFE7}" destId="{38D679F7-E5BA-1046-BE26-82F27B468AD3}" srcOrd="0" destOrd="0" presId="urn:microsoft.com/office/officeart/2005/8/layout/lProcess3"/>
    <dgm:cxn modelId="{53C5F0A0-9AFC-B446-899A-DB70662D952C}" type="presParOf" srcId="{7BFC6423-4BF2-4B4A-BC7A-F19F6808EED3}" destId="{9BEFA9CC-161C-D041-A911-20DFE9B78626}" srcOrd="0" destOrd="0" presId="urn:microsoft.com/office/officeart/2005/8/layout/lProcess3"/>
    <dgm:cxn modelId="{C84B1BE8-F0A6-9346-9493-AF3DBD34EE13}" type="presParOf" srcId="{9BEFA9CC-161C-D041-A911-20DFE9B78626}" destId="{1C5E862A-56EE-6B46-9A41-E88E310D0FA3}" srcOrd="0" destOrd="0" presId="urn:microsoft.com/office/officeart/2005/8/layout/lProcess3"/>
    <dgm:cxn modelId="{58D4A50C-69C8-EA43-B376-7ABC1E2A2841}" type="presParOf" srcId="{9BEFA9CC-161C-D041-A911-20DFE9B78626}" destId="{327C9934-813A-1248-B201-3C849A63ACE0}" srcOrd="1" destOrd="0" presId="urn:microsoft.com/office/officeart/2005/8/layout/lProcess3"/>
    <dgm:cxn modelId="{D4BC291A-C5E0-6349-810E-6332A514B178}" type="presParOf" srcId="{9BEFA9CC-161C-D041-A911-20DFE9B78626}" destId="{7E771BC6-86F9-0B42-BBCF-E5824766210E}" srcOrd="2" destOrd="0" presId="urn:microsoft.com/office/officeart/2005/8/layout/lProcess3"/>
    <dgm:cxn modelId="{56B6042F-27C6-D540-9EFA-D35E881A960A}" type="presParOf" srcId="{7BFC6423-4BF2-4B4A-BC7A-F19F6808EED3}" destId="{066BCF82-5CE2-7341-A786-2F9011D3E34B}" srcOrd="1" destOrd="0" presId="urn:microsoft.com/office/officeart/2005/8/layout/lProcess3"/>
    <dgm:cxn modelId="{11EBE6A1-58B6-E640-AD55-B05E93A30B35}" type="presParOf" srcId="{7BFC6423-4BF2-4B4A-BC7A-F19F6808EED3}" destId="{00062DF8-77C3-A44C-A73D-C4EEAD7C9A36}" srcOrd="2" destOrd="0" presId="urn:microsoft.com/office/officeart/2005/8/layout/lProcess3"/>
    <dgm:cxn modelId="{118C2176-03C5-6B41-8E28-B0C905B03B89}" type="presParOf" srcId="{00062DF8-77C3-A44C-A73D-C4EEAD7C9A36}" destId="{38D679F7-E5BA-1046-BE26-82F27B468AD3}" srcOrd="0" destOrd="0" presId="urn:microsoft.com/office/officeart/2005/8/layout/lProcess3"/>
    <dgm:cxn modelId="{7E854D35-7433-2A41-B967-994A310ABEC4}" type="presParOf" srcId="{00062DF8-77C3-A44C-A73D-C4EEAD7C9A36}" destId="{43A0B5D8-2418-6B4C-9E70-08BB0969D67A}" srcOrd="1" destOrd="0" presId="urn:microsoft.com/office/officeart/2005/8/layout/lProcess3"/>
    <dgm:cxn modelId="{DD7A0598-F8BC-D048-8415-B2FC1B34B04E}" type="presParOf" srcId="{00062DF8-77C3-A44C-A73D-C4EEAD7C9A36}" destId="{DBC573C8-FE45-D646-A360-C69C42009A25}" srcOrd="2" destOrd="0" presId="urn:microsoft.com/office/officeart/2005/8/layout/lProcess3"/>
    <dgm:cxn modelId="{992B2CF9-0E8F-6748-9F17-FAA404B487A5}" type="presParOf" srcId="{7BFC6423-4BF2-4B4A-BC7A-F19F6808EED3}" destId="{98D6733C-2BC7-2142-BB66-5B1B7A71263F}" srcOrd="3" destOrd="0" presId="urn:microsoft.com/office/officeart/2005/8/layout/lProcess3"/>
    <dgm:cxn modelId="{6ADA6E0B-26B9-4A45-B36D-866C03A18070}" type="presParOf" srcId="{7BFC6423-4BF2-4B4A-BC7A-F19F6808EED3}" destId="{CD6EF417-2578-3648-880C-76F2B06E51C6}" srcOrd="4" destOrd="0" presId="urn:microsoft.com/office/officeart/2005/8/layout/lProcess3"/>
    <dgm:cxn modelId="{89931DDC-B92E-B647-AE38-F54864D051F3}" type="presParOf" srcId="{CD6EF417-2578-3648-880C-76F2B06E51C6}" destId="{05BCE615-CA01-B246-A202-30BEF4681237}" srcOrd="0" destOrd="0" presId="urn:microsoft.com/office/officeart/2005/8/layout/lProcess3"/>
    <dgm:cxn modelId="{F7068708-3B79-B74B-9EE5-57EC7A62C264}" type="presParOf" srcId="{CD6EF417-2578-3648-880C-76F2B06E51C6}" destId="{CCF6E910-BAF8-E343-9D09-E8EAB27C4F95}" srcOrd="1" destOrd="0" presId="urn:microsoft.com/office/officeart/2005/8/layout/lProcess3"/>
    <dgm:cxn modelId="{D51175F7-8CDE-E946-8063-BAED8FADDE38}" type="presParOf" srcId="{CD6EF417-2578-3648-880C-76F2B06E51C6}" destId="{2D3D3289-C3AC-9142-B902-946A10F53763}"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4586B3-AC1D-4D4C-9CEB-E17FF169C67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B41EFAE-CCAF-8942-A2E7-D7924061FB81}">
      <dgm:prSet phldr="0"/>
      <dgm:spPr>
        <a:ln>
          <a:solidFill>
            <a:srgbClr val="0070C0"/>
          </a:solidFill>
        </a:ln>
      </dgm:spPr>
      <dgm:t>
        <a:bodyPr/>
        <a:lstStyle/>
        <a:p>
          <a:pPr rtl="0"/>
          <a:r>
            <a:rPr lang="en-US" dirty="0">
              <a:solidFill>
                <a:schemeClr val="tx1">
                  <a:lumMod val="65000"/>
                  <a:lumOff val="35000"/>
                </a:schemeClr>
              </a:solidFill>
              <a:latin typeface="Calibri" panose="020F0502020204030204"/>
            </a:rPr>
            <a:t>Finalized</a:t>
          </a:r>
          <a:endParaRPr lang="en-US" dirty="0">
            <a:solidFill>
              <a:schemeClr val="tx1">
                <a:lumMod val="65000"/>
                <a:lumOff val="35000"/>
              </a:schemeClr>
            </a:solidFill>
          </a:endParaRPr>
        </a:p>
      </dgm:t>
    </dgm:pt>
    <dgm:pt modelId="{D9EF97D7-ABB6-2341-BE30-6C927FAB695E}" type="parTrans" cxnId="{A3D2D4DB-A388-9840-9EF7-910B15AA5A89}">
      <dgm:prSet/>
      <dgm:spPr/>
      <dgm:t>
        <a:bodyPr/>
        <a:lstStyle/>
        <a:p>
          <a:endParaRPr lang="en-US"/>
        </a:p>
      </dgm:t>
    </dgm:pt>
    <dgm:pt modelId="{5495AB3F-E90E-8B4B-A303-43FC94F692F5}" type="sibTrans" cxnId="{A3D2D4DB-A388-9840-9EF7-910B15AA5A89}">
      <dgm:prSet/>
      <dgm:spPr/>
      <dgm:t>
        <a:bodyPr/>
        <a:lstStyle/>
        <a:p>
          <a:endParaRPr lang="en-US"/>
        </a:p>
      </dgm:t>
    </dgm:pt>
    <dgm:pt modelId="{C2DFD9FF-2041-4C42-B081-EB11C35CC57A}">
      <dgm:prSet/>
      <dgm:spPr/>
      <dgm:t>
        <a:bodyPr/>
        <a:lstStyle/>
        <a:p>
          <a:pPr rtl="0">
            <a:buFont typeface="Wingdings" pitchFamily="2" charset="2"/>
            <a:buChar char="ü"/>
          </a:pPr>
          <a:r>
            <a:rPr lang="en-US" dirty="0">
              <a:solidFill>
                <a:srgbClr val="636462"/>
              </a:solidFill>
            </a:rPr>
            <a:t>Item specifications for the 6 grade bands</a:t>
          </a:r>
        </a:p>
      </dgm:t>
    </dgm:pt>
    <dgm:pt modelId="{BAD75804-37CA-4E4E-B913-B550E285449F}" type="parTrans" cxnId="{0ED55B6D-ED1F-4645-99E2-19056CAAE320}">
      <dgm:prSet/>
      <dgm:spPr/>
      <dgm:t>
        <a:bodyPr/>
        <a:lstStyle/>
        <a:p>
          <a:endParaRPr lang="en-US"/>
        </a:p>
      </dgm:t>
    </dgm:pt>
    <dgm:pt modelId="{7DF0AF2E-0ED7-274D-A9C9-F57D1FB8CBA3}" type="sibTrans" cxnId="{0ED55B6D-ED1F-4645-99E2-19056CAAE320}">
      <dgm:prSet/>
      <dgm:spPr/>
      <dgm:t>
        <a:bodyPr/>
        <a:lstStyle/>
        <a:p>
          <a:endParaRPr lang="en-US"/>
        </a:p>
      </dgm:t>
    </dgm:pt>
    <dgm:pt modelId="{A1562C0C-B9DD-4BE0-8A42-5976A5E46236}">
      <dgm:prSet phldr="0"/>
      <dgm:spPr/>
      <dgm:t>
        <a:bodyPr/>
        <a:lstStyle/>
        <a:p>
          <a:pPr rtl="0">
            <a:buFont typeface="Wingdings" pitchFamily="2" charset="2"/>
            <a:buChar char="ü"/>
          </a:pPr>
          <a:r>
            <a:rPr lang="en-US" dirty="0">
              <a:solidFill>
                <a:srgbClr val="636462"/>
              </a:solidFill>
              <a:latin typeface="Calibri" panose="020F0502020204030204"/>
            </a:rPr>
            <a:t>Accessibility &amp; Accommodations Manual</a:t>
          </a:r>
        </a:p>
      </dgm:t>
    </dgm:pt>
    <dgm:pt modelId="{E218D6B5-9C9B-498B-BB2C-895477B94745}" type="parTrans" cxnId="{064ACF5D-AF37-4E3C-A98A-199F294C9E7A}">
      <dgm:prSet/>
      <dgm:spPr/>
      <dgm:t>
        <a:bodyPr/>
        <a:lstStyle/>
        <a:p>
          <a:endParaRPr lang="en-US"/>
        </a:p>
      </dgm:t>
    </dgm:pt>
    <dgm:pt modelId="{45D88A0B-BD20-4EAD-B646-AC4D6EA25741}" type="sibTrans" cxnId="{064ACF5D-AF37-4E3C-A98A-199F294C9E7A}">
      <dgm:prSet/>
      <dgm:spPr/>
      <dgm:t>
        <a:bodyPr/>
        <a:lstStyle/>
        <a:p>
          <a:endParaRPr lang="en-US"/>
        </a:p>
      </dgm:t>
    </dgm:pt>
    <dgm:pt modelId="{6F7E9E37-9A73-C044-AADC-435E38F87574}">
      <dgm:prSet phldr="0"/>
      <dgm:spPr/>
      <dgm:t>
        <a:bodyPr/>
        <a:lstStyle/>
        <a:p>
          <a:pPr rtl="0">
            <a:buFont typeface="Wingdings" pitchFamily="2" charset="2"/>
            <a:buChar char="ü"/>
          </a:pPr>
          <a:r>
            <a:rPr lang="en-US" dirty="0">
              <a:solidFill>
                <a:srgbClr val="636462"/>
              </a:solidFill>
              <a:latin typeface="Calibri" panose="020F0502020204030204"/>
            </a:rPr>
            <a:t>Student access descriptions</a:t>
          </a:r>
        </a:p>
      </dgm:t>
    </dgm:pt>
    <dgm:pt modelId="{CA18C20A-F088-2740-AE8A-D783B3223ECA}" type="parTrans" cxnId="{24D68407-667C-A44D-8AC4-F22B17F1D4A7}">
      <dgm:prSet/>
      <dgm:spPr/>
      <dgm:t>
        <a:bodyPr/>
        <a:lstStyle/>
        <a:p>
          <a:endParaRPr lang="en-US"/>
        </a:p>
      </dgm:t>
    </dgm:pt>
    <dgm:pt modelId="{8DBD8268-F9AC-F44C-B8DE-FAC28035FE6F}" type="sibTrans" cxnId="{24D68407-667C-A44D-8AC4-F22B17F1D4A7}">
      <dgm:prSet/>
      <dgm:spPr/>
      <dgm:t>
        <a:bodyPr/>
        <a:lstStyle/>
        <a:p>
          <a:endParaRPr lang="en-US"/>
        </a:p>
      </dgm:t>
    </dgm:pt>
    <dgm:pt modelId="{86C43405-04C9-0D4A-B52A-F91D105A917C}">
      <dgm:prSet phldr="0"/>
      <dgm:spPr/>
      <dgm:t>
        <a:bodyPr/>
        <a:lstStyle/>
        <a:p>
          <a:pPr rtl="0">
            <a:buFont typeface="Wingdings" pitchFamily="2" charset="2"/>
            <a:buChar char="ü"/>
          </a:pPr>
          <a:r>
            <a:rPr lang="en-US" dirty="0">
              <a:solidFill>
                <a:srgbClr val="636462"/>
              </a:solidFill>
              <a:latin typeface="Calibri" panose="020F0502020204030204"/>
            </a:rPr>
            <a:t>Pilot phase 1 (educator feedback on assessment)</a:t>
          </a:r>
        </a:p>
      </dgm:t>
    </dgm:pt>
    <dgm:pt modelId="{BA8A4F2E-F92B-804D-8F0C-235FB4DE73FF}" type="parTrans" cxnId="{2C87C825-D77D-8542-B867-3855B89A9915}">
      <dgm:prSet/>
      <dgm:spPr/>
      <dgm:t>
        <a:bodyPr/>
        <a:lstStyle/>
        <a:p>
          <a:endParaRPr lang="en-US"/>
        </a:p>
      </dgm:t>
    </dgm:pt>
    <dgm:pt modelId="{DC252DB7-4861-4147-9487-DE51EEB37CE0}" type="sibTrans" cxnId="{2C87C825-D77D-8542-B867-3855B89A9915}">
      <dgm:prSet/>
      <dgm:spPr/>
      <dgm:t>
        <a:bodyPr/>
        <a:lstStyle/>
        <a:p>
          <a:endParaRPr lang="en-US"/>
        </a:p>
      </dgm:t>
    </dgm:pt>
    <dgm:pt modelId="{B189383E-94A2-CB47-8F38-04612F9AB0A9}" type="pres">
      <dgm:prSet presAssocID="{704586B3-AC1D-4D4C-9CEB-E17FF169C67E}" presName="linear" presStyleCnt="0">
        <dgm:presLayoutVars>
          <dgm:animLvl val="lvl"/>
          <dgm:resizeHandles val="exact"/>
        </dgm:presLayoutVars>
      </dgm:prSet>
      <dgm:spPr/>
    </dgm:pt>
    <dgm:pt modelId="{79003BCB-DB41-5C4F-8AEA-BFB85C5C85BC}" type="pres">
      <dgm:prSet presAssocID="{FB41EFAE-CCAF-8942-A2E7-D7924061FB81}" presName="parentText" presStyleLbl="node1" presStyleIdx="0" presStyleCnt="1">
        <dgm:presLayoutVars>
          <dgm:chMax val="0"/>
          <dgm:bulletEnabled val="1"/>
        </dgm:presLayoutVars>
      </dgm:prSet>
      <dgm:spPr/>
    </dgm:pt>
    <dgm:pt modelId="{628D6F6F-7230-454D-9FC3-9FC98035DD0D}" type="pres">
      <dgm:prSet presAssocID="{FB41EFAE-CCAF-8942-A2E7-D7924061FB81}" presName="childText" presStyleLbl="revTx" presStyleIdx="0" presStyleCnt="1">
        <dgm:presLayoutVars>
          <dgm:bulletEnabled val="1"/>
        </dgm:presLayoutVars>
      </dgm:prSet>
      <dgm:spPr/>
    </dgm:pt>
  </dgm:ptLst>
  <dgm:cxnLst>
    <dgm:cxn modelId="{24D68407-667C-A44D-8AC4-F22B17F1D4A7}" srcId="{FB41EFAE-CCAF-8942-A2E7-D7924061FB81}" destId="{6F7E9E37-9A73-C044-AADC-435E38F87574}" srcOrd="2" destOrd="0" parTransId="{CA18C20A-F088-2740-AE8A-D783B3223ECA}" sibTransId="{8DBD8268-F9AC-F44C-B8DE-FAC28035FE6F}"/>
    <dgm:cxn modelId="{CD04050A-D91B-4FD5-8BF6-E625E864EE63}" type="presOf" srcId="{C2DFD9FF-2041-4C42-B081-EB11C35CC57A}" destId="{628D6F6F-7230-454D-9FC3-9FC98035DD0D}" srcOrd="0" destOrd="0" presId="urn:microsoft.com/office/officeart/2005/8/layout/vList2"/>
    <dgm:cxn modelId="{3CC77713-1B98-4F7D-9429-33CBE77C7701}" type="presOf" srcId="{A1562C0C-B9DD-4BE0-8A42-5976A5E46236}" destId="{628D6F6F-7230-454D-9FC3-9FC98035DD0D}" srcOrd="0" destOrd="1" presId="urn:microsoft.com/office/officeart/2005/8/layout/vList2"/>
    <dgm:cxn modelId="{2C87C825-D77D-8542-B867-3855B89A9915}" srcId="{FB41EFAE-CCAF-8942-A2E7-D7924061FB81}" destId="{86C43405-04C9-0D4A-B52A-F91D105A917C}" srcOrd="3" destOrd="0" parTransId="{BA8A4F2E-F92B-804D-8F0C-235FB4DE73FF}" sibTransId="{DC252DB7-4861-4147-9487-DE51EEB37CE0}"/>
    <dgm:cxn modelId="{57533C3D-0BDB-4D41-BFD2-F7B8D1331BB8}" type="presOf" srcId="{86C43405-04C9-0D4A-B52A-F91D105A917C}" destId="{628D6F6F-7230-454D-9FC3-9FC98035DD0D}" srcOrd="0" destOrd="3" presId="urn:microsoft.com/office/officeart/2005/8/layout/vList2"/>
    <dgm:cxn modelId="{064ACF5D-AF37-4E3C-A98A-199F294C9E7A}" srcId="{FB41EFAE-CCAF-8942-A2E7-D7924061FB81}" destId="{A1562C0C-B9DD-4BE0-8A42-5976A5E46236}" srcOrd="1" destOrd="0" parTransId="{E218D6B5-9C9B-498B-BB2C-895477B94745}" sibTransId="{45D88A0B-BD20-4EAD-B646-AC4D6EA25741}"/>
    <dgm:cxn modelId="{0ED55B6D-ED1F-4645-99E2-19056CAAE320}" srcId="{FB41EFAE-CCAF-8942-A2E7-D7924061FB81}" destId="{C2DFD9FF-2041-4C42-B081-EB11C35CC57A}" srcOrd="0" destOrd="0" parTransId="{BAD75804-37CA-4E4E-B913-B550E285449F}" sibTransId="{7DF0AF2E-0ED7-274D-A9C9-F57D1FB8CBA3}"/>
    <dgm:cxn modelId="{4EB8F680-903C-E645-8E65-A8586121C143}" type="presOf" srcId="{704586B3-AC1D-4D4C-9CEB-E17FF169C67E}" destId="{B189383E-94A2-CB47-8F38-04612F9AB0A9}" srcOrd="0" destOrd="0" presId="urn:microsoft.com/office/officeart/2005/8/layout/vList2"/>
    <dgm:cxn modelId="{A3D2D4DB-A388-9840-9EF7-910B15AA5A89}" srcId="{704586B3-AC1D-4D4C-9CEB-E17FF169C67E}" destId="{FB41EFAE-CCAF-8942-A2E7-D7924061FB81}" srcOrd="0" destOrd="0" parTransId="{D9EF97D7-ABB6-2341-BE30-6C927FAB695E}" sibTransId="{5495AB3F-E90E-8B4B-A303-43FC94F692F5}"/>
    <dgm:cxn modelId="{1109B2EA-9D38-4F29-8B0C-EBF713582874}" type="presOf" srcId="{FB41EFAE-CCAF-8942-A2E7-D7924061FB81}" destId="{79003BCB-DB41-5C4F-8AEA-BFB85C5C85BC}" srcOrd="0" destOrd="0" presId="urn:microsoft.com/office/officeart/2005/8/layout/vList2"/>
    <dgm:cxn modelId="{A946D6F8-3544-2F4F-9E52-49D888141001}" type="presOf" srcId="{6F7E9E37-9A73-C044-AADC-435E38F87574}" destId="{628D6F6F-7230-454D-9FC3-9FC98035DD0D}" srcOrd="0" destOrd="2" presId="urn:microsoft.com/office/officeart/2005/8/layout/vList2"/>
    <dgm:cxn modelId="{D68D0B6C-B7F9-40AD-8E4C-4DA6B99C44D9}" type="presParOf" srcId="{B189383E-94A2-CB47-8F38-04612F9AB0A9}" destId="{79003BCB-DB41-5C4F-8AEA-BFB85C5C85BC}" srcOrd="0" destOrd="0" presId="urn:microsoft.com/office/officeart/2005/8/layout/vList2"/>
    <dgm:cxn modelId="{4D29A768-586B-40A8-ACD8-9982201C261B}" type="presParOf" srcId="{B189383E-94A2-CB47-8F38-04612F9AB0A9}" destId="{628D6F6F-7230-454D-9FC3-9FC98035DD0D}"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4586B3-AC1D-4D4C-9CEB-E17FF169C67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B41EFAE-CCAF-8942-A2E7-D7924061FB81}">
      <dgm:prSet/>
      <dgm:spPr>
        <a:ln>
          <a:solidFill>
            <a:srgbClr val="EDA0ED"/>
          </a:solidFill>
        </a:ln>
      </dgm:spPr>
      <dgm:t>
        <a:bodyPr/>
        <a:lstStyle/>
        <a:p>
          <a:r>
            <a:rPr lang="en-US" dirty="0">
              <a:solidFill>
                <a:schemeClr val="tx1">
                  <a:lumMod val="65000"/>
                  <a:lumOff val="35000"/>
                </a:schemeClr>
              </a:solidFill>
            </a:rPr>
            <a:t>LMS Launching soon…</a:t>
          </a:r>
        </a:p>
      </dgm:t>
    </dgm:pt>
    <dgm:pt modelId="{D9EF97D7-ABB6-2341-BE30-6C927FAB695E}" type="parTrans" cxnId="{A3D2D4DB-A388-9840-9EF7-910B15AA5A89}">
      <dgm:prSet/>
      <dgm:spPr/>
      <dgm:t>
        <a:bodyPr/>
        <a:lstStyle/>
        <a:p>
          <a:endParaRPr lang="en-US"/>
        </a:p>
      </dgm:t>
    </dgm:pt>
    <dgm:pt modelId="{5495AB3F-E90E-8B4B-A303-43FC94F692F5}" type="sibTrans" cxnId="{A3D2D4DB-A388-9840-9EF7-910B15AA5A89}">
      <dgm:prSet/>
      <dgm:spPr/>
      <dgm:t>
        <a:bodyPr/>
        <a:lstStyle/>
        <a:p>
          <a:endParaRPr lang="en-US"/>
        </a:p>
      </dgm:t>
    </dgm:pt>
    <dgm:pt modelId="{474910C1-A8C3-6840-AB12-61E38E427191}">
      <dgm:prSet custT="1"/>
      <dgm:spPr/>
      <dgm:t>
        <a:bodyPr/>
        <a:lstStyle/>
        <a:p>
          <a:pPr>
            <a:buFont typeface="Wingdings" pitchFamily="2" charset="2"/>
            <a:buChar char="ü"/>
          </a:pPr>
          <a:r>
            <a:rPr lang="en-US" sz="2600" dirty="0">
              <a:solidFill>
                <a:schemeClr val="tx1">
                  <a:lumMod val="65000"/>
                  <a:lumOff val="35000"/>
                </a:schemeClr>
              </a:solidFill>
            </a:rPr>
            <a:t>Launching the online Professional Learning modules 1-6 for CoPs </a:t>
          </a:r>
        </a:p>
      </dgm:t>
    </dgm:pt>
    <dgm:pt modelId="{CD44581B-A61B-2A42-9802-8C03F39C8474}" type="parTrans" cxnId="{D6EA071F-D242-214F-A397-0F35206A31F0}">
      <dgm:prSet/>
      <dgm:spPr/>
      <dgm:t>
        <a:bodyPr/>
        <a:lstStyle/>
        <a:p>
          <a:endParaRPr lang="en-US"/>
        </a:p>
      </dgm:t>
    </dgm:pt>
    <dgm:pt modelId="{1673CB92-C6A6-6B4F-9677-24793C877506}" type="sibTrans" cxnId="{D6EA071F-D242-214F-A397-0F35206A31F0}">
      <dgm:prSet/>
      <dgm:spPr/>
      <dgm:t>
        <a:bodyPr/>
        <a:lstStyle/>
        <a:p>
          <a:endParaRPr lang="en-US"/>
        </a:p>
      </dgm:t>
    </dgm:pt>
    <dgm:pt modelId="{8EF7420E-0F6F-A545-9E0E-B0D950662611}">
      <dgm:prSet/>
      <dgm:spPr>
        <a:ln>
          <a:solidFill>
            <a:srgbClr val="BC67C2"/>
          </a:solidFill>
        </a:ln>
      </dgm:spPr>
      <dgm:t>
        <a:bodyPr/>
        <a:lstStyle/>
        <a:p>
          <a:r>
            <a:rPr lang="en-US" dirty="0">
              <a:solidFill>
                <a:schemeClr val="tx1">
                  <a:lumMod val="65000"/>
                  <a:lumOff val="35000"/>
                </a:schemeClr>
              </a:solidFill>
            </a:rPr>
            <a:t>CAAELP Newsletter</a:t>
          </a:r>
        </a:p>
      </dgm:t>
    </dgm:pt>
    <dgm:pt modelId="{00905018-06A9-A54E-B007-FFE7843291FE}" type="parTrans" cxnId="{EEA7BCDA-AEB1-5F42-BFFC-52239F8080EE}">
      <dgm:prSet/>
      <dgm:spPr/>
      <dgm:t>
        <a:bodyPr/>
        <a:lstStyle/>
        <a:p>
          <a:endParaRPr lang="en-US"/>
        </a:p>
      </dgm:t>
    </dgm:pt>
    <dgm:pt modelId="{073FF109-B0CD-644F-8A64-68EFCFD99201}" type="sibTrans" cxnId="{EEA7BCDA-AEB1-5F42-BFFC-52239F8080EE}">
      <dgm:prSet/>
      <dgm:spPr/>
      <dgm:t>
        <a:bodyPr/>
        <a:lstStyle/>
        <a:p>
          <a:endParaRPr lang="en-US"/>
        </a:p>
      </dgm:t>
    </dgm:pt>
    <dgm:pt modelId="{32C5697E-4655-9A4C-B466-F9463BEAAB8F}">
      <dgm:prSet custT="1"/>
      <dgm:spPr/>
      <dgm:t>
        <a:bodyPr/>
        <a:lstStyle/>
        <a:p>
          <a:pPr>
            <a:buFont typeface="Wingdings" pitchFamily="2" charset="2"/>
            <a:buChar char="ü"/>
          </a:pPr>
          <a:r>
            <a:rPr lang="en-US" sz="2600" dirty="0">
              <a:solidFill>
                <a:schemeClr val="tx1">
                  <a:lumMod val="65000"/>
                  <a:lumOff val="35000"/>
                </a:schemeClr>
              </a:solidFill>
            </a:rPr>
            <a:t>Sent the 3rd quarterly CAAELP e-newsletter</a:t>
          </a:r>
        </a:p>
      </dgm:t>
    </dgm:pt>
    <dgm:pt modelId="{79B7A4B7-1BE5-984A-8291-33E07D1671F4}" type="parTrans" cxnId="{BFD2ECB9-A618-F64D-9EAE-0355007D0F99}">
      <dgm:prSet/>
      <dgm:spPr/>
      <dgm:t>
        <a:bodyPr/>
        <a:lstStyle/>
        <a:p>
          <a:endParaRPr lang="en-US"/>
        </a:p>
      </dgm:t>
    </dgm:pt>
    <dgm:pt modelId="{5A5C6D3F-ADBA-A646-8EC9-73299E6B7AD7}" type="sibTrans" cxnId="{BFD2ECB9-A618-F64D-9EAE-0355007D0F99}">
      <dgm:prSet/>
      <dgm:spPr/>
      <dgm:t>
        <a:bodyPr/>
        <a:lstStyle/>
        <a:p>
          <a:endParaRPr lang="en-US"/>
        </a:p>
      </dgm:t>
    </dgm:pt>
    <dgm:pt modelId="{7EBD538F-E704-9544-B7B6-C302C3FEDA86}">
      <dgm:prSet/>
      <dgm:spPr>
        <a:ln>
          <a:solidFill>
            <a:srgbClr val="7030A0"/>
          </a:solidFill>
        </a:ln>
      </dgm:spPr>
      <dgm:t>
        <a:bodyPr/>
        <a:lstStyle/>
        <a:p>
          <a:r>
            <a:rPr lang="en-US" dirty="0">
              <a:solidFill>
                <a:schemeClr val="tx1">
                  <a:lumMod val="65000"/>
                  <a:lumOff val="35000"/>
                </a:schemeClr>
              </a:solidFill>
            </a:rPr>
            <a:t>CoP/PL Modules Finalized</a:t>
          </a:r>
        </a:p>
      </dgm:t>
    </dgm:pt>
    <dgm:pt modelId="{CF332475-6CE4-E249-AD93-3A02EFB1FDD6}" type="parTrans" cxnId="{3B5CD290-0E32-A047-B3D7-3899598BD071}">
      <dgm:prSet/>
      <dgm:spPr/>
      <dgm:t>
        <a:bodyPr/>
        <a:lstStyle/>
        <a:p>
          <a:endParaRPr lang="en-US"/>
        </a:p>
      </dgm:t>
    </dgm:pt>
    <dgm:pt modelId="{24DB8A43-E145-444B-8BC8-1DF1F854906A}" type="sibTrans" cxnId="{3B5CD290-0E32-A047-B3D7-3899598BD071}">
      <dgm:prSet/>
      <dgm:spPr/>
      <dgm:t>
        <a:bodyPr/>
        <a:lstStyle/>
        <a:p>
          <a:endParaRPr lang="en-US"/>
        </a:p>
      </dgm:t>
    </dgm:pt>
    <dgm:pt modelId="{362A1AB4-615D-8943-A276-3E694352AB86}">
      <dgm:prSet custT="1"/>
      <dgm:spPr/>
      <dgm:t>
        <a:bodyPr/>
        <a:lstStyle/>
        <a:p>
          <a:pPr>
            <a:buFont typeface="Wingdings" pitchFamily="2" charset="2"/>
            <a:buChar char="ü"/>
          </a:pPr>
          <a:r>
            <a:rPr lang="en-US" sz="1900" dirty="0">
              <a:solidFill>
                <a:schemeClr val="tx1">
                  <a:lumMod val="65000"/>
                  <a:lumOff val="35000"/>
                </a:schemeClr>
              </a:solidFill>
            </a:rPr>
            <a:t>Professional Learning Modules #1–6 finalized (13 modules total)</a:t>
          </a:r>
        </a:p>
      </dgm:t>
    </dgm:pt>
    <dgm:pt modelId="{9C79CAC1-2878-F540-A16C-39C2AC7755AB}" type="parTrans" cxnId="{1F529CE5-D34A-7D40-BD7A-CBC0FB601BDD}">
      <dgm:prSet/>
      <dgm:spPr/>
      <dgm:t>
        <a:bodyPr/>
        <a:lstStyle/>
        <a:p>
          <a:endParaRPr lang="en-US"/>
        </a:p>
      </dgm:t>
    </dgm:pt>
    <dgm:pt modelId="{D4A60A76-498F-E445-9D1E-F81CCC23EC74}" type="sibTrans" cxnId="{1F529CE5-D34A-7D40-BD7A-CBC0FB601BDD}">
      <dgm:prSet/>
      <dgm:spPr/>
      <dgm:t>
        <a:bodyPr/>
        <a:lstStyle/>
        <a:p>
          <a:endParaRPr lang="en-US"/>
        </a:p>
      </dgm:t>
    </dgm:pt>
    <dgm:pt modelId="{B189383E-94A2-CB47-8F38-04612F9AB0A9}" type="pres">
      <dgm:prSet presAssocID="{704586B3-AC1D-4D4C-9CEB-E17FF169C67E}" presName="linear" presStyleCnt="0">
        <dgm:presLayoutVars>
          <dgm:animLvl val="lvl"/>
          <dgm:resizeHandles val="exact"/>
        </dgm:presLayoutVars>
      </dgm:prSet>
      <dgm:spPr/>
    </dgm:pt>
    <dgm:pt modelId="{4441E2E6-0B08-9B4C-9A98-B35BBF863AAA}" type="pres">
      <dgm:prSet presAssocID="{8EF7420E-0F6F-A545-9E0E-B0D950662611}" presName="parentText" presStyleLbl="node1" presStyleIdx="0" presStyleCnt="3" custScaleX="60208" custLinFactNeighborX="-22229" custLinFactNeighborY="-774">
        <dgm:presLayoutVars>
          <dgm:chMax val="0"/>
          <dgm:bulletEnabled val="1"/>
        </dgm:presLayoutVars>
      </dgm:prSet>
      <dgm:spPr/>
    </dgm:pt>
    <dgm:pt modelId="{30408369-24F7-C847-8D48-B807213EF02A}" type="pres">
      <dgm:prSet presAssocID="{8EF7420E-0F6F-A545-9E0E-B0D950662611}" presName="childText" presStyleLbl="revTx" presStyleIdx="0" presStyleCnt="3">
        <dgm:presLayoutVars>
          <dgm:bulletEnabled val="1"/>
        </dgm:presLayoutVars>
      </dgm:prSet>
      <dgm:spPr/>
    </dgm:pt>
    <dgm:pt modelId="{00653B17-34F8-EA4E-BBFB-E3ADE7D686F7}" type="pres">
      <dgm:prSet presAssocID="{7EBD538F-E704-9544-B7B6-C302C3FEDA86}" presName="parentText" presStyleLbl="node1" presStyleIdx="1" presStyleCnt="3" custScaleX="60230" custLinFactNeighborX="-22568" custLinFactNeighborY="-22418">
        <dgm:presLayoutVars>
          <dgm:chMax val="0"/>
          <dgm:bulletEnabled val="1"/>
        </dgm:presLayoutVars>
      </dgm:prSet>
      <dgm:spPr/>
    </dgm:pt>
    <dgm:pt modelId="{3CCBFB85-8333-F44C-811F-028E56498A5F}" type="pres">
      <dgm:prSet presAssocID="{7EBD538F-E704-9544-B7B6-C302C3FEDA86}" presName="childText" presStyleLbl="revTx" presStyleIdx="1" presStyleCnt="3">
        <dgm:presLayoutVars>
          <dgm:bulletEnabled val="1"/>
        </dgm:presLayoutVars>
      </dgm:prSet>
      <dgm:spPr/>
    </dgm:pt>
    <dgm:pt modelId="{79003BCB-DB41-5C4F-8AEA-BFB85C5C85BC}" type="pres">
      <dgm:prSet presAssocID="{FB41EFAE-CCAF-8942-A2E7-D7924061FB81}" presName="parentText" presStyleLbl="node1" presStyleIdx="2" presStyleCnt="3" custScaleX="60208" custLinFactNeighborX="-22229" custLinFactNeighborY="-774">
        <dgm:presLayoutVars>
          <dgm:chMax val="0"/>
          <dgm:bulletEnabled val="1"/>
        </dgm:presLayoutVars>
      </dgm:prSet>
      <dgm:spPr/>
    </dgm:pt>
    <dgm:pt modelId="{628D6F6F-7230-454D-9FC3-9FC98035DD0D}" type="pres">
      <dgm:prSet presAssocID="{FB41EFAE-CCAF-8942-A2E7-D7924061FB81}" presName="childText" presStyleLbl="revTx" presStyleIdx="2" presStyleCnt="3">
        <dgm:presLayoutVars>
          <dgm:bulletEnabled val="1"/>
        </dgm:presLayoutVars>
      </dgm:prSet>
      <dgm:spPr/>
    </dgm:pt>
  </dgm:ptLst>
  <dgm:cxnLst>
    <dgm:cxn modelId="{A68DD20F-948A-2841-80F7-4620EA954F1D}" type="presOf" srcId="{FB41EFAE-CCAF-8942-A2E7-D7924061FB81}" destId="{79003BCB-DB41-5C4F-8AEA-BFB85C5C85BC}" srcOrd="0" destOrd="0" presId="urn:microsoft.com/office/officeart/2005/8/layout/vList2"/>
    <dgm:cxn modelId="{90B0CC10-F921-7740-B6BF-2510F906C7FA}" type="presOf" srcId="{7EBD538F-E704-9544-B7B6-C302C3FEDA86}" destId="{00653B17-34F8-EA4E-BBFB-E3ADE7D686F7}" srcOrd="0" destOrd="0" presId="urn:microsoft.com/office/officeart/2005/8/layout/vList2"/>
    <dgm:cxn modelId="{D6EA071F-D242-214F-A397-0F35206A31F0}" srcId="{FB41EFAE-CCAF-8942-A2E7-D7924061FB81}" destId="{474910C1-A8C3-6840-AB12-61E38E427191}" srcOrd="0" destOrd="0" parTransId="{CD44581B-A61B-2A42-9802-8C03F39C8474}" sibTransId="{1673CB92-C6A6-6B4F-9677-24793C877506}"/>
    <dgm:cxn modelId="{F7C67F44-929F-D141-81A7-D4BC80D6163E}" type="presOf" srcId="{32C5697E-4655-9A4C-B466-F9463BEAAB8F}" destId="{30408369-24F7-C847-8D48-B807213EF02A}" srcOrd="0" destOrd="0" presId="urn:microsoft.com/office/officeart/2005/8/layout/vList2"/>
    <dgm:cxn modelId="{4EB8F680-903C-E645-8E65-A8586121C143}" type="presOf" srcId="{704586B3-AC1D-4D4C-9CEB-E17FF169C67E}" destId="{B189383E-94A2-CB47-8F38-04612F9AB0A9}" srcOrd="0" destOrd="0" presId="urn:microsoft.com/office/officeart/2005/8/layout/vList2"/>
    <dgm:cxn modelId="{3B5CD290-0E32-A047-B3D7-3899598BD071}" srcId="{704586B3-AC1D-4D4C-9CEB-E17FF169C67E}" destId="{7EBD538F-E704-9544-B7B6-C302C3FEDA86}" srcOrd="1" destOrd="0" parTransId="{CF332475-6CE4-E249-AD93-3A02EFB1FDD6}" sibTransId="{24DB8A43-E145-444B-8BC8-1DF1F854906A}"/>
    <dgm:cxn modelId="{56DDE2A8-2F95-384C-9974-0F9F1FF550AC}" type="presOf" srcId="{474910C1-A8C3-6840-AB12-61E38E427191}" destId="{628D6F6F-7230-454D-9FC3-9FC98035DD0D}" srcOrd="0" destOrd="0" presId="urn:microsoft.com/office/officeart/2005/8/layout/vList2"/>
    <dgm:cxn modelId="{BFD2ECB9-A618-F64D-9EAE-0355007D0F99}" srcId="{8EF7420E-0F6F-A545-9E0E-B0D950662611}" destId="{32C5697E-4655-9A4C-B466-F9463BEAAB8F}" srcOrd="0" destOrd="0" parTransId="{79B7A4B7-1BE5-984A-8291-33E07D1671F4}" sibTransId="{5A5C6D3F-ADBA-A646-8EC9-73299E6B7AD7}"/>
    <dgm:cxn modelId="{EEA7BCDA-AEB1-5F42-BFFC-52239F8080EE}" srcId="{704586B3-AC1D-4D4C-9CEB-E17FF169C67E}" destId="{8EF7420E-0F6F-A545-9E0E-B0D950662611}" srcOrd="0" destOrd="0" parTransId="{00905018-06A9-A54E-B007-FFE7843291FE}" sibTransId="{073FF109-B0CD-644F-8A64-68EFCFD99201}"/>
    <dgm:cxn modelId="{A3D2D4DB-A388-9840-9EF7-910B15AA5A89}" srcId="{704586B3-AC1D-4D4C-9CEB-E17FF169C67E}" destId="{FB41EFAE-CCAF-8942-A2E7-D7924061FB81}" srcOrd="2" destOrd="0" parTransId="{D9EF97D7-ABB6-2341-BE30-6C927FAB695E}" sibTransId="{5495AB3F-E90E-8B4B-A303-43FC94F692F5}"/>
    <dgm:cxn modelId="{94D391DC-AB1A-EF4A-A155-2AB1A19C3017}" type="presOf" srcId="{8EF7420E-0F6F-A545-9E0E-B0D950662611}" destId="{4441E2E6-0B08-9B4C-9A98-B35BBF863AAA}" srcOrd="0" destOrd="0" presId="urn:microsoft.com/office/officeart/2005/8/layout/vList2"/>
    <dgm:cxn modelId="{1F529CE5-D34A-7D40-BD7A-CBC0FB601BDD}" srcId="{7EBD538F-E704-9544-B7B6-C302C3FEDA86}" destId="{362A1AB4-615D-8943-A276-3E694352AB86}" srcOrd="0" destOrd="0" parTransId="{9C79CAC1-2878-F540-A16C-39C2AC7755AB}" sibTransId="{D4A60A76-498F-E445-9D1E-F81CCC23EC74}"/>
    <dgm:cxn modelId="{803BD6F5-4816-924F-9F6C-FFAA15FA8ABA}" type="presOf" srcId="{362A1AB4-615D-8943-A276-3E694352AB86}" destId="{3CCBFB85-8333-F44C-811F-028E56498A5F}" srcOrd="0" destOrd="0" presId="urn:microsoft.com/office/officeart/2005/8/layout/vList2"/>
    <dgm:cxn modelId="{43B48AF9-A1BC-9846-887E-CBB7CEBFC7E8}" type="presParOf" srcId="{B189383E-94A2-CB47-8F38-04612F9AB0A9}" destId="{4441E2E6-0B08-9B4C-9A98-B35BBF863AAA}" srcOrd="0" destOrd="0" presId="urn:microsoft.com/office/officeart/2005/8/layout/vList2"/>
    <dgm:cxn modelId="{E0AC004D-19D4-9444-9814-D1500CA952A0}" type="presParOf" srcId="{B189383E-94A2-CB47-8F38-04612F9AB0A9}" destId="{30408369-24F7-C847-8D48-B807213EF02A}" srcOrd="1" destOrd="0" presId="urn:microsoft.com/office/officeart/2005/8/layout/vList2"/>
    <dgm:cxn modelId="{0157C36D-91BF-B640-8A55-28EB150ADE83}" type="presParOf" srcId="{B189383E-94A2-CB47-8F38-04612F9AB0A9}" destId="{00653B17-34F8-EA4E-BBFB-E3ADE7D686F7}" srcOrd="2" destOrd="0" presId="urn:microsoft.com/office/officeart/2005/8/layout/vList2"/>
    <dgm:cxn modelId="{6796EE3A-728E-214E-ABDB-6A692626E830}" type="presParOf" srcId="{B189383E-94A2-CB47-8F38-04612F9AB0A9}" destId="{3CCBFB85-8333-F44C-811F-028E56498A5F}" srcOrd="3" destOrd="0" presId="urn:microsoft.com/office/officeart/2005/8/layout/vList2"/>
    <dgm:cxn modelId="{5B79E769-98D5-6844-9647-FCADFA34DB05}" type="presParOf" srcId="{B189383E-94A2-CB47-8F38-04612F9AB0A9}" destId="{79003BCB-DB41-5C4F-8AEA-BFB85C5C85BC}" srcOrd="4" destOrd="0" presId="urn:microsoft.com/office/officeart/2005/8/layout/vList2"/>
    <dgm:cxn modelId="{5A4AECB7-CBDC-3445-A268-B1BC8E0CD515}" type="presParOf" srcId="{B189383E-94A2-CB47-8F38-04612F9AB0A9}" destId="{628D6F6F-7230-454D-9FC3-9FC98035DD0D}"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467898F-44BE-5A4D-983E-2C7D305859A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832A73E-3E60-E647-950C-4006FCF3CB92}">
      <dgm:prSet/>
      <dgm:spPr/>
      <dgm:t>
        <a:bodyPr/>
        <a:lstStyle/>
        <a:p>
          <a:r>
            <a:rPr lang="en-US" dirty="0">
              <a:solidFill>
                <a:schemeClr val="tx1">
                  <a:lumMod val="65000"/>
                  <a:lumOff val="35000"/>
                </a:schemeClr>
              </a:solidFill>
              <a:cs typeface="Calibri"/>
            </a:rPr>
            <a:t>Professional Learning</a:t>
          </a:r>
          <a:r>
            <a:rPr lang="en-US" b="0" dirty="0">
              <a:solidFill>
                <a:schemeClr val="tx1">
                  <a:lumMod val="65000"/>
                  <a:lumOff val="35000"/>
                </a:schemeClr>
              </a:solidFill>
            </a:rPr>
            <a:t> modules for state leads to utilize with their CoP</a:t>
          </a:r>
        </a:p>
      </dgm:t>
    </dgm:pt>
    <dgm:pt modelId="{78C12FF1-CFF5-FE4C-B7FB-D41A7C6E0C05}" type="parTrans" cxnId="{4435B0D3-8664-2548-908D-A0600E91682D}">
      <dgm:prSet/>
      <dgm:spPr/>
      <dgm:t>
        <a:bodyPr/>
        <a:lstStyle/>
        <a:p>
          <a:endParaRPr lang="en-US"/>
        </a:p>
      </dgm:t>
    </dgm:pt>
    <dgm:pt modelId="{1CC01AE6-0522-7745-81FF-2AD2D332F2E9}" type="sibTrans" cxnId="{4435B0D3-8664-2548-908D-A0600E91682D}">
      <dgm:prSet/>
      <dgm:spPr/>
      <dgm:t>
        <a:bodyPr/>
        <a:lstStyle/>
        <a:p>
          <a:endParaRPr lang="en-US"/>
        </a:p>
      </dgm:t>
    </dgm:pt>
    <dgm:pt modelId="{2D6E6FD0-8C1E-AA40-8CCA-10590F2A9D39}">
      <dgm:prSet/>
      <dgm:spPr/>
      <dgm:t>
        <a:bodyPr/>
        <a:lstStyle/>
        <a:p>
          <a:r>
            <a:rPr lang="en-US" dirty="0">
              <a:solidFill>
                <a:schemeClr val="tx1">
                  <a:lumMod val="65000"/>
                  <a:lumOff val="35000"/>
                </a:schemeClr>
              </a:solidFill>
            </a:rPr>
            <a:t>On Alt ELPA Learning Management System</a:t>
          </a:r>
        </a:p>
      </dgm:t>
    </dgm:pt>
    <dgm:pt modelId="{79E13E4D-981C-8E47-A0FD-97640D6ED2BE}" type="parTrans" cxnId="{4A1D0DBC-980C-4D43-B6C1-291811C5F12E}">
      <dgm:prSet/>
      <dgm:spPr/>
      <dgm:t>
        <a:bodyPr/>
        <a:lstStyle/>
        <a:p>
          <a:endParaRPr lang="en-US"/>
        </a:p>
      </dgm:t>
    </dgm:pt>
    <dgm:pt modelId="{E1BAC00F-9ECF-3B4B-BC82-5C1EAADEC424}" type="sibTrans" cxnId="{4A1D0DBC-980C-4D43-B6C1-291811C5F12E}">
      <dgm:prSet/>
      <dgm:spPr/>
      <dgm:t>
        <a:bodyPr/>
        <a:lstStyle/>
        <a:p>
          <a:endParaRPr lang="en-US"/>
        </a:p>
      </dgm:t>
    </dgm:pt>
    <dgm:pt modelId="{9303D0D5-E54F-1D4D-8016-6C050E4D09BB}">
      <dgm:prSet/>
      <dgm:spPr/>
      <dgm:t>
        <a:bodyPr/>
        <a:lstStyle/>
        <a:p>
          <a:r>
            <a:rPr lang="en-US" dirty="0">
              <a:solidFill>
                <a:schemeClr val="tx1">
                  <a:lumMod val="65000"/>
                  <a:lumOff val="35000"/>
                </a:schemeClr>
              </a:solidFill>
            </a:rPr>
            <a:t>Self-paced or group-paced</a:t>
          </a:r>
        </a:p>
      </dgm:t>
    </dgm:pt>
    <dgm:pt modelId="{D8364ED5-05C3-944E-93A8-BF393C346B64}" type="parTrans" cxnId="{FCFE5E6C-4ECD-D14C-A835-7A57D7E9DF6F}">
      <dgm:prSet/>
      <dgm:spPr/>
      <dgm:t>
        <a:bodyPr/>
        <a:lstStyle/>
        <a:p>
          <a:endParaRPr lang="en-US"/>
        </a:p>
      </dgm:t>
    </dgm:pt>
    <dgm:pt modelId="{F65A9841-8EF4-E247-97BB-D1EB48E7E7FC}" type="sibTrans" cxnId="{FCFE5E6C-4ECD-D14C-A835-7A57D7E9DF6F}">
      <dgm:prSet/>
      <dgm:spPr/>
      <dgm:t>
        <a:bodyPr/>
        <a:lstStyle/>
        <a:p>
          <a:endParaRPr lang="en-US"/>
        </a:p>
      </dgm:t>
    </dgm:pt>
    <dgm:pt modelId="{A0115EE6-2CAC-8D46-90D9-A41B57D66DBD}">
      <dgm:prSet/>
      <dgm:spPr/>
      <dgm:t>
        <a:bodyPr/>
        <a:lstStyle/>
        <a:p>
          <a:r>
            <a:rPr lang="en-US" dirty="0">
              <a:solidFill>
                <a:schemeClr val="tx1">
                  <a:lumMod val="65000"/>
                  <a:lumOff val="35000"/>
                </a:schemeClr>
              </a:solidFill>
            </a:rPr>
            <a:t>Provides flexibility to come back/relearn</a:t>
          </a:r>
        </a:p>
      </dgm:t>
    </dgm:pt>
    <dgm:pt modelId="{B32E84B9-5CD1-DF49-889F-947FBE7B9EA5}" type="parTrans" cxnId="{93EE4989-29DB-8241-BE9A-7E4E9782813E}">
      <dgm:prSet/>
      <dgm:spPr/>
      <dgm:t>
        <a:bodyPr/>
        <a:lstStyle/>
        <a:p>
          <a:endParaRPr lang="en-US"/>
        </a:p>
      </dgm:t>
    </dgm:pt>
    <dgm:pt modelId="{C22A8C29-236E-0D40-BF65-F997DCE5515C}" type="sibTrans" cxnId="{93EE4989-29DB-8241-BE9A-7E4E9782813E}">
      <dgm:prSet/>
      <dgm:spPr/>
      <dgm:t>
        <a:bodyPr/>
        <a:lstStyle/>
        <a:p>
          <a:endParaRPr lang="en-US"/>
        </a:p>
      </dgm:t>
    </dgm:pt>
    <dgm:pt modelId="{0B956FC3-19F9-AD40-9CC9-2CEE6E06B200}">
      <dgm:prSet/>
      <dgm:spPr/>
      <dgm:t>
        <a:bodyPr/>
        <a:lstStyle/>
        <a:p>
          <a:r>
            <a:rPr lang="en-US" dirty="0">
              <a:solidFill>
                <a:schemeClr val="tx1">
                  <a:lumMod val="65000"/>
                  <a:lumOff val="35000"/>
                </a:schemeClr>
              </a:solidFill>
            </a:rPr>
            <a:t>Have similar content</a:t>
          </a:r>
        </a:p>
      </dgm:t>
    </dgm:pt>
    <dgm:pt modelId="{71737FAC-FEE2-FD43-AB7F-A05EC89505A6}" type="parTrans" cxnId="{BA070D41-27B7-BE4A-9E3F-82EAC19D6A5F}">
      <dgm:prSet/>
      <dgm:spPr/>
      <dgm:t>
        <a:bodyPr/>
        <a:lstStyle/>
        <a:p>
          <a:endParaRPr lang="en-US"/>
        </a:p>
      </dgm:t>
    </dgm:pt>
    <dgm:pt modelId="{BAC7B3A8-7C32-324F-B320-691EAAD4276B}" type="sibTrans" cxnId="{BA070D41-27B7-BE4A-9E3F-82EAC19D6A5F}">
      <dgm:prSet/>
      <dgm:spPr/>
      <dgm:t>
        <a:bodyPr/>
        <a:lstStyle/>
        <a:p>
          <a:endParaRPr lang="en-US"/>
        </a:p>
      </dgm:t>
    </dgm:pt>
    <dgm:pt modelId="{849877C3-5EF4-9048-A876-A2C37F8D8F26}">
      <dgm:prSet/>
      <dgm:spPr/>
      <dgm:t>
        <a:bodyPr/>
        <a:lstStyle/>
        <a:p>
          <a:r>
            <a:rPr lang="en-US" dirty="0">
              <a:solidFill>
                <a:schemeClr val="tx1">
                  <a:lumMod val="65000"/>
                  <a:lumOff val="35000"/>
                </a:schemeClr>
              </a:solidFill>
            </a:rPr>
            <a:t>Agenda</a:t>
          </a:r>
        </a:p>
      </dgm:t>
    </dgm:pt>
    <dgm:pt modelId="{52C387E8-F84B-E64D-8415-94F6866E1B8D}" type="parTrans" cxnId="{1A86BAD6-60E7-2241-9823-1399C039F95E}">
      <dgm:prSet/>
      <dgm:spPr/>
      <dgm:t>
        <a:bodyPr/>
        <a:lstStyle/>
        <a:p>
          <a:endParaRPr lang="en-US"/>
        </a:p>
      </dgm:t>
    </dgm:pt>
    <dgm:pt modelId="{57485748-3F92-EE45-A05A-AD0911C97771}" type="sibTrans" cxnId="{1A86BAD6-60E7-2241-9823-1399C039F95E}">
      <dgm:prSet/>
      <dgm:spPr/>
      <dgm:t>
        <a:bodyPr/>
        <a:lstStyle/>
        <a:p>
          <a:endParaRPr lang="en-US"/>
        </a:p>
      </dgm:t>
    </dgm:pt>
    <dgm:pt modelId="{B4264C44-5FB0-004E-A75F-9E768D76F1D0}">
      <dgm:prSet/>
      <dgm:spPr/>
      <dgm:t>
        <a:bodyPr/>
        <a:lstStyle/>
        <a:p>
          <a:r>
            <a:rPr lang="en-US" dirty="0">
              <a:solidFill>
                <a:schemeClr val="tx1">
                  <a:lumMod val="65000"/>
                  <a:lumOff val="35000"/>
                </a:schemeClr>
              </a:solidFill>
            </a:rPr>
            <a:t>Required or referenced documents </a:t>
          </a:r>
        </a:p>
      </dgm:t>
    </dgm:pt>
    <dgm:pt modelId="{FBC336F1-1DE7-E541-B7AE-F14E4E3A6F74}" type="parTrans" cxnId="{4BC9A3B6-7BAA-8D48-94D7-D4A23595897A}">
      <dgm:prSet/>
      <dgm:spPr/>
      <dgm:t>
        <a:bodyPr/>
        <a:lstStyle/>
        <a:p>
          <a:endParaRPr lang="en-US"/>
        </a:p>
      </dgm:t>
    </dgm:pt>
    <dgm:pt modelId="{E24154FA-1DEA-B44D-8665-7F0910C8F5A5}" type="sibTrans" cxnId="{4BC9A3B6-7BAA-8D48-94D7-D4A23595897A}">
      <dgm:prSet/>
      <dgm:spPr/>
      <dgm:t>
        <a:bodyPr/>
        <a:lstStyle/>
        <a:p>
          <a:endParaRPr lang="en-US"/>
        </a:p>
      </dgm:t>
    </dgm:pt>
    <dgm:pt modelId="{1AAF11A1-2AEA-A44A-94A1-184A4951F33F}">
      <dgm:prSet/>
      <dgm:spPr/>
      <dgm:t>
        <a:bodyPr/>
        <a:lstStyle/>
        <a:p>
          <a:r>
            <a:rPr lang="en-US" dirty="0">
              <a:solidFill>
                <a:schemeClr val="tx1">
                  <a:lumMod val="65000"/>
                  <a:lumOff val="35000"/>
                </a:schemeClr>
              </a:solidFill>
            </a:rPr>
            <a:t>Guiding questions for discussion/“Think Abouts”</a:t>
          </a:r>
        </a:p>
      </dgm:t>
    </dgm:pt>
    <dgm:pt modelId="{6669F1D7-639F-974B-852D-C3D7046E4293}" type="parTrans" cxnId="{D9562DEF-5C6E-4547-ADAC-EA638255787C}">
      <dgm:prSet/>
      <dgm:spPr/>
      <dgm:t>
        <a:bodyPr/>
        <a:lstStyle/>
        <a:p>
          <a:endParaRPr lang="en-US"/>
        </a:p>
      </dgm:t>
    </dgm:pt>
    <dgm:pt modelId="{E4FC60D1-EB4E-A246-827F-5282A7AA385A}" type="sibTrans" cxnId="{D9562DEF-5C6E-4547-ADAC-EA638255787C}">
      <dgm:prSet/>
      <dgm:spPr/>
      <dgm:t>
        <a:bodyPr/>
        <a:lstStyle/>
        <a:p>
          <a:endParaRPr lang="en-US"/>
        </a:p>
      </dgm:t>
    </dgm:pt>
    <dgm:pt modelId="{1F2D1454-EF04-404E-9590-C0D5C3BD5659}" type="pres">
      <dgm:prSet presAssocID="{F467898F-44BE-5A4D-983E-2C7D305859AB}" presName="linear" presStyleCnt="0">
        <dgm:presLayoutVars>
          <dgm:animLvl val="lvl"/>
          <dgm:resizeHandles val="exact"/>
        </dgm:presLayoutVars>
      </dgm:prSet>
      <dgm:spPr/>
    </dgm:pt>
    <dgm:pt modelId="{798E03DD-42D1-3F41-B9B4-0A5A3A5D5CC6}" type="pres">
      <dgm:prSet presAssocID="{8832A73E-3E60-E647-950C-4006FCF3CB92}" presName="parentText" presStyleLbl="node1" presStyleIdx="0" presStyleCnt="1">
        <dgm:presLayoutVars>
          <dgm:chMax val="0"/>
          <dgm:bulletEnabled val="1"/>
        </dgm:presLayoutVars>
      </dgm:prSet>
      <dgm:spPr/>
    </dgm:pt>
    <dgm:pt modelId="{4B0498A9-26A1-1D46-9A49-1D24A307BE29}" type="pres">
      <dgm:prSet presAssocID="{8832A73E-3E60-E647-950C-4006FCF3CB92}" presName="childText" presStyleLbl="revTx" presStyleIdx="0" presStyleCnt="1">
        <dgm:presLayoutVars>
          <dgm:bulletEnabled val="1"/>
        </dgm:presLayoutVars>
      </dgm:prSet>
      <dgm:spPr/>
    </dgm:pt>
  </dgm:ptLst>
  <dgm:cxnLst>
    <dgm:cxn modelId="{3FD94023-D2B7-2D45-A7F5-4ADD6B43C7D1}" type="presOf" srcId="{8832A73E-3E60-E647-950C-4006FCF3CB92}" destId="{798E03DD-42D1-3F41-B9B4-0A5A3A5D5CC6}" srcOrd="0" destOrd="0" presId="urn:microsoft.com/office/officeart/2005/8/layout/vList2"/>
    <dgm:cxn modelId="{A92C973B-ED76-6242-9644-D5762DD62981}" type="presOf" srcId="{0B956FC3-19F9-AD40-9CC9-2CEE6E06B200}" destId="{4B0498A9-26A1-1D46-9A49-1D24A307BE29}" srcOrd="0" destOrd="3" presId="urn:microsoft.com/office/officeart/2005/8/layout/vList2"/>
    <dgm:cxn modelId="{BA070D41-27B7-BE4A-9E3F-82EAC19D6A5F}" srcId="{8832A73E-3E60-E647-950C-4006FCF3CB92}" destId="{0B956FC3-19F9-AD40-9CC9-2CEE6E06B200}" srcOrd="1" destOrd="0" parTransId="{71737FAC-FEE2-FD43-AB7F-A05EC89505A6}" sibTransId="{BAC7B3A8-7C32-324F-B320-691EAAD4276B}"/>
    <dgm:cxn modelId="{FCFE5E6C-4ECD-D14C-A835-7A57D7E9DF6F}" srcId="{2D6E6FD0-8C1E-AA40-8CCA-10590F2A9D39}" destId="{9303D0D5-E54F-1D4D-8016-6C050E4D09BB}" srcOrd="0" destOrd="0" parTransId="{D8364ED5-05C3-944E-93A8-BF393C346B64}" sibTransId="{F65A9841-8EF4-E247-97BB-D1EB48E7E7FC}"/>
    <dgm:cxn modelId="{C507624F-B81D-324D-9F07-BC1655F35528}" type="presOf" srcId="{B4264C44-5FB0-004E-A75F-9E768D76F1D0}" destId="{4B0498A9-26A1-1D46-9A49-1D24A307BE29}" srcOrd="0" destOrd="5" presId="urn:microsoft.com/office/officeart/2005/8/layout/vList2"/>
    <dgm:cxn modelId="{12E2395A-370B-1A4D-90BE-4E123347BF76}" type="presOf" srcId="{2D6E6FD0-8C1E-AA40-8CCA-10590F2A9D39}" destId="{4B0498A9-26A1-1D46-9A49-1D24A307BE29}" srcOrd="0" destOrd="0" presId="urn:microsoft.com/office/officeart/2005/8/layout/vList2"/>
    <dgm:cxn modelId="{EBC93885-80DD-6849-B262-2A881207C5A7}" type="presOf" srcId="{1AAF11A1-2AEA-A44A-94A1-184A4951F33F}" destId="{4B0498A9-26A1-1D46-9A49-1D24A307BE29}" srcOrd="0" destOrd="6" presId="urn:microsoft.com/office/officeart/2005/8/layout/vList2"/>
    <dgm:cxn modelId="{93EE4989-29DB-8241-BE9A-7E4E9782813E}" srcId="{2D6E6FD0-8C1E-AA40-8CCA-10590F2A9D39}" destId="{A0115EE6-2CAC-8D46-90D9-A41B57D66DBD}" srcOrd="1" destOrd="0" parTransId="{B32E84B9-5CD1-DF49-889F-947FBE7B9EA5}" sibTransId="{C22A8C29-236E-0D40-BF65-F997DCE5515C}"/>
    <dgm:cxn modelId="{EB55B2A8-A08E-EC48-A828-9355F3082F24}" type="presOf" srcId="{A0115EE6-2CAC-8D46-90D9-A41B57D66DBD}" destId="{4B0498A9-26A1-1D46-9A49-1D24A307BE29}" srcOrd="0" destOrd="2" presId="urn:microsoft.com/office/officeart/2005/8/layout/vList2"/>
    <dgm:cxn modelId="{7F41EFAE-584C-634C-A466-00A7E4D85131}" type="presOf" srcId="{849877C3-5EF4-9048-A876-A2C37F8D8F26}" destId="{4B0498A9-26A1-1D46-9A49-1D24A307BE29}" srcOrd="0" destOrd="4" presId="urn:microsoft.com/office/officeart/2005/8/layout/vList2"/>
    <dgm:cxn modelId="{4BC9A3B6-7BAA-8D48-94D7-D4A23595897A}" srcId="{0B956FC3-19F9-AD40-9CC9-2CEE6E06B200}" destId="{B4264C44-5FB0-004E-A75F-9E768D76F1D0}" srcOrd="1" destOrd="0" parTransId="{FBC336F1-1DE7-E541-B7AE-F14E4E3A6F74}" sibTransId="{E24154FA-1DEA-B44D-8665-7F0910C8F5A5}"/>
    <dgm:cxn modelId="{4A1D0DBC-980C-4D43-B6C1-291811C5F12E}" srcId="{8832A73E-3E60-E647-950C-4006FCF3CB92}" destId="{2D6E6FD0-8C1E-AA40-8CCA-10590F2A9D39}" srcOrd="0" destOrd="0" parTransId="{79E13E4D-981C-8E47-A0FD-97640D6ED2BE}" sibTransId="{E1BAC00F-9ECF-3B4B-BC82-5C1EAADEC424}"/>
    <dgm:cxn modelId="{4435B0D3-8664-2548-908D-A0600E91682D}" srcId="{F467898F-44BE-5A4D-983E-2C7D305859AB}" destId="{8832A73E-3E60-E647-950C-4006FCF3CB92}" srcOrd="0" destOrd="0" parTransId="{78C12FF1-CFF5-FE4C-B7FB-D41A7C6E0C05}" sibTransId="{1CC01AE6-0522-7745-81FF-2AD2D332F2E9}"/>
    <dgm:cxn modelId="{1A86BAD6-60E7-2241-9823-1399C039F95E}" srcId="{0B956FC3-19F9-AD40-9CC9-2CEE6E06B200}" destId="{849877C3-5EF4-9048-A876-A2C37F8D8F26}" srcOrd="0" destOrd="0" parTransId="{52C387E8-F84B-E64D-8415-94F6866E1B8D}" sibTransId="{57485748-3F92-EE45-A05A-AD0911C97771}"/>
    <dgm:cxn modelId="{1EB3DCE1-0553-2B48-A105-4A259E62B093}" type="presOf" srcId="{F467898F-44BE-5A4D-983E-2C7D305859AB}" destId="{1F2D1454-EF04-404E-9590-C0D5C3BD5659}" srcOrd="0" destOrd="0" presId="urn:microsoft.com/office/officeart/2005/8/layout/vList2"/>
    <dgm:cxn modelId="{D1EE70E6-2973-E14E-9185-F86089BA7C61}" type="presOf" srcId="{9303D0D5-E54F-1D4D-8016-6C050E4D09BB}" destId="{4B0498A9-26A1-1D46-9A49-1D24A307BE29}" srcOrd="0" destOrd="1" presId="urn:microsoft.com/office/officeart/2005/8/layout/vList2"/>
    <dgm:cxn modelId="{D9562DEF-5C6E-4547-ADAC-EA638255787C}" srcId="{0B956FC3-19F9-AD40-9CC9-2CEE6E06B200}" destId="{1AAF11A1-2AEA-A44A-94A1-184A4951F33F}" srcOrd="2" destOrd="0" parTransId="{6669F1D7-639F-974B-852D-C3D7046E4293}" sibTransId="{E4FC60D1-EB4E-A246-827F-5282A7AA385A}"/>
    <dgm:cxn modelId="{DFD485F4-F398-DE4F-9181-F6E09FE26D8F}" type="presParOf" srcId="{1F2D1454-EF04-404E-9590-C0D5C3BD5659}" destId="{798E03DD-42D1-3F41-B9B4-0A5A3A5D5CC6}" srcOrd="0" destOrd="0" presId="urn:microsoft.com/office/officeart/2005/8/layout/vList2"/>
    <dgm:cxn modelId="{12D0FCEB-FD73-7443-AD87-B4CE111E47A8}" type="presParOf" srcId="{1F2D1454-EF04-404E-9590-C0D5C3BD5659}" destId="{4B0498A9-26A1-1D46-9A49-1D24A307BE29}"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270F751-A938-EF4E-BFA4-1B47AEFFE3D7}" type="doc">
      <dgm:prSet loTypeId="urn:microsoft.com/office/officeart/2005/8/layout/hChevron3" loCatId="" qsTypeId="urn:microsoft.com/office/officeart/2005/8/quickstyle/simple1" qsCatId="simple" csTypeId="urn:microsoft.com/office/officeart/2005/8/colors/accent1_2" csCatId="accent1" phldr="1"/>
      <dgm:spPr/>
    </dgm:pt>
    <dgm:pt modelId="{026983B8-890F-CB49-B5B2-4F95DD82F82A}">
      <dgm:prSet phldrT="[Text]" custT="1"/>
      <dgm:spPr>
        <a:solidFill>
          <a:srgbClr val="94E4FF"/>
        </a:solidFill>
      </dgm:spPr>
      <dgm:t>
        <a:bodyPr/>
        <a:lstStyle/>
        <a:p>
          <a:r>
            <a:rPr lang="en-US" sz="1200" dirty="0"/>
            <a:t>Spring'21</a:t>
          </a:r>
        </a:p>
      </dgm:t>
    </dgm:pt>
    <dgm:pt modelId="{9FA13AD8-3F3D-7E45-B101-38E6160A8E70}" type="parTrans" cxnId="{A7ED185D-563A-C945-B1E0-9161BFDEBB7F}">
      <dgm:prSet/>
      <dgm:spPr/>
      <dgm:t>
        <a:bodyPr/>
        <a:lstStyle/>
        <a:p>
          <a:endParaRPr lang="en-US" sz="1200"/>
        </a:p>
      </dgm:t>
    </dgm:pt>
    <dgm:pt modelId="{BB39CD52-4E3D-B54B-A7CB-22C100415149}" type="sibTrans" cxnId="{A7ED185D-563A-C945-B1E0-9161BFDEBB7F}">
      <dgm:prSet/>
      <dgm:spPr/>
      <dgm:t>
        <a:bodyPr/>
        <a:lstStyle/>
        <a:p>
          <a:endParaRPr lang="en-US" sz="1200"/>
        </a:p>
      </dgm:t>
    </dgm:pt>
    <dgm:pt modelId="{C581CA19-C9BC-7041-A4B0-7F79578479DA}">
      <dgm:prSet custT="1"/>
      <dgm:spPr>
        <a:solidFill>
          <a:srgbClr val="94E4FF"/>
        </a:solidFill>
      </dgm:spPr>
      <dgm:t>
        <a:bodyPr/>
        <a:lstStyle/>
        <a:p>
          <a:r>
            <a:rPr lang="en-US" sz="1200" dirty="0"/>
            <a:t>Summer'21</a:t>
          </a:r>
        </a:p>
      </dgm:t>
    </dgm:pt>
    <dgm:pt modelId="{B71CA37F-7DB5-AE46-B684-5CF03692C44E}" type="parTrans" cxnId="{47CC693E-2388-E54B-8C37-428BBD9A6562}">
      <dgm:prSet/>
      <dgm:spPr/>
      <dgm:t>
        <a:bodyPr/>
        <a:lstStyle/>
        <a:p>
          <a:endParaRPr lang="en-US" sz="1200"/>
        </a:p>
      </dgm:t>
    </dgm:pt>
    <dgm:pt modelId="{23F1AF62-25B4-144C-9A93-EF8BF5ED5C4B}" type="sibTrans" cxnId="{47CC693E-2388-E54B-8C37-428BBD9A6562}">
      <dgm:prSet/>
      <dgm:spPr/>
      <dgm:t>
        <a:bodyPr/>
        <a:lstStyle/>
        <a:p>
          <a:endParaRPr lang="en-US" sz="1200"/>
        </a:p>
      </dgm:t>
    </dgm:pt>
    <dgm:pt modelId="{9E55E88F-964F-2B40-AAD2-2C397CF1CE11}">
      <dgm:prSet custT="1"/>
      <dgm:spPr>
        <a:solidFill>
          <a:srgbClr val="5FC4FF"/>
        </a:solidFill>
      </dgm:spPr>
      <dgm:t>
        <a:bodyPr/>
        <a:lstStyle/>
        <a:p>
          <a:r>
            <a:rPr lang="en-US" sz="1200" dirty="0"/>
            <a:t>Fall'21</a:t>
          </a:r>
        </a:p>
      </dgm:t>
    </dgm:pt>
    <dgm:pt modelId="{C63DEF63-3755-7643-8BD2-86AD85C31664}" type="parTrans" cxnId="{3E54EDFB-E3EB-4D4E-8892-1278B8DC3D3E}">
      <dgm:prSet/>
      <dgm:spPr/>
      <dgm:t>
        <a:bodyPr/>
        <a:lstStyle/>
        <a:p>
          <a:endParaRPr lang="en-US" sz="1200"/>
        </a:p>
      </dgm:t>
    </dgm:pt>
    <dgm:pt modelId="{76346827-14D1-494E-A3F0-366EC7E45EC3}" type="sibTrans" cxnId="{3E54EDFB-E3EB-4D4E-8892-1278B8DC3D3E}">
      <dgm:prSet/>
      <dgm:spPr/>
      <dgm:t>
        <a:bodyPr/>
        <a:lstStyle/>
        <a:p>
          <a:endParaRPr lang="en-US" sz="1200"/>
        </a:p>
      </dgm:t>
    </dgm:pt>
    <dgm:pt modelId="{B6A5F71B-E607-6C49-AD4E-BCD5A4C0F767}">
      <dgm:prSet custT="1"/>
      <dgm:spPr>
        <a:solidFill>
          <a:srgbClr val="5FC4FF"/>
        </a:solidFill>
      </dgm:spPr>
      <dgm:t>
        <a:bodyPr/>
        <a:lstStyle/>
        <a:p>
          <a:r>
            <a:rPr lang="en-US" sz="1150" dirty="0"/>
            <a:t>Winter'22</a:t>
          </a:r>
        </a:p>
      </dgm:t>
    </dgm:pt>
    <dgm:pt modelId="{D3ECDF8E-0C26-DE42-8CD7-F7023B7E461B}" type="parTrans" cxnId="{19785C93-B8BC-1A4B-BA9D-5A5FDFA055A6}">
      <dgm:prSet/>
      <dgm:spPr/>
      <dgm:t>
        <a:bodyPr/>
        <a:lstStyle/>
        <a:p>
          <a:endParaRPr lang="en-US" sz="1200"/>
        </a:p>
      </dgm:t>
    </dgm:pt>
    <dgm:pt modelId="{54BE7DC3-5A5C-BE43-A1B0-626FE1F9687B}" type="sibTrans" cxnId="{19785C93-B8BC-1A4B-BA9D-5A5FDFA055A6}">
      <dgm:prSet/>
      <dgm:spPr/>
      <dgm:t>
        <a:bodyPr/>
        <a:lstStyle/>
        <a:p>
          <a:endParaRPr lang="en-US" sz="1200"/>
        </a:p>
      </dgm:t>
    </dgm:pt>
    <dgm:pt modelId="{63AA6B80-E340-4143-B058-C93060518D34}">
      <dgm:prSet custT="1"/>
      <dgm:spPr>
        <a:solidFill>
          <a:srgbClr val="5FC4FF"/>
        </a:solidFill>
      </dgm:spPr>
      <dgm:t>
        <a:bodyPr/>
        <a:lstStyle/>
        <a:p>
          <a:r>
            <a:rPr lang="en-US" sz="1150" dirty="0"/>
            <a:t>Spring'22</a:t>
          </a:r>
        </a:p>
      </dgm:t>
    </dgm:pt>
    <dgm:pt modelId="{BF149243-23CC-A443-B3EE-0537CFF849B4}" type="parTrans" cxnId="{9942FF5D-75FE-DD44-966D-42E84ED4DDDF}">
      <dgm:prSet/>
      <dgm:spPr/>
      <dgm:t>
        <a:bodyPr/>
        <a:lstStyle/>
        <a:p>
          <a:endParaRPr lang="en-US" sz="1200"/>
        </a:p>
      </dgm:t>
    </dgm:pt>
    <dgm:pt modelId="{DC8BF273-A880-F04F-A460-7AA5EF0AD752}" type="sibTrans" cxnId="{9942FF5D-75FE-DD44-966D-42E84ED4DDDF}">
      <dgm:prSet/>
      <dgm:spPr/>
      <dgm:t>
        <a:bodyPr/>
        <a:lstStyle/>
        <a:p>
          <a:endParaRPr lang="en-US" sz="1200"/>
        </a:p>
      </dgm:t>
    </dgm:pt>
    <dgm:pt modelId="{3D79B3F3-E9F4-1445-B42D-4DE885822635}">
      <dgm:prSet custT="1"/>
      <dgm:spPr>
        <a:solidFill>
          <a:srgbClr val="5FC4FF"/>
        </a:solidFill>
      </dgm:spPr>
      <dgm:t>
        <a:bodyPr/>
        <a:lstStyle/>
        <a:p>
          <a:r>
            <a:rPr lang="en-US" sz="1200" dirty="0"/>
            <a:t>Summer'22</a:t>
          </a:r>
        </a:p>
      </dgm:t>
    </dgm:pt>
    <dgm:pt modelId="{107D174D-04F5-BB47-A112-D8A4CD1D230B}" type="parTrans" cxnId="{36F5D79D-9F2A-874D-A520-C81A8327761C}">
      <dgm:prSet/>
      <dgm:spPr/>
      <dgm:t>
        <a:bodyPr/>
        <a:lstStyle/>
        <a:p>
          <a:endParaRPr lang="en-US" sz="1200"/>
        </a:p>
      </dgm:t>
    </dgm:pt>
    <dgm:pt modelId="{58602EFA-F60B-8349-A619-ACA73E155816}" type="sibTrans" cxnId="{36F5D79D-9F2A-874D-A520-C81A8327761C}">
      <dgm:prSet/>
      <dgm:spPr/>
      <dgm:t>
        <a:bodyPr/>
        <a:lstStyle/>
        <a:p>
          <a:endParaRPr lang="en-US" sz="1200"/>
        </a:p>
      </dgm:t>
    </dgm:pt>
    <dgm:pt modelId="{ADDF744D-8623-7942-9A0C-4F3DD51506BB}">
      <dgm:prSet custT="1"/>
      <dgm:spPr>
        <a:solidFill>
          <a:srgbClr val="4DA6DD"/>
        </a:solidFill>
      </dgm:spPr>
      <dgm:t>
        <a:bodyPr/>
        <a:lstStyle/>
        <a:p>
          <a:r>
            <a:rPr lang="en-US" sz="1200" dirty="0"/>
            <a:t>Fall'22</a:t>
          </a:r>
        </a:p>
      </dgm:t>
    </dgm:pt>
    <dgm:pt modelId="{663D784C-8395-264D-901C-FCCC718D4572}" type="parTrans" cxnId="{8E6F7523-297F-C649-A1D4-EB00E6DDA388}">
      <dgm:prSet/>
      <dgm:spPr/>
      <dgm:t>
        <a:bodyPr/>
        <a:lstStyle/>
        <a:p>
          <a:endParaRPr lang="en-US" sz="1200"/>
        </a:p>
      </dgm:t>
    </dgm:pt>
    <dgm:pt modelId="{6E2D47C4-34BD-1D40-AB69-3F715E41BBEB}" type="sibTrans" cxnId="{8E6F7523-297F-C649-A1D4-EB00E6DDA388}">
      <dgm:prSet/>
      <dgm:spPr/>
      <dgm:t>
        <a:bodyPr/>
        <a:lstStyle/>
        <a:p>
          <a:endParaRPr lang="en-US" sz="1200"/>
        </a:p>
      </dgm:t>
    </dgm:pt>
    <dgm:pt modelId="{F06BAC29-F20D-914E-8464-F747D898F7F2}">
      <dgm:prSet custT="1"/>
      <dgm:spPr>
        <a:solidFill>
          <a:srgbClr val="4DA6DD"/>
        </a:solidFill>
      </dgm:spPr>
      <dgm:t>
        <a:bodyPr/>
        <a:lstStyle/>
        <a:p>
          <a:r>
            <a:rPr lang="en-US" sz="1200" dirty="0"/>
            <a:t>Winter'23</a:t>
          </a:r>
        </a:p>
      </dgm:t>
    </dgm:pt>
    <dgm:pt modelId="{D6B7032B-96C7-284F-B2B5-F57B4DCDDC2B}" type="parTrans" cxnId="{19092F22-2563-3143-9B3D-1EB4780C94CE}">
      <dgm:prSet/>
      <dgm:spPr/>
      <dgm:t>
        <a:bodyPr/>
        <a:lstStyle/>
        <a:p>
          <a:endParaRPr lang="en-US" sz="1200"/>
        </a:p>
      </dgm:t>
    </dgm:pt>
    <dgm:pt modelId="{7B69708F-0DEC-0F4B-A041-3FED2F88D201}" type="sibTrans" cxnId="{19092F22-2563-3143-9B3D-1EB4780C94CE}">
      <dgm:prSet/>
      <dgm:spPr/>
      <dgm:t>
        <a:bodyPr/>
        <a:lstStyle/>
        <a:p>
          <a:endParaRPr lang="en-US" sz="1200"/>
        </a:p>
      </dgm:t>
    </dgm:pt>
    <dgm:pt modelId="{52D88E4F-EBD9-2442-8DBC-7D42B6375854}">
      <dgm:prSet custT="1"/>
      <dgm:spPr>
        <a:solidFill>
          <a:srgbClr val="4DA6DD"/>
        </a:solidFill>
      </dgm:spPr>
      <dgm:t>
        <a:bodyPr/>
        <a:lstStyle/>
        <a:p>
          <a:r>
            <a:rPr lang="en-US" sz="1200" dirty="0"/>
            <a:t>Spring'23</a:t>
          </a:r>
        </a:p>
      </dgm:t>
    </dgm:pt>
    <dgm:pt modelId="{BD14FFD3-0745-DC4B-B9FD-A2749D6E671A}" type="parTrans" cxnId="{EF736F8F-DD4F-B546-80DE-EA89539EC6E0}">
      <dgm:prSet/>
      <dgm:spPr/>
      <dgm:t>
        <a:bodyPr/>
        <a:lstStyle/>
        <a:p>
          <a:endParaRPr lang="en-US" sz="1200"/>
        </a:p>
      </dgm:t>
    </dgm:pt>
    <dgm:pt modelId="{543B53D3-6ED5-4841-B845-1EF0F7089E7A}" type="sibTrans" cxnId="{EF736F8F-DD4F-B546-80DE-EA89539EC6E0}">
      <dgm:prSet/>
      <dgm:spPr/>
      <dgm:t>
        <a:bodyPr/>
        <a:lstStyle/>
        <a:p>
          <a:endParaRPr lang="en-US" sz="1200"/>
        </a:p>
      </dgm:t>
    </dgm:pt>
    <dgm:pt modelId="{206972DF-A5FD-0044-BDEC-36B3BAB933D4}">
      <dgm:prSet custT="1"/>
      <dgm:spPr>
        <a:solidFill>
          <a:srgbClr val="4DA6DD"/>
        </a:solidFill>
      </dgm:spPr>
      <dgm:t>
        <a:bodyPr/>
        <a:lstStyle/>
        <a:p>
          <a:r>
            <a:rPr lang="en-US" sz="1200" dirty="0"/>
            <a:t>Summer'23</a:t>
          </a:r>
        </a:p>
      </dgm:t>
    </dgm:pt>
    <dgm:pt modelId="{73F111F1-8D8B-FF4B-B40F-73847FF2A691}" type="parTrans" cxnId="{5545C293-E679-404B-8FC1-13E7826A71AE}">
      <dgm:prSet/>
      <dgm:spPr/>
      <dgm:t>
        <a:bodyPr/>
        <a:lstStyle/>
        <a:p>
          <a:endParaRPr lang="en-US" sz="1200"/>
        </a:p>
      </dgm:t>
    </dgm:pt>
    <dgm:pt modelId="{039702A5-5C23-6A44-97B1-E8E033BAABA1}" type="sibTrans" cxnId="{5545C293-E679-404B-8FC1-13E7826A71AE}">
      <dgm:prSet/>
      <dgm:spPr/>
      <dgm:t>
        <a:bodyPr/>
        <a:lstStyle/>
        <a:p>
          <a:endParaRPr lang="en-US" sz="1200"/>
        </a:p>
      </dgm:t>
    </dgm:pt>
    <dgm:pt modelId="{CBF105B6-DA3A-8342-B7BD-C923C9B3B4A2}" type="pres">
      <dgm:prSet presAssocID="{C270F751-A938-EF4E-BFA4-1B47AEFFE3D7}" presName="Name0" presStyleCnt="0">
        <dgm:presLayoutVars>
          <dgm:dir/>
          <dgm:resizeHandles val="exact"/>
        </dgm:presLayoutVars>
      </dgm:prSet>
      <dgm:spPr/>
    </dgm:pt>
    <dgm:pt modelId="{6D6EDFA4-C693-D24E-875B-BB8686E75831}" type="pres">
      <dgm:prSet presAssocID="{026983B8-890F-CB49-B5B2-4F95DD82F82A}" presName="parTxOnly" presStyleLbl="node1" presStyleIdx="0" presStyleCnt="10" custScaleX="79149" custLinFactNeighborX="0">
        <dgm:presLayoutVars>
          <dgm:bulletEnabled val="1"/>
        </dgm:presLayoutVars>
      </dgm:prSet>
      <dgm:spPr/>
    </dgm:pt>
    <dgm:pt modelId="{0F68AEEA-B7C6-EA45-992D-560FFEBAABB9}" type="pres">
      <dgm:prSet presAssocID="{BB39CD52-4E3D-B54B-A7CB-22C100415149}" presName="parSpace" presStyleCnt="0"/>
      <dgm:spPr/>
    </dgm:pt>
    <dgm:pt modelId="{0A3BB321-D697-BF4C-9F15-B98D41927616}" type="pres">
      <dgm:prSet presAssocID="{C581CA19-C9BC-7041-A4B0-7F79578479DA}" presName="parTxOnly" presStyleLbl="node1" presStyleIdx="1" presStyleCnt="10" custScaleX="95975">
        <dgm:presLayoutVars>
          <dgm:bulletEnabled val="1"/>
        </dgm:presLayoutVars>
      </dgm:prSet>
      <dgm:spPr/>
    </dgm:pt>
    <dgm:pt modelId="{9DC2D05E-9B18-F246-99E7-AFA28156E16B}" type="pres">
      <dgm:prSet presAssocID="{23F1AF62-25B4-144C-9A93-EF8BF5ED5C4B}" presName="parSpace" presStyleCnt="0"/>
      <dgm:spPr/>
    </dgm:pt>
    <dgm:pt modelId="{88DA3E50-DD63-C247-95BB-376FD0E3D5A4}" type="pres">
      <dgm:prSet presAssocID="{9E55E88F-964F-2B40-AAD2-2C397CF1CE11}" presName="parTxOnly" presStyleLbl="node1" presStyleIdx="2" presStyleCnt="10" custScaleX="93731">
        <dgm:presLayoutVars>
          <dgm:bulletEnabled val="1"/>
        </dgm:presLayoutVars>
      </dgm:prSet>
      <dgm:spPr/>
    </dgm:pt>
    <dgm:pt modelId="{8D9F61BC-B6A3-0941-8DC1-26E0AB30234E}" type="pres">
      <dgm:prSet presAssocID="{76346827-14D1-494E-A3F0-366EC7E45EC3}" presName="parSpace" presStyleCnt="0"/>
      <dgm:spPr/>
    </dgm:pt>
    <dgm:pt modelId="{24A12B4E-32D5-B048-A0ED-05B70019045D}" type="pres">
      <dgm:prSet presAssocID="{B6A5F71B-E607-6C49-AD4E-BCD5A4C0F767}" presName="parTxOnly" presStyleLbl="node1" presStyleIdx="3" presStyleCnt="10" custScaleX="80713">
        <dgm:presLayoutVars>
          <dgm:bulletEnabled val="1"/>
        </dgm:presLayoutVars>
      </dgm:prSet>
      <dgm:spPr/>
    </dgm:pt>
    <dgm:pt modelId="{19B10B30-2360-3244-A60A-2766752AD6A8}" type="pres">
      <dgm:prSet presAssocID="{54BE7DC3-5A5C-BE43-A1B0-626FE1F9687B}" presName="parSpace" presStyleCnt="0"/>
      <dgm:spPr/>
    </dgm:pt>
    <dgm:pt modelId="{239E6EE9-C2E5-1E43-8EAA-792CB0BAE650}" type="pres">
      <dgm:prSet presAssocID="{63AA6B80-E340-4143-B058-C93060518D34}" presName="parTxOnly" presStyleLbl="node1" presStyleIdx="4" presStyleCnt="10" custScaleX="78390">
        <dgm:presLayoutVars>
          <dgm:bulletEnabled val="1"/>
        </dgm:presLayoutVars>
      </dgm:prSet>
      <dgm:spPr/>
    </dgm:pt>
    <dgm:pt modelId="{FC34E34C-0AD7-E34A-BA5D-13AD6BB034D6}" type="pres">
      <dgm:prSet presAssocID="{DC8BF273-A880-F04F-A460-7AA5EF0AD752}" presName="parSpace" presStyleCnt="0"/>
      <dgm:spPr/>
    </dgm:pt>
    <dgm:pt modelId="{4DC5C8D4-1CD9-7441-BA34-5480854C2F5B}" type="pres">
      <dgm:prSet presAssocID="{3D79B3F3-E9F4-1445-B42D-4DE885822635}" presName="parTxOnly" presStyleLbl="node1" presStyleIdx="5" presStyleCnt="10">
        <dgm:presLayoutVars>
          <dgm:bulletEnabled val="1"/>
        </dgm:presLayoutVars>
      </dgm:prSet>
      <dgm:spPr/>
    </dgm:pt>
    <dgm:pt modelId="{0B5BAA43-3157-C64C-A739-87CACCF352A2}" type="pres">
      <dgm:prSet presAssocID="{58602EFA-F60B-8349-A619-ACA73E155816}" presName="parSpace" presStyleCnt="0"/>
      <dgm:spPr/>
    </dgm:pt>
    <dgm:pt modelId="{86823D9F-0E1E-034C-BD02-3C42255247C1}" type="pres">
      <dgm:prSet presAssocID="{ADDF744D-8623-7942-9A0C-4F3DD51506BB}" presName="parTxOnly" presStyleLbl="node1" presStyleIdx="6" presStyleCnt="10">
        <dgm:presLayoutVars>
          <dgm:bulletEnabled val="1"/>
        </dgm:presLayoutVars>
      </dgm:prSet>
      <dgm:spPr/>
    </dgm:pt>
    <dgm:pt modelId="{4A081060-2BE9-B642-8F0A-21A587C9736A}" type="pres">
      <dgm:prSet presAssocID="{6E2D47C4-34BD-1D40-AB69-3F715E41BBEB}" presName="parSpace" presStyleCnt="0"/>
      <dgm:spPr/>
    </dgm:pt>
    <dgm:pt modelId="{DD90BA3B-F5A3-1A4C-9F92-E617D4C7732C}" type="pres">
      <dgm:prSet presAssocID="{F06BAC29-F20D-914E-8464-F747D898F7F2}" presName="parTxOnly" presStyleLbl="node1" presStyleIdx="7" presStyleCnt="10">
        <dgm:presLayoutVars>
          <dgm:bulletEnabled val="1"/>
        </dgm:presLayoutVars>
      </dgm:prSet>
      <dgm:spPr/>
    </dgm:pt>
    <dgm:pt modelId="{E2A931B1-EA98-334D-8C32-024BB055FE52}" type="pres">
      <dgm:prSet presAssocID="{7B69708F-0DEC-0F4B-A041-3FED2F88D201}" presName="parSpace" presStyleCnt="0"/>
      <dgm:spPr/>
    </dgm:pt>
    <dgm:pt modelId="{D52E8F73-A03F-2F4A-8075-91150E67BB3D}" type="pres">
      <dgm:prSet presAssocID="{52D88E4F-EBD9-2442-8DBC-7D42B6375854}" presName="parTxOnly" presStyleLbl="node1" presStyleIdx="8" presStyleCnt="10" custScaleX="88611">
        <dgm:presLayoutVars>
          <dgm:bulletEnabled val="1"/>
        </dgm:presLayoutVars>
      </dgm:prSet>
      <dgm:spPr/>
    </dgm:pt>
    <dgm:pt modelId="{5CDF91FE-1B55-D944-9E89-04EA8304B83E}" type="pres">
      <dgm:prSet presAssocID="{543B53D3-6ED5-4841-B845-1EF0F7089E7A}" presName="parSpace" presStyleCnt="0"/>
      <dgm:spPr/>
    </dgm:pt>
    <dgm:pt modelId="{4BA28C48-B8B4-6940-A002-8F7E0673A362}" type="pres">
      <dgm:prSet presAssocID="{206972DF-A5FD-0044-BDEC-36B3BAB933D4}" presName="parTxOnly" presStyleLbl="node1" presStyleIdx="9" presStyleCnt="10">
        <dgm:presLayoutVars>
          <dgm:bulletEnabled val="1"/>
        </dgm:presLayoutVars>
      </dgm:prSet>
      <dgm:spPr/>
    </dgm:pt>
  </dgm:ptLst>
  <dgm:cxnLst>
    <dgm:cxn modelId="{19092F22-2563-3143-9B3D-1EB4780C94CE}" srcId="{C270F751-A938-EF4E-BFA4-1B47AEFFE3D7}" destId="{F06BAC29-F20D-914E-8464-F747D898F7F2}" srcOrd="7" destOrd="0" parTransId="{D6B7032B-96C7-284F-B2B5-F57B4DCDDC2B}" sibTransId="{7B69708F-0DEC-0F4B-A041-3FED2F88D201}"/>
    <dgm:cxn modelId="{8E6F7523-297F-C649-A1D4-EB00E6DDA388}" srcId="{C270F751-A938-EF4E-BFA4-1B47AEFFE3D7}" destId="{ADDF744D-8623-7942-9A0C-4F3DD51506BB}" srcOrd="6" destOrd="0" parTransId="{663D784C-8395-264D-901C-FCCC718D4572}" sibTransId="{6E2D47C4-34BD-1D40-AB69-3F715E41BBEB}"/>
    <dgm:cxn modelId="{E932102E-25DA-174A-8B73-E0BC418304AE}" type="presOf" srcId="{ADDF744D-8623-7942-9A0C-4F3DD51506BB}" destId="{86823D9F-0E1E-034C-BD02-3C42255247C1}" srcOrd="0" destOrd="0" presId="urn:microsoft.com/office/officeart/2005/8/layout/hChevron3"/>
    <dgm:cxn modelId="{47CC693E-2388-E54B-8C37-428BBD9A6562}" srcId="{C270F751-A938-EF4E-BFA4-1B47AEFFE3D7}" destId="{C581CA19-C9BC-7041-A4B0-7F79578479DA}" srcOrd="1" destOrd="0" parTransId="{B71CA37F-7DB5-AE46-B684-5CF03692C44E}" sibTransId="{23F1AF62-25B4-144C-9A93-EF8BF5ED5C4B}"/>
    <dgm:cxn modelId="{A7ED185D-563A-C945-B1E0-9161BFDEBB7F}" srcId="{C270F751-A938-EF4E-BFA4-1B47AEFFE3D7}" destId="{026983B8-890F-CB49-B5B2-4F95DD82F82A}" srcOrd="0" destOrd="0" parTransId="{9FA13AD8-3F3D-7E45-B101-38E6160A8E70}" sibTransId="{BB39CD52-4E3D-B54B-A7CB-22C100415149}"/>
    <dgm:cxn modelId="{9942FF5D-75FE-DD44-966D-42E84ED4DDDF}" srcId="{C270F751-A938-EF4E-BFA4-1B47AEFFE3D7}" destId="{63AA6B80-E340-4143-B058-C93060518D34}" srcOrd="4" destOrd="0" parTransId="{BF149243-23CC-A443-B3EE-0537CFF849B4}" sibTransId="{DC8BF273-A880-F04F-A460-7AA5EF0AD752}"/>
    <dgm:cxn modelId="{CA99724D-67B5-224C-83F7-FF1A7F1CA184}" type="presOf" srcId="{F06BAC29-F20D-914E-8464-F747D898F7F2}" destId="{DD90BA3B-F5A3-1A4C-9F92-E617D4C7732C}" srcOrd="0" destOrd="0" presId="urn:microsoft.com/office/officeart/2005/8/layout/hChevron3"/>
    <dgm:cxn modelId="{75261873-B59C-2E46-A99B-E1518BB0132E}" type="presOf" srcId="{C270F751-A938-EF4E-BFA4-1B47AEFFE3D7}" destId="{CBF105B6-DA3A-8342-B7BD-C923C9B3B4A2}" srcOrd="0" destOrd="0" presId="urn:microsoft.com/office/officeart/2005/8/layout/hChevron3"/>
    <dgm:cxn modelId="{EF736F8F-DD4F-B546-80DE-EA89539EC6E0}" srcId="{C270F751-A938-EF4E-BFA4-1B47AEFFE3D7}" destId="{52D88E4F-EBD9-2442-8DBC-7D42B6375854}" srcOrd="8" destOrd="0" parTransId="{BD14FFD3-0745-DC4B-B9FD-A2749D6E671A}" sibTransId="{543B53D3-6ED5-4841-B845-1EF0F7089E7A}"/>
    <dgm:cxn modelId="{19785C93-B8BC-1A4B-BA9D-5A5FDFA055A6}" srcId="{C270F751-A938-EF4E-BFA4-1B47AEFFE3D7}" destId="{B6A5F71B-E607-6C49-AD4E-BCD5A4C0F767}" srcOrd="3" destOrd="0" parTransId="{D3ECDF8E-0C26-DE42-8CD7-F7023B7E461B}" sibTransId="{54BE7DC3-5A5C-BE43-A1B0-626FE1F9687B}"/>
    <dgm:cxn modelId="{5545C293-E679-404B-8FC1-13E7826A71AE}" srcId="{C270F751-A938-EF4E-BFA4-1B47AEFFE3D7}" destId="{206972DF-A5FD-0044-BDEC-36B3BAB933D4}" srcOrd="9" destOrd="0" parTransId="{73F111F1-8D8B-FF4B-B40F-73847FF2A691}" sibTransId="{039702A5-5C23-6A44-97B1-E8E033BAABA1}"/>
    <dgm:cxn modelId="{B537E195-FE4D-1049-A40D-3B143414866F}" type="presOf" srcId="{026983B8-890F-CB49-B5B2-4F95DD82F82A}" destId="{6D6EDFA4-C693-D24E-875B-BB8686E75831}" srcOrd="0" destOrd="0" presId="urn:microsoft.com/office/officeart/2005/8/layout/hChevron3"/>
    <dgm:cxn modelId="{36F5D79D-9F2A-874D-A520-C81A8327761C}" srcId="{C270F751-A938-EF4E-BFA4-1B47AEFFE3D7}" destId="{3D79B3F3-E9F4-1445-B42D-4DE885822635}" srcOrd="5" destOrd="0" parTransId="{107D174D-04F5-BB47-A112-D8A4CD1D230B}" sibTransId="{58602EFA-F60B-8349-A619-ACA73E155816}"/>
    <dgm:cxn modelId="{3818BB9E-A0A1-EB4B-BF83-3942577CBAE8}" type="presOf" srcId="{52D88E4F-EBD9-2442-8DBC-7D42B6375854}" destId="{D52E8F73-A03F-2F4A-8075-91150E67BB3D}" srcOrd="0" destOrd="0" presId="urn:microsoft.com/office/officeart/2005/8/layout/hChevron3"/>
    <dgm:cxn modelId="{53D420BE-C26E-AB4F-959C-0B8B4256C39E}" type="presOf" srcId="{B6A5F71B-E607-6C49-AD4E-BCD5A4C0F767}" destId="{24A12B4E-32D5-B048-A0ED-05B70019045D}" srcOrd="0" destOrd="0" presId="urn:microsoft.com/office/officeart/2005/8/layout/hChevron3"/>
    <dgm:cxn modelId="{0BC226C1-4B03-C745-9C30-DA07BCA94A27}" type="presOf" srcId="{9E55E88F-964F-2B40-AAD2-2C397CF1CE11}" destId="{88DA3E50-DD63-C247-95BB-376FD0E3D5A4}" srcOrd="0" destOrd="0" presId="urn:microsoft.com/office/officeart/2005/8/layout/hChevron3"/>
    <dgm:cxn modelId="{A08EFCD2-6C5A-F34D-9484-E91E2A76C9E7}" type="presOf" srcId="{63AA6B80-E340-4143-B058-C93060518D34}" destId="{239E6EE9-C2E5-1E43-8EAA-792CB0BAE650}" srcOrd="0" destOrd="0" presId="urn:microsoft.com/office/officeart/2005/8/layout/hChevron3"/>
    <dgm:cxn modelId="{605DBCF1-8344-7548-8083-675FBD68A06C}" type="presOf" srcId="{206972DF-A5FD-0044-BDEC-36B3BAB933D4}" destId="{4BA28C48-B8B4-6940-A002-8F7E0673A362}" srcOrd="0" destOrd="0" presId="urn:microsoft.com/office/officeart/2005/8/layout/hChevron3"/>
    <dgm:cxn modelId="{8D4D0FF5-3110-8C41-874F-2C39F515D81D}" type="presOf" srcId="{3D79B3F3-E9F4-1445-B42D-4DE885822635}" destId="{4DC5C8D4-1CD9-7441-BA34-5480854C2F5B}" srcOrd="0" destOrd="0" presId="urn:microsoft.com/office/officeart/2005/8/layout/hChevron3"/>
    <dgm:cxn modelId="{593CB9FB-19AF-D045-83A7-A6DC1E7F6FE2}" type="presOf" srcId="{C581CA19-C9BC-7041-A4B0-7F79578479DA}" destId="{0A3BB321-D697-BF4C-9F15-B98D41927616}" srcOrd="0" destOrd="0" presId="urn:microsoft.com/office/officeart/2005/8/layout/hChevron3"/>
    <dgm:cxn modelId="{3E54EDFB-E3EB-4D4E-8892-1278B8DC3D3E}" srcId="{C270F751-A938-EF4E-BFA4-1B47AEFFE3D7}" destId="{9E55E88F-964F-2B40-AAD2-2C397CF1CE11}" srcOrd="2" destOrd="0" parTransId="{C63DEF63-3755-7643-8BD2-86AD85C31664}" sibTransId="{76346827-14D1-494E-A3F0-366EC7E45EC3}"/>
    <dgm:cxn modelId="{D9E7D86D-9BF4-0C4A-BAE7-3C5CB732FB96}" type="presParOf" srcId="{CBF105B6-DA3A-8342-B7BD-C923C9B3B4A2}" destId="{6D6EDFA4-C693-D24E-875B-BB8686E75831}" srcOrd="0" destOrd="0" presId="urn:microsoft.com/office/officeart/2005/8/layout/hChevron3"/>
    <dgm:cxn modelId="{5B8FA6BD-1B20-8F44-87B9-2FF74B5E0D95}" type="presParOf" srcId="{CBF105B6-DA3A-8342-B7BD-C923C9B3B4A2}" destId="{0F68AEEA-B7C6-EA45-992D-560FFEBAABB9}" srcOrd="1" destOrd="0" presId="urn:microsoft.com/office/officeart/2005/8/layout/hChevron3"/>
    <dgm:cxn modelId="{328A55B8-5736-5844-A570-9B1AFB5A5A11}" type="presParOf" srcId="{CBF105B6-DA3A-8342-B7BD-C923C9B3B4A2}" destId="{0A3BB321-D697-BF4C-9F15-B98D41927616}" srcOrd="2" destOrd="0" presId="urn:microsoft.com/office/officeart/2005/8/layout/hChevron3"/>
    <dgm:cxn modelId="{0C79DF4C-A129-8F40-BC58-9D97C153B4BB}" type="presParOf" srcId="{CBF105B6-DA3A-8342-B7BD-C923C9B3B4A2}" destId="{9DC2D05E-9B18-F246-99E7-AFA28156E16B}" srcOrd="3" destOrd="0" presId="urn:microsoft.com/office/officeart/2005/8/layout/hChevron3"/>
    <dgm:cxn modelId="{243D2B7A-1186-6D4C-B523-77CC36F1E41F}" type="presParOf" srcId="{CBF105B6-DA3A-8342-B7BD-C923C9B3B4A2}" destId="{88DA3E50-DD63-C247-95BB-376FD0E3D5A4}" srcOrd="4" destOrd="0" presId="urn:microsoft.com/office/officeart/2005/8/layout/hChevron3"/>
    <dgm:cxn modelId="{9FDE1443-9CBB-8844-B802-B2AD1E7310BA}" type="presParOf" srcId="{CBF105B6-DA3A-8342-B7BD-C923C9B3B4A2}" destId="{8D9F61BC-B6A3-0941-8DC1-26E0AB30234E}" srcOrd="5" destOrd="0" presId="urn:microsoft.com/office/officeart/2005/8/layout/hChevron3"/>
    <dgm:cxn modelId="{8A655EDE-D04F-FF48-8F42-BF61AF327735}" type="presParOf" srcId="{CBF105B6-DA3A-8342-B7BD-C923C9B3B4A2}" destId="{24A12B4E-32D5-B048-A0ED-05B70019045D}" srcOrd="6" destOrd="0" presId="urn:microsoft.com/office/officeart/2005/8/layout/hChevron3"/>
    <dgm:cxn modelId="{5B4D6258-6E34-6246-89FF-59F14F4A8CB9}" type="presParOf" srcId="{CBF105B6-DA3A-8342-B7BD-C923C9B3B4A2}" destId="{19B10B30-2360-3244-A60A-2766752AD6A8}" srcOrd="7" destOrd="0" presId="urn:microsoft.com/office/officeart/2005/8/layout/hChevron3"/>
    <dgm:cxn modelId="{0DDF9B95-6979-0F46-A555-31DFEDE53CBC}" type="presParOf" srcId="{CBF105B6-DA3A-8342-B7BD-C923C9B3B4A2}" destId="{239E6EE9-C2E5-1E43-8EAA-792CB0BAE650}" srcOrd="8" destOrd="0" presId="urn:microsoft.com/office/officeart/2005/8/layout/hChevron3"/>
    <dgm:cxn modelId="{DDABADCD-8C4A-C94F-89A1-4900A00209E1}" type="presParOf" srcId="{CBF105B6-DA3A-8342-B7BD-C923C9B3B4A2}" destId="{FC34E34C-0AD7-E34A-BA5D-13AD6BB034D6}" srcOrd="9" destOrd="0" presId="urn:microsoft.com/office/officeart/2005/8/layout/hChevron3"/>
    <dgm:cxn modelId="{E5A8081C-63B6-3F4F-80FD-242D2376B7C7}" type="presParOf" srcId="{CBF105B6-DA3A-8342-B7BD-C923C9B3B4A2}" destId="{4DC5C8D4-1CD9-7441-BA34-5480854C2F5B}" srcOrd="10" destOrd="0" presId="urn:microsoft.com/office/officeart/2005/8/layout/hChevron3"/>
    <dgm:cxn modelId="{D24B2663-B3AB-6E4C-8E0E-72A557C0533E}" type="presParOf" srcId="{CBF105B6-DA3A-8342-B7BD-C923C9B3B4A2}" destId="{0B5BAA43-3157-C64C-A739-87CACCF352A2}" srcOrd="11" destOrd="0" presId="urn:microsoft.com/office/officeart/2005/8/layout/hChevron3"/>
    <dgm:cxn modelId="{6B168C27-FA0F-0A4C-B957-035B1648FACB}" type="presParOf" srcId="{CBF105B6-DA3A-8342-B7BD-C923C9B3B4A2}" destId="{86823D9F-0E1E-034C-BD02-3C42255247C1}" srcOrd="12" destOrd="0" presId="urn:microsoft.com/office/officeart/2005/8/layout/hChevron3"/>
    <dgm:cxn modelId="{959F4195-51DC-264F-989D-F878E38A69E2}" type="presParOf" srcId="{CBF105B6-DA3A-8342-B7BD-C923C9B3B4A2}" destId="{4A081060-2BE9-B642-8F0A-21A587C9736A}" srcOrd="13" destOrd="0" presId="urn:microsoft.com/office/officeart/2005/8/layout/hChevron3"/>
    <dgm:cxn modelId="{9533886B-997A-F848-966A-0EC1F7077691}" type="presParOf" srcId="{CBF105B6-DA3A-8342-B7BD-C923C9B3B4A2}" destId="{DD90BA3B-F5A3-1A4C-9F92-E617D4C7732C}" srcOrd="14" destOrd="0" presId="urn:microsoft.com/office/officeart/2005/8/layout/hChevron3"/>
    <dgm:cxn modelId="{FED49D8C-E303-974E-8C7C-6A439EC5F5AA}" type="presParOf" srcId="{CBF105B6-DA3A-8342-B7BD-C923C9B3B4A2}" destId="{E2A931B1-EA98-334D-8C32-024BB055FE52}" srcOrd="15" destOrd="0" presId="urn:microsoft.com/office/officeart/2005/8/layout/hChevron3"/>
    <dgm:cxn modelId="{3023E8E4-92D9-EA49-9B68-4584453EDC6C}" type="presParOf" srcId="{CBF105B6-DA3A-8342-B7BD-C923C9B3B4A2}" destId="{D52E8F73-A03F-2F4A-8075-91150E67BB3D}" srcOrd="16" destOrd="0" presId="urn:microsoft.com/office/officeart/2005/8/layout/hChevron3"/>
    <dgm:cxn modelId="{6A939294-F07E-4E49-8196-42328E31C7FC}" type="presParOf" srcId="{CBF105B6-DA3A-8342-B7BD-C923C9B3B4A2}" destId="{5CDF91FE-1B55-D944-9E89-04EA8304B83E}" srcOrd="17" destOrd="0" presId="urn:microsoft.com/office/officeart/2005/8/layout/hChevron3"/>
    <dgm:cxn modelId="{637DD6AD-0240-CA4C-B90C-3702D58C088F}" type="presParOf" srcId="{CBF105B6-DA3A-8342-B7BD-C923C9B3B4A2}" destId="{4BA28C48-B8B4-6940-A002-8F7E0673A362}" srcOrd="1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065CF2-F891-EB4A-A7EB-5298922C7E84}">
      <dsp:nvSpPr>
        <dsp:cNvPr id="0" name=""/>
        <dsp:cNvSpPr/>
      </dsp:nvSpPr>
      <dsp:spPr>
        <a:xfrm rot="10800000">
          <a:off x="1975943" y="1359"/>
          <a:ext cx="6992874" cy="85832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495"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lumMod val="65000"/>
                  <a:lumOff val="35000"/>
                </a:schemeClr>
              </a:solidFill>
            </a:rPr>
            <a:t>Project Overview</a:t>
          </a:r>
        </a:p>
      </dsp:txBody>
      <dsp:txXfrm rot="10800000">
        <a:off x="2190523" y="1359"/>
        <a:ext cx="6778294" cy="858320"/>
      </dsp:txXfrm>
    </dsp:sp>
    <dsp:sp modelId="{6B7297E9-B155-CA4C-A71F-E281DFA160E1}">
      <dsp:nvSpPr>
        <dsp:cNvPr id="0" name=""/>
        <dsp:cNvSpPr/>
      </dsp:nvSpPr>
      <dsp:spPr>
        <a:xfrm>
          <a:off x="1546782" y="1359"/>
          <a:ext cx="858320" cy="858320"/>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B8FCE0-D66F-804F-BB8A-810C145136F7}">
      <dsp:nvSpPr>
        <dsp:cNvPr id="0" name=""/>
        <dsp:cNvSpPr/>
      </dsp:nvSpPr>
      <dsp:spPr>
        <a:xfrm rot="10800000">
          <a:off x="1975943" y="1115776"/>
          <a:ext cx="6992874" cy="85832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495"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lumMod val="65000"/>
                  <a:lumOff val="35000"/>
                </a:schemeClr>
              </a:solidFill>
            </a:rPr>
            <a:t>Project Updates</a:t>
          </a:r>
        </a:p>
      </dsp:txBody>
      <dsp:txXfrm rot="10800000">
        <a:off x="2190523" y="1115776"/>
        <a:ext cx="6778294" cy="858320"/>
      </dsp:txXfrm>
    </dsp:sp>
    <dsp:sp modelId="{5303FD0D-E9C9-7F40-BFDA-21AC7BF6D140}">
      <dsp:nvSpPr>
        <dsp:cNvPr id="0" name=""/>
        <dsp:cNvSpPr/>
      </dsp:nvSpPr>
      <dsp:spPr>
        <a:xfrm>
          <a:off x="1546782" y="1115776"/>
          <a:ext cx="858320" cy="85832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A7FF3E-6A31-5045-A50D-5AB39447754E}">
      <dsp:nvSpPr>
        <dsp:cNvPr id="0" name=""/>
        <dsp:cNvSpPr/>
      </dsp:nvSpPr>
      <dsp:spPr>
        <a:xfrm rot="10800000">
          <a:off x="1975943" y="2230193"/>
          <a:ext cx="6992874" cy="85832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495"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lumMod val="65000"/>
                  <a:lumOff val="35000"/>
                </a:schemeClr>
              </a:solidFill>
            </a:rPr>
            <a:t> Upcoming Project Activities</a:t>
          </a:r>
        </a:p>
      </dsp:txBody>
      <dsp:txXfrm rot="10800000">
        <a:off x="2190523" y="2230193"/>
        <a:ext cx="6778294" cy="858320"/>
      </dsp:txXfrm>
    </dsp:sp>
    <dsp:sp modelId="{F8D19D9D-4531-3743-913B-80AAAF7C8183}">
      <dsp:nvSpPr>
        <dsp:cNvPr id="0" name=""/>
        <dsp:cNvSpPr/>
      </dsp:nvSpPr>
      <dsp:spPr>
        <a:xfrm>
          <a:off x="1546782" y="2230193"/>
          <a:ext cx="858320" cy="858320"/>
        </a:xfrm>
        <a:prstGeom prst="ellipse">
          <a:avLst/>
        </a:prstGeom>
        <a:blipFill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6F4EAD-AE26-9940-BA26-1F41B8BD808B}">
      <dsp:nvSpPr>
        <dsp:cNvPr id="0" name=""/>
        <dsp:cNvSpPr/>
      </dsp:nvSpPr>
      <dsp:spPr>
        <a:xfrm rot="10800000">
          <a:off x="1975943" y="3344609"/>
          <a:ext cx="6992874" cy="85832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495"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rgbClr val="636462"/>
              </a:solidFill>
            </a:rPr>
            <a:t>Looking Towards the </a:t>
          </a:r>
          <a:r>
            <a:rPr lang="en-US" sz="2600" kern="1200" dirty="0">
              <a:solidFill>
                <a:schemeClr val="tx1">
                  <a:lumMod val="65000"/>
                  <a:lumOff val="35000"/>
                </a:schemeClr>
              </a:solidFill>
            </a:rPr>
            <a:t>Operational Assessment </a:t>
          </a:r>
        </a:p>
      </dsp:txBody>
      <dsp:txXfrm rot="10800000">
        <a:off x="2190523" y="3344609"/>
        <a:ext cx="6778294" cy="858320"/>
      </dsp:txXfrm>
    </dsp:sp>
    <dsp:sp modelId="{72F98DA3-F129-D84C-9B35-88B36F52E25E}">
      <dsp:nvSpPr>
        <dsp:cNvPr id="0" name=""/>
        <dsp:cNvSpPr/>
      </dsp:nvSpPr>
      <dsp:spPr>
        <a:xfrm>
          <a:off x="1546782" y="3344609"/>
          <a:ext cx="858320" cy="85832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03BCB-DB41-5C4F-8AEA-BFB85C5C85BC}">
      <dsp:nvSpPr>
        <dsp:cNvPr id="0" name=""/>
        <dsp:cNvSpPr/>
      </dsp:nvSpPr>
      <dsp:spPr>
        <a:xfrm>
          <a:off x="0" y="107474"/>
          <a:ext cx="10532387" cy="671580"/>
        </a:xfrm>
        <a:prstGeom prst="roundRect">
          <a:avLst/>
        </a:prstGeom>
        <a:solidFill>
          <a:schemeClr val="accent1">
            <a:hueOff val="0"/>
            <a:satOff val="0"/>
            <a:lumOff val="0"/>
            <a:alphaOff val="0"/>
          </a:scheme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lumMod val="65000"/>
                  <a:lumOff val="35000"/>
                </a:schemeClr>
              </a:solidFill>
            </a:rPr>
            <a:t>Communities of Practice Updates</a:t>
          </a:r>
        </a:p>
      </dsp:txBody>
      <dsp:txXfrm>
        <a:off x="32784" y="140258"/>
        <a:ext cx="10466819" cy="606012"/>
      </dsp:txXfrm>
    </dsp:sp>
    <dsp:sp modelId="{628D6F6F-7230-454D-9FC3-9FC98035DD0D}">
      <dsp:nvSpPr>
        <dsp:cNvPr id="0" name=""/>
        <dsp:cNvSpPr/>
      </dsp:nvSpPr>
      <dsp:spPr>
        <a:xfrm>
          <a:off x="0" y="795028"/>
          <a:ext cx="10532387" cy="75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4403"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solidFill>
                <a:schemeClr val="tx1">
                  <a:lumMod val="65000"/>
                  <a:lumOff val="35000"/>
                </a:schemeClr>
              </a:solidFill>
            </a:rPr>
            <a:t>8 CoPs set-up: AZ, AR, CT, NE, IA, LA, OH, &amp; OR</a:t>
          </a:r>
        </a:p>
        <a:p>
          <a:pPr marL="457200" lvl="2" indent="-228600" algn="l" defTabSz="977900">
            <a:lnSpc>
              <a:spcPct val="90000"/>
            </a:lnSpc>
            <a:spcBef>
              <a:spcPct val="0"/>
            </a:spcBef>
            <a:spcAft>
              <a:spcPct val="20000"/>
            </a:spcAft>
            <a:buFont typeface="Wingdings" pitchFamily="2" charset="2"/>
            <a:buChar char="ü"/>
          </a:pPr>
          <a:r>
            <a:rPr lang="en-US" sz="2200" kern="1200" dirty="0">
              <a:solidFill>
                <a:schemeClr val="tx1">
                  <a:lumMod val="65000"/>
                  <a:lumOff val="35000"/>
                </a:schemeClr>
              </a:solidFill>
            </a:rPr>
            <a:t>Together, conducted 32 Professional Learning sessions, with 157 unique attendees</a:t>
          </a:r>
        </a:p>
      </dsp:txBody>
      <dsp:txXfrm>
        <a:off x="0" y="795028"/>
        <a:ext cx="10532387" cy="753480"/>
      </dsp:txXfrm>
    </dsp:sp>
    <dsp:sp modelId="{4441E2E6-0B08-9B4C-9A98-B35BBF863AAA}">
      <dsp:nvSpPr>
        <dsp:cNvPr id="0" name=""/>
        <dsp:cNvSpPr/>
      </dsp:nvSpPr>
      <dsp:spPr>
        <a:xfrm>
          <a:off x="0" y="1574224"/>
          <a:ext cx="5896767" cy="671580"/>
        </a:xfrm>
        <a:prstGeom prst="roundRect">
          <a:avLst/>
        </a:prstGeom>
        <a:solidFill>
          <a:schemeClr val="accent1">
            <a:hueOff val="0"/>
            <a:satOff val="0"/>
            <a:lumOff val="0"/>
            <a:alphaOff val="0"/>
          </a:schemeClr>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lumMod val="65000"/>
                  <a:lumOff val="35000"/>
                </a:schemeClr>
              </a:solidFill>
            </a:rPr>
            <a:t>State recruitment plans summary</a:t>
          </a:r>
        </a:p>
      </dsp:txBody>
      <dsp:txXfrm>
        <a:off x="32784" y="1607008"/>
        <a:ext cx="5831199" cy="606012"/>
      </dsp:txXfrm>
    </dsp:sp>
    <dsp:sp modelId="{30408369-24F7-C847-8D48-B807213EF02A}">
      <dsp:nvSpPr>
        <dsp:cNvPr id="0" name=""/>
        <dsp:cNvSpPr/>
      </dsp:nvSpPr>
      <dsp:spPr>
        <a:xfrm>
          <a:off x="0" y="2220088"/>
          <a:ext cx="10532387" cy="75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4403" tIns="35560" rIns="199136" bIns="35560" numCol="1" spcCol="1270" anchor="t" anchorCtr="0">
          <a:noAutofit/>
        </a:bodyPr>
        <a:lstStyle/>
        <a:p>
          <a:pPr marL="228600" lvl="1" indent="-228600" algn="l" defTabSz="977900">
            <a:lnSpc>
              <a:spcPct val="90000"/>
            </a:lnSpc>
            <a:spcBef>
              <a:spcPct val="0"/>
            </a:spcBef>
            <a:spcAft>
              <a:spcPct val="20000"/>
            </a:spcAft>
            <a:buFont typeface="Arial" panose="020B0604020202020204" pitchFamily="34" charset="0"/>
            <a:buChar char="•"/>
          </a:pPr>
          <a:r>
            <a:rPr lang="en-US" sz="2200" kern="1200" dirty="0">
              <a:solidFill>
                <a:schemeClr val="tx1">
                  <a:lumMod val="65000"/>
                  <a:lumOff val="35000"/>
                </a:schemeClr>
              </a:solidFill>
            </a:rPr>
            <a:t>2 CoP set-ups in progress (WV &amp; NY)</a:t>
          </a:r>
        </a:p>
        <a:p>
          <a:pPr marL="228600" lvl="1" indent="-228600" algn="l" defTabSz="977900">
            <a:lnSpc>
              <a:spcPct val="90000"/>
            </a:lnSpc>
            <a:spcBef>
              <a:spcPct val="0"/>
            </a:spcBef>
            <a:spcAft>
              <a:spcPct val="20000"/>
            </a:spcAft>
            <a:buChar char="•"/>
          </a:pPr>
          <a:r>
            <a:rPr lang="en-US" sz="2200" kern="1200" dirty="0">
              <a:solidFill>
                <a:schemeClr val="tx1">
                  <a:lumMod val="65000"/>
                  <a:lumOff val="35000"/>
                </a:schemeClr>
              </a:solidFill>
            </a:rPr>
            <a:t>CoPs actively recruiting for the pilot study</a:t>
          </a:r>
        </a:p>
      </dsp:txBody>
      <dsp:txXfrm>
        <a:off x="0" y="2220088"/>
        <a:ext cx="10532387" cy="753480"/>
      </dsp:txXfrm>
    </dsp:sp>
    <dsp:sp modelId="{00653B17-34F8-EA4E-BBFB-E3ADE7D686F7}">
      <dsp:nvSpPr>
        <dsp:cNvPr id="0" name=""/>
        <dsp:cNvSpPr/>
      </dsp:nvSpPr>
      <dsp:spPr>
        <a:xfrm>
          <a:off x="0" y="2984840"/>
          <a:ext cx="5896767" cy="671580"/>
        </a:xfrm>
        <a:prstGeom prst="roundRect">
          <a:avLst/>
        </a:prstGeom>
        <a:solidFill>
          <a:schemeClr val="accent1">
            <a:hueOff val="0"/>
            <a:satOff val="0"/>
            <a:lumOff val="0"/>
            <a:alphaOff val="0"/>
          </a:schemeClr>
        </a:solidFill>
        <a:ln w="12700" cap="flat" cmpd="sng" algn="ctr">
          <a:solidFill>
            <a:srgbClr val="95D4F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lumMod val="65000"/>
                  <a:lumOff val="35000"/>
                </a:schemeClr>
              </a:solidFill>
            </a:rPr>
            <a:t>CoP “Office Hours”</a:t>
          </a:r>
        </a:p>
      </dsp:txBody>
      <dsp:txXfrm>
        <a:off x="32784" y="3017624"/>
        <a:ext cx="5831199" cy="606012"/>
      </dsp:txXfrm>
    </dsp:sp>
    <dsp:sp modelId="{3CCBFB85-8333-F44C-811F-028E56498A5F}">
      <dsp:nvSpPr>
        <dsp:cNvPr id="0" name=""/>
        <dsp:cNvSpPr/>
      </dsp:nvSpPr>
      <dsp:spPr>
        <a:xfrm>
          <a:off x="0" y="3645148"/>
          <a:ext cx="10532387"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4403" tIns="25400" rIns="142240" bIns="25400" numCol="1" spcCol="1270" anchor="t" anchorCtr="0">
          <a:noAutofit/>
        </a:bodyPr>
        <a:lstStyle/>
        <a:p>
          <a:pPr marL="228600" lvl="1" indent="-228600" algn="l" defTabSz="889000">
            <a:lnSpc>
              <a:spcPct val="90000"/>
            </a:lnSpc>
            <a:spcBef>
              <a:spcPct val="0"/>
            </a:spcBef>
            <a:spcAft>
              <a:spcPct val="20000"/>
            </a:spcAft>
            <a:buChar char="•"/>
          </a:pPr>
          <a:endParaRPr lang="en-US" sz="2000" kern="1200" dirty="0">
            <a:solidFill>
              <a:schemeClr val="tx1">
                <a:lumMod val="65000"/>
                <a:lumOff val="35000"/>
              </a:schemeClr>
            </a:solidFill>
          </a:endParaRPr>
        </a:p>
      </dsp:txBody>
      <dsp:txXfrm>
        <a:off x="0" y="3645148"/>
        <a:ext cx="10532387" cy="46368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38AA0-D812-684E-AC87-C73B6743E28C}">
      <dsp:nvSpPr>
        <dsp:cNvPr id="0" name=""/>
        <dsp:cNvSpPr/>
      </dsp:nvSpPr>
      <dsp:spPr>
        <a:xfrm>
          <a:off x="5332" y="0"/>
          <a:ext cx="5129584" cy="4470397"/>
        </a:xfrm>
        <a:prstGeom prst="roundRect">
          <a:avLst>
            <a:gd name="adj" fmla="val 10000"/>
          </a:avLst>
        </a:prstGeom>
        <a:solidFill>
          <a:schemeClr val="accent1">
            <a:tint val="40000"/>
            <a:hueOff val="0"/>
            <a:satOff val="0"/>
            <a:lumOff val="0"/>
            <a:alphaOff val="0"/>
          </a:schemeClr>
        </a:solidFill>
        <a:ln>
          <a:solidFill>
            <a:srgbClr val="BC67C2"/>
          </a:solidFill>
        </a:ln>
        <a:effectLst/>
      </dsp:spPr>
      <dsp:style>
        <a:lnRef idx="0">
          <a:scrgbClr r="0" g="0" b="0"/>
        </a:lnRef>
        <a:fillRef idx="1">
          <a:scrgbClr r="0" g="0" b="0"/>
        </a:fillRef>
        <a:effectRef idx="0">
          <a:scrgbClr r="0" g="0" b="0"/>
        </a:effectRef>
        <a:fontRef idx="minor"/>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en-US" sz="6200" kern="1200" dirty="0">
              <a:solidFill>
                <a:srgbClr val="636462"/>
              </a:solidFill>
            </a:rPr>
            <a:t>Team Focus</a:t>
          </a:r>
        </a:p>
      </dsp:txBody>
      <dsp:txXfrm>
        <a:off x="5332" y="0"/>
        <a:ext cx="5129584" cy="1341119"/>
      </dsp:txXfrm>
    </dsp:sp>
    <dsp:sp modelId="{692B3FAD-1CDE-F547-8F09-8849B3862438}">
      <dsp:nvSpPr>
        <dsp:cNvPr id="0" name=""/>
        <dsp:cNvSpPr/>
      </dsp:nvSpPr>
      <dsp:spPr>
        <a:xfrm>
          <a:off x="518290" y="1341964"/>
          <a:ext cx="4103667" cy="5171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636462"/>
              </a:solidFill>
            </a:rPr>
            <a:t>Assessment system documentation</a:t>
          </a:r>
        </a:p>
      </dsp:txBody>
      <dsp:txXfrm>
        <a:off x="533437" y="1357111"/>
        <a:ext cx="4073373" cy="486868"/>
      </dsp:txXfrm>
    </dsp:sp>
    <dsp:sp modelId="{52C2BBA0-C856-5042-A1ED-06821771CCB0}">
      <dsp:nvSpPr>
        <dsp:cNvPr id="0" name=""/>
        <dsp:cNvSpPr/>
      </dsp:nvSpPr>
      <dsp:spPr>
        <a:xfrm>
          <a:off x="518290" y="1938690"/>
          <a:ext cx="4103667" cy="5171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636462"/>
              </a:solidFill>
            </a:rPr>
            <a:t>Procurement model</a:t>
          </a:r>
        </a:p>
      </dsp:txBody>
      <dsp:txXfrm>
        <a:off x="533437" y="1953837"/>
        <a:ext cx="4073373" cy="486868"/>
      </dsp:txXfrm>
    </dsp:sp>
    <dsp:sp modelId="{FF124888-4D08-044A-BD5E-685C832C0778}">
      <dsp:nvSpPr>
        <dsp:cNvPr id="0" name=""/>
        <dsp:cNvSpPr/>
      </dsp:nvSpPr>
      <dsp:spPr>
        <a:xfrm>
          <a:off x="518290" y="2535416"/>
          <a:ext cx="4103667" cy="5171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636462"/>
              </a:solidFill>
            </a:rPr>
            <a:t>Governance</a:t>
          </a:r>
        </a:p>
      </dsp:txBody>
      <dsp:txXfrm>
        <a:off x="533437" y="2550563"/>
        <a:ext cx="4073373" cy="486868"/>
      </dsp:txXfrm>
    </dsp:sp>
    <dsp:sp modelId="{FE809958-A9F4-1345-AEA0-88399B8AEBF8}">
      <dsp:nvSpPr>
        <dsp:cNvPr id="0" name=""/>
        <dsp:cNvSpPr/>
      </dsp:nvSpPr>
      <dsp:spPr>
        <a:xfrm>
          <a:off x="518290" y="3132142"/>
          <a:ext cx="4103667" cy="5171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636462"/>
              </a:solidFill>
            </a:rPr>
            <a:t>Data flows</a:t>
          </a:r>
        </a:p>
      </dsp:txBody>
      <dsp:txXfrm>
        <a:off x="533437" y="3147289"/>
        <a:ext cx="4073373" cy="486868"/>
      </dsp:txXfrm>
    </dsp:sp>
    <dsp:sp modelId="{B8B4DC2F-2D0C-1A4E-98A1-C01C437F3FF5}">
      <dsp:nvSpPr>
        <dsp:cNvPr id="0" name=""/>
        <dsp:cNvSpPr/>
      </dsp:nvSpPr>
      <dsp:spPr>
        <a:xfrm>
          <a:off x="518290" y="3728868"/>
          <a:ext cx="4103667" cy="5171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Font typeface="Wingdings" pitchFamily="2" charset="2"/>
            <a:buNone/>
          </a:pPr>
          <a:r>
            <a:rPr lang="en-US" sz="1600" kern="1200" dirty="0">
              <a:solidFill>
                <a:srgbClr val="636462"/>
              </a:solidFill>
            </a:rPr>
            <a:t>✔️ Finalized the CAAELP Data Handling Manual</a:t>
          </a:r>
        </a:p>
      </dsp:txBody>
      <dsp:txXfrm>
        <a:off x="533437" y="3744015"/>
        <a:ext cx="4073373" cy="486868"/>
      </dsp:txXfrm>
    </dsp:sp>
    <dsp:sp modelId="{61C99F20-7F9F-4E44-8168-D2704BBC81DA}">
      <dsp:nvSpPr>
        <dsp:cNvPr id="0" name=""/>
        <dsp:cNvSpPr/>
      </dsp:nvSpPr>
      <dsp:spPr>
        <a:xfrm>
          <a:off x="5519635" y="0"/>
          <a:ext cx="5129584" cy="4470397"/>
        </a:xfrm>
        <a:prstGeom prst="roundRect">
          <a:avLst>
            <a:gd name="adj" fmla="val 10000"/>
          </a:avLst>
        </a:prstGeom>
        <a:solidFill>
          <a:schemeClr val="accent1">
            <a:tint val="40000"/>
            <a:hueOff val="0"/>
            <a:satOff val="0"/>
            <a:lumOff val="0"/>
            <a:alphaOff val="0"/>
          </a:schemeClr>
        </a:solidFill>
        <a:ln>
          <a:solidFill>
            <a:srgbClr val="FF4C8A"/>
          </a:solidFill>
        </a:ln>
        <a:effectLst/>
      </dsp:spPr>
      <dsp:style>
        <a:lnRef idx="0">
          <a:scrgbClr r="0" g="0" b="0"/>
        </a:lnRef>
        <a:fillRef idx="1">
          <a:scrgbClr r="0" g="0" b="0"/>
        </a:fillRef>
        <a:effectRef idx="0">
          <a:scrgbClr r="0" g="0" b="0"/>
        </a:effectRef>
        <a:fontRef idx="minor"/>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en-US" sz="6200" kern="1200" dirty="0">
              <a:solidFill>
                <a:srgbClr val="636462"/>
              </a:solidFill>
            </a:rPr>
            <a:t>Current Focus</a:t>
          </a:r>
        </a:p>
      </dsp:txBody>
      <dsp:txXfrm>
        <a:off x="5519635" y="0"/>
        <a:ext cx="5129584" cy="1341119"/>
      </dsp:txXfrm>
    </dsp:sp>
    <dsp:sp modelId="{F590B993-F7C4-C04F-AA17-1BF83F6A4C5C}">
      <dsp:nvSpPr>
        <dsp:cNvPr id="0" name=""/>
        <dsp:cNvSpPr/>
      </dsp:nvSpPr>
      <dsp:spPr>
        <a:xfrm>
          <a:off x="6032594" y="1341501"/>
          <a:ext cx="4103667" cy="8782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636462"/>
              </a:solidFill>
            </a:rPr>
            <a:t>CAAELP Test Delivery System Requirements</a:t>
          </a:r>
        </a:p>
      </dsp:txBody>
      <dsp:txXfrm>
        <a:off x="6058317" y="1367224"/>
        <a:ext cx="4052221" cy="826808"/>
      </dsp:txXfrm>
    </dsp:sp>
    <dsp:sp modelId="{97CA71B4-08F0-BE4F-A197-81F445D4B4B6}">
      <dsp:nvSpPr>
        <dsp:cNvPr id="0" name=""/>
        <dsp:cNvSpPr/>
      </dsp:nvSpPr>
      <dsp:spPr>
        <a:xfrm>
          <a:off x="6032594" y="2354871"/>
          <a:ext cx="4103667" cy="8782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636462"/>
              </a:solidFill>
            </a:rPr>
            <a:t>✔️Pilot &amp; field test delivery technical specifications </a:t>
          </a:r>
        </a:p>
      </dsp:txBody>
      <dsp:txXfrm>
        <a:off x="6058317" y="2380594"/>
        <a:ext cx="4052221" cy="826808"/>
      </dsp:txXfrm>
    </dsp:sp>
    <dsp:sp modelId="{79545790-319A-FB4A-B9F6-099382B4B884}">
      <dsp:nvSpPr>
        <dsp:cNvPr id="0" name=""/>
        <dsp:cNvSpPr/>
      </dsp:nvSpPr>
      <dsp:spPr>
        <a:xfrm>
          <a:off x="6032594" y="3368241"/>
          <a:ext cx="4103667" cy="8782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Font typeface="Wingdings" pitchFamily="2" charset="2"/>
            <a:buNone/>
          </a:pPr>
          <a:r>
            <a:rPr lang="en-US" sz="1600" kern="1200" dirty="0">
              <a:solidFill>
                <a:srgbClr val="636462"/>
              </a:solidFill>
            </a:rPr>
            <a:t>✔️Pilot test and operational field test scope and pricing</a:t>
          </a:r>
        </a:p>
      </dsp:txBody>
      <dsp:txXfrm>
        <a:off x="6058317" y="3393964"/>
        <a:ext cx="4052221" cy="82680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49ECCB-E3BC-F24A-A2E6-209616E40AAF}">
      <dsp:nvSpPr>
        <dsp:cNvPr id="0" name=""/>
        <dsp:cNvSpPr/>
      </dsp:nvSpPr>
      <dsp:spPr>
        <a:xfrm>
          <a:off x="0" y="447537"/>
          <a:ext cx="10515600" cy="3780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624840" rIns="816127"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dirty="0">
              <a:solidFill>
                <a:schemeClr val="tx1">
                  <a:lumMod val="65000"/>
                  <a:lumOff val="35000"/>
                </a:schemeClr>
              </a:solidFill>
            </a:rPr>
            <a:t>understand how the items are functioning</a:t>
          </a:r>
        </a:p>
        <a:p>
          <a:pPr marL="285750" lvl="1" indent="-285750" algn="l" defTabSz="1422400">
            <a:lnSpc>
              <a:spcPct val="90000"/>
            </a:lnSpc>
            <a:spcBef>
              <a:spcPct val="0"/>
            </a:spcBef>
            <a:spcAft>
              <a:spcPct val="15000"/>
            </a:spcAft>
            <a:buChar char="•"/>
          </a:pPr>
          <a:r>
            <a:rPr lang="en-US" sz="3200" kern="1200" dirty="0">
              <a:solidFill>
                <a:schemeClr val="tx1">
                  <a:lumMod val="65000"/>
                  <a:lumOff val="35000"/>
                </a:schemeClr>
              </a:solidFill>
            </a:rPr>
            <a:t>investigate administration conditions</a:t>
          </a:r>
          <a:endParaRPr lang="en-US" sz="3200" b="0" kern="1200" dirty="0">
            <a:solidFill>
              <a:schemeClr val="tx1">
                <a:lumMod val="65000"/>
                <a:lumOff val="35000"/>
              </a:schemeClr>
            </a:solidFill>
          </a:endParaRPr>
        </a:p>
        <a:p>
          <a:pPr marL="285750" lvl="1" indent="-285750" algn="l" defTabSz="1422400">
            <a:lnSpc>
              <a:spcPct val="90000"/>
            </a:lnSpc>
            <a:spcBef>
              <a:spcPct val="0"/>
            </a:spcBef>
            <a:spcAft>
              <a:spcPct val="15000"/>
            </a:spcAft>
            <a:buChar char="•"/>
          </a:pPr>
          <a:r>
            <a:rPr lang="en-US" sz="3200" kern="1200" dirty="0">
              <a:solidFill>
                <a:schemeClr val="tx1">
                  <a:lumMod val="65000"/>
                  <a:lumOff val="35000"/>
                </a:schemeClr>
              </a:solidFill>
            </a:rPr>
            <a:t>investigate the proposed scoring procedures</a:t>
          </a:r>
          <a:endParaRPr lang="en-US" sz="3200" b="0" kern="1200" dirty="0">
            <a:solidFill>
              <a:schemeClr val="tx1">
                <a:lumMod val="65000"/>
                <a:lumOff val="35000"/>
              </a:schemeClr>
            </a:solidFill>
          </a:endParaRPr>
        </a:p>
        <a:p>
          <a:pPr marL="285750" lvl="1" indent="-285750" algn="l" defTabSz="1422400">
            <a:lnSpc>
              <a:spcPct val="90000"/>
            </a:lnSpc>
            <a:spcBef>
              <a:spcPct val="0"/>
            </a:spcBef>
            <a:spcAft>
              <a:spcPct val="15000"/>
            </a:spcAft>
            <a:buChar char="•"/>
          </a:pPr>
          <a:r>
            <a:rPr lang="en-US" sz="3200" kern="1200" dirty="0">
              <a:solidFill>
                <a:schemeClr val="tx1">
                  <a:lumMod val="65000"/>
                  <a:lumOff val="35000"/>
                </a:schemeClr>
              </a:solidFill>
            </a:rPr>
            <a:t>help us best prepare for the operational field test, which is scheduled for February through March 2023</a:t>
          </a:r>
        </a:p>
      </dsp:txBody>
      <dsp:txXfrm>
        <a:off x="0" y="447537"/>
        <a:ext cx="10515600" cy="3780000"/>
      </dsp:txXfrm>
    </dsp:sp>
    <dsp:sp modelId="{B41A521C-A58D-AF43-B51A-08E10CDD6202}">
      <dsp:nvSpPr>
        <dsp:cNvPr id="0" name=""/>
        <dsp:cNvSpPr/>
      </dsp:nvSpPr>
      <dsp:spPr>
        <a:xfrm>
          <a:off x="500620" y="4737"/>
          <a:ext cx="10012402" cy="88560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8225" tIns="0" rIns="278225" bIns="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tx1">
                  <a:lumMod val="65000"/>
                  <a:lumOff val="35000"/>
                </a:schemeClr>
              </a:solidFill>
            </a:rPr>
            <a:t>Purposes of the “on-site” pilot study (cognitive lab/item try-outs) are:</a:t>
          </a:r>
        </a:p>
      </dsp:txBody>
      <dsp:txXfrm>
        <a:off x="543851" y="47968"/>
        <a:ext cx="9925940" cy="79913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F74C5-9C7E-4E21-BEED-05BAE164A766}">
      <dsp:nvSpPr>
        <dsp:cNvPr id="0" name=""/>
        <dsp:cNvSpPr/>
      </dsp:nvSpPr>
      <dsp:spPr>
        <a:xfrm rot="5400000">
          <a:off x="-134289" y="109908"/>
          <a:ext cx="1152486" cy="803584"/>
        </a:xfrm>
        <a:prstGeom prst="chevron">
          <a:avLst/>
        </a:prstGeom>
        <a:solidFill>
          <a:schemeClr val="accent1">
            <a:hueOff val="0"/>
            <a:satOff val="0"/>
            <a:lumOff val="0"/>
            <a:alphaOff val="0"/>
          </a:schemeClr>
        </a:solidFill>
        <a:ln w="1905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636462"/>
              </a:solidFill>
            </a:rPr>
            <a:t>Items</a:t>
          </a:r>
        </a:p>
      </dsp:txBody>
      <dsp:txXfrm rot="-5400000">
        <a:off x="40162" y="337249"/>
        <a:ext cx="803584" cy="348902"/>
      </dsp:txXfrm>
    </dsp:sp>
    <dsp:sp modelId="{80F147E2-8D14-4CB0-AA5E-8AB745347721}">
      <dsp:nvSpPr>
        <dsp:cNvPr id="0" name=""/>
        <dsp:cNvSpPr/>
      </dsp:nvSpPr>
      <dsp:spPr>
        <a:xfrm rot="5400000">
          <a:off x="5687281" y="-4662126"/>
          <a:ext cx="678350" cy="10009277"/>
        </a:xfrm>
        <a:prstGeom prst="round2SameRect">
          <a:avLst/>
        </a:prstGeom>
        <a:solidFill>
          <a:schemeClr val="lt1">
            <a:alpha val="90000"/>
            <a:hueOff val="0"/>
            <a:satOff val="0"/>
            <a:lumOff val="0"/>
            <a:alphaOff val="0"/>
          </a:schemeClr>
        </a:solidFill>
        <a:ln w="57150" cap="flat" cmpd="sng" algn="ctr">
          <a:solidFill>
            <a:srgbClr val="00B0F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 typeface="Wingdings" pitchFamily="2" charset="2"/>
            <a:buNone/>
          </a:pPr>
          <a:r>
            <a:rPr lang="en-US" sz="2000" kern="1200" dirty="0">
              <a:solidFill>
                <a:srgbClr val="636462"/>
              </a:solidFill>
            </a:rPr>
            <a:t>Accessible assessment items to demonstrate English knowledge and skills</a:t>
          </a:r>
        </a:p>
        <a:p>
          <a:pPr marL="228600" lvl="1" indent="-228600" algn="l" defTabSz="889000">
            <a:lnSpc>
              <a:spcPct val="90000"/>
            </a:lnSpc>
            <a:spcBef>
              <a:spcPct val="0"/>
            </a:spcBef>
            <a:spcAft>
              <a:spcPct val="15000"/>
            </a:spcAft>
            <a:buFont typeface="Wingdings" pitchFamily="2" charset="2"/>
            <a:buNone/>
          </a:pPr>
          <a:r>
            <a:rPr lang="en-US" sz="2000" kern="1200" dirty="0">
              <a:solidFill>
                <a:srgbClr val="636462"/>
              </a:solidFill>
            </a:rPr>
            <a:t>Listening, reading, speaking, writing</a:t>
          </a:r>
        </a:p>
      </dsp:txBody>
      <dsp:txXfrm rot="-5400000">
        <a:off x="1021818" y="36451"/>
        <a:ext cx="9976163" cy="612122"/>
      </dsp:txXfrm>
    </dsp:sp>
    <dsp:sp modelId="{2544799B-FC56-3E4E-BBC2-AF4598D03DB6}">
      <dsp:nvSpPr>
        <dsp:cNvPr id="0" name=""/>
        <dsp:cNvSpPr/>
      </dsp:nvSpPr>
      <dsp:spPr>
        <a:xfrm rot="5400000">
          <a:off x="-208133" y="1204148"/>
          <a:ext cx="1300174" cy="803584"/>
        </a:xfrm>
        <a:prstGeom prst="chevron">
          <a:avLst/>
        </a:prstGeom>
        <a:solidFill>
          <a:schemeClr val="accent1">
            <a:hueOff val="0"/>
            <a:satOff val="0"/>
            <a:lumOff val="0"/>
            <a:alphaOff val="0"/>
          </a:schemeClr>
        </a:solidFill>
        <a:ln w="190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FontTx/>
            <a:buNone/>
          </a:pPr>
          <a:r>
            <a:rPr lang="en-US" sz="1600" kern="1200" dirty="0">
              <a:solidFill>
                <a:srgbClr val="636462"/>
              </a:solidFill>
            </a:rPr>
            <a:t>Standard setting</a:t>
          </a:r>
        </a:p>
      </dsp:txBody>
      <dsp:txXfrm rot="-5400000">
        <a:off x="40162" y="1357645"/>
        <a:ext cx="803584" cy="496590"/>
      </dsp:txXfrm>
    </dsp:sp>
    <dsp:sp modelId="{C73FFB8A-9878-F644-84A6-61C925206A17}">
      <dsp:nvSpPr>
        <dsp:cNvPr id="0" name=""/>
        <dsp:cNvSpPr/>
      </dsp:nvSpPr>
      <dsp:spPr>
        <a:xfrm rot="5400000">
          <a:off x="5670029" y="-3622615"/>
          <a:ext cx="712855" cy="10009277"/>
        </a:xfrm>
        <a:prstGeom prst="round2SameRect">
          <a:avLst/>
        </a:prstGeom>
        <a:solidFill>
          <a:schemeClr val="lt1">
            <a:alpha val="90000"/>
            <a:hueOff val="0"/>
            <a:satOff val="0"/>
            <a:lumOff val="0"/>
            <a:alphaOff val="0"/>
          </a:schemeClr>
        </a:solidFill>
        <a:ln w="571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en-US" sz="2000" kern="1200" dirty="0">
              <a:solidFill>
                <a:srgbClr val="636462"/>
              </a:solidFill>
            </a:rPr>
            <a:t>Using embedded standard setting process </a:t>
          </a:r>
        </a:p>
      </dsp:txBody>
      <dsp:txXfrm rot="-5400000">
        <a:off x="1021819" y="1060394"/>
        <a:ext cx="9974478" cy="643257"/>
      </dsp:txXfrm>
    </dsp:sp>
    <dsp:sp modelId="{E54FD65C-F197-4A9A-91CB-9C736D30E8C1}">
      <dsp:nvSpPr>
        <dsp:cNvPr id="0" name=""/>
        <dsp:cNvSpPr/>
      </dsp:nvSpPr>
      <dsp:spPr>
        <a:xfrm rot="5400000">
          <a:off x="-134289" y="2298388"/>
          <a:ext cx="1152486" cy="803584"/>
        </a:xfrm>
        <a:prstGeom prst="chevron">
          <a:avLst/>
        </a:prstGeom>
        <a:solidFill>
          <a:schemeClr val="accent1">
            <a:hueOff val="0"/>
            <a:satOff val="0"/>
            <a:lumOff val="0"/>
            <a:alphaOff val="0"/>
          </a:schemeClr>
        </a:solidFill>
        <a:ln w="1905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636462"/>
              </a:solidFill>
            </a:rPr>
            <a:t>Scoring</a:t>
          </a:r>
        </a:p>
      </dsp:txBody>
      <dsp:txXfrm rot="-5400000">
        <a:off x="40162" y="2525729"/>
        <a:ext cx="803584" cy="348902"/>
      </dsp:txXfrm>
    </dsp:sp>
    <dsp:sp modelId="{DA821244-EBBD-429C-BA25-F4098C5E19E4}">
      <dsp:nvSpPr>
        <dsp:cNvPr id="0" name=""/>
        <dsp:cNvSpPr/>
      </dsp:nvSpPr>
      <dsp:spPr>
        <a:xfrm rot="5400000">
          <a:off x="4437330" y="-1286337"/>
          <a:ext cx="716367" cy="7656647"/>
        </a:xfrm>
        <a:prstGeom prst="round2SameRect">
          <a:avLst/>
        </a:prstGeom>
        <a:solidFill>
          <a:schemeClr val="lt1">
            <a:alpha val="90000"/>
            <a:hueOff val="0"/>
            <a:satOff val="0"/>
            <a:lumOff val="0"/>
            <a:alphaOff val="0"/>
          </a:schemeClr>
        </a:solidFill>
        <a:ln w="571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en-US" sz="2000" kern="1200" dirty="0">
              <a:solidFill>
                <a:srgbClr val="636462"/>
              </a:solidFill>
            </a:rPr>
            <a:t>Accounts for diverse communication experiences</a:t>
          </a:r>
        </a:p>
        <a:p>
          <a:pPr marL="228600" lvl="1" indent="-228600" algn="l" defTabSz="889000">
            <a:lnSpc>
              <a:spcPct val="90000"/>
            </a:lnSpc>
            <a:spcBef>
              <a:spcPct val="0"/>
            </a:spcBef>
            <a:spcAft>
              <a:spcPct val="15000"/>
            </a:spcAft>
            <a:buFontTx/>
            <a:buNone/>
          </a:pPr>
          <a:r>
            <a:rPr lang="en-US" sz="2000" kern="1200" dirty="0">
              <a:solidFill>
                <a:srgbClr val="636462"/>
              </a:solidFill>
            </a:rPr>
            <a:t>Modality level, domain-level sub scores, and overall proficiency score</a:t>
          </a:r>
        </a:p>
      </dsp:txBody>
      <dsp:txXfrm rot="-5400000">
        <a:off x="967190" y="2218773"/>
        <a:ext cx="7621677" cy="646427"/>
      </dsp:txXfrm>
    </dsp:sp>
    <dsp:sp modelId="{33625686-73DC-4064-821E-ED7136D901D5}">
      <dsp:nvSpPr>
        <dsp:cNvPr id="0" name=""/>
        <dsp:cNvSpPr/>
      </dsp:nvSpPr>
      <dsp:spPr>
        <a:xfrm rot="5400000">
          <a:off x="-134289" y="3318783"/>
          <a:ext cx="1152486" cy="803584"/>
        </a:xfrm>
        <a:prstGeom prst="chevron">
          <a:avLst/>
        </a:prstGeom>
        <a:solidFill>
          <a:schemeClr val="accent1">
            <a:hueOff val="0"/>
            <a:satOff val="0"/>
            <a:lumOff val="0"/>
            <a:alphaOff val="0"/>
          </a:schemeClr>
        </a:solidFill>
        <a:ln w="19050" cap="flat" cmpd="sng" algn="ctr">
          <a:solidFill>
            <a:srgbClr val="FF4C8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636462"/>
              </a:solidFill>
            </a:rPr>
            <a:t>Future</a:t>
          </a:r>
        </a:p>
      </dsp:txBody>
      <dsp:txXfrm rot="-5400000">
        <a:off x="40162" y="3546124"/>
        <a:ext cx="803584" cy="348902"/>
      </dsp:txXfrm>
    </dsp:sp>
    <dsp:sp modelId="{874AD418-503F-4F88-BACB-5C5171EA0F4A}">
      <dsp:nvSpPr>
        <dsp:cNvPr id="0" name=""/>
        <dsp:cNvSpPr/>
      </dsp:nvSpPr>
      <dsp:spPr>
        <a:xfrm rot="5400000">
          <a:off x="5878110" y="-1701667"/>
          <a:ext cx="678350" cy="10506111"/>
        </a:xfrm>
        <a:prstGeom prst="round2SameRect">
          <a:avLst/>
        </a:prstGeom>
        <a:solidFill>
          <a:schemeClr val="lt1">
            <a:alpha val="90000"/>
            <a:hueOff val="0"/>
            <a:satOff val="0"/>
            <a:lumOff val="0"/>
            <a:alphaOff val="0"/>
          </a:schemeClr>
        </a:solidFill>
        <a:ln w="57150" cap="flat" cmpd="sng" algn="ctr">
          <a:solidFill>
            <a:srgbClr val="FF4C8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 typeface="Wingdings" pitchFamily="2" charset="2"/>
            <a:buNone/>
          </a:pPr>
          <a:r>
            <a:rPr lang="en-US" sz="2000" kern="1200" dirty="0">
              <a:solidFill>
                <a:srgbClr val="636462"/>
              </a:solidFill>
            </a:rPr>
            <a:t>Fully sustainable program that is valid, efficacious, feasible, and affordable</a:t>
          </a:r>
        </a:p>
      </dsp:txBody>
      <dsp:txXfrm rot="-5400000">
        <a:off x="964230" y="3245327"/>
        <a:ext cx="10472997" cy="6121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192D8E-CEA8-0749-B5B7-F30769A2C056}">
      <dsp:nvSpPr>
        <dsp:cNvPr id="0" name=""/>
        <dsp:cNvSpPr/>
      </dsp:nvSpPr>
      <dsp:spPr>
        <a:xfrm>
          <a:off x="0" y="13018"/>
          <a:ext cx="10515600" cy="420624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26035" rIns="0" bIns="26035" numCol="1" spcCol="1270" anchor="ctr" anchorCtr="0">
          <a:noAutofit/>
        </a:bodyPr>
        <a:lstStyle/>
        <a:p>
          <a:pPr marL="0" lvl="0" indent="0" algn="ctr" defTabSz="1822450">
            <a:lnSpc>
              <a:spcPct val="90000"/>
            </a:lnSpc>
            <a:spcBef>
              <a:spcPct val="0"/>
            </a:spcBef>
            <a:spcAft>
              <a:spcPct val="35000"/>
            </a:spcAft>
            <a:buNone/>
          </a:pPr>
          <a:r>
            <a:rPr lang="en-US" sz="4100" i="1" kern="1200" dirty="0">
              <a:solidFill>
                <a:schemeClr val="tx1">
                  <a:lumMod val="65000"/>
                  <a:lumOff val="35000"/>
                </a:schemeClr>
              </a:solidFill>
            </a:rPr>
            <a:t>“The vision is to embrace the language capabilities and full potential of English learners with the most significant cognitive disabilities through a fair and accurate alternate assessment”</a:t>
          </a:r>
        </a:p>
      </dsp:txBody>
      <dsp:txXfrm>
        <a:off x="2103120" y="13018"/>
        <a:ext cx="6309360" cy="42062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626D0D-613B-5E4E-B3A3-E24477A5196B}">
      <dsp:nvSpPr>
        <dsp:cNvPr id="0" name=""/>
        <dsp:cNvSpPr/>
      </dsp:nvSpPr>
      <dsp:spPr>
        <a:xfrm>
          <a:off x="0" y="239638"/>
          <a:ext cx="10515600" cy="1193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1">
                  <a:lumMod val="65000"/>
                  <a:lumOff val="35000"/>
                </a:schemeClr>
              </a:solidFill>
            </a:rPr>
            <a:t>Funded in the 2019 CGSA Program by US Department of Education</a:t>
          </a:r>
        </a:p>
      </dsp:txBody>
      <dsp:txXfrm>
        <a:off x="58257" y="297895"/>
        <a:ext cx="10399086" cy="1076886"/>
      </dsp:txXfrm>
    </dsp:sp>
    <dsp:sp modelId="{3E83C24D-583C-7D40-816B-9C755D39ADB9}">
      <dsp:nvSpPr>
        <dsp:cNvPr id="0" name=""/>
        <dsp:cNvSpPr/>
      </dsp:nvSpPr>
      <dsp:spPr>
        <a:xfrm>
          <a:off x="0" y="1519438"/>
          <a:ext cx="10515600" cy="1193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1">
                  <a:lumMod val="65000"/>
                  <a:lumOff val="35000"/>
                </a:schemeClr>
              </a:solidFill>
            </a:rPr>
            <a:t>Awarded $7,767,502 to develop alternate summative assessment for English learners with the most significant cognitive disabilities</a:t>
          </a:r>
        </a:p>
      </dsp:txBody>
      <dsp:txXfrm>
        <a:off x="58257" y="1577695"/>
        <a:ext cx="10399086" cy="1076886"/>
      </dsp:txXfrm>
    </dsp:sp>
    <dsp:sp modelId="{A627D456-6401-FF45-BB33-3DC0D7EE44A8}">
      <dsp:nvSpPr>
        <dsp:cNvPr id="0" name=""/>
        <dsp:cNvSpPr/>
      </dsp:nvSpPr>
      <dsp:spPr>
        <a:xfrm>
          <a:off x="0" y="2799238"/>
          <a:ext cx="10515600" cy="1193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1">
                  <a:lumMod val="65000"/>
                  <a:lumOff val="35000"/>
                </a:schemeClr>
              </a:solidFill>
            </a:rPr>
            <a:t>Awarded to Iowa, which is partnering with CRESST</a:t>
          </a:r>
        </a:p>
      </dsp:txBody>
      <dsp:txXfrm>
        <a:off x="58257" y="2857495"/>
        <a:ext cx="10399086" cy="10768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8C68B-0B14-9B48-BBCA-14723F5D81D1}">
      <dsp:nvSpPr>
        <dsp:cNvPr id="0" name=""/>
        <dsp:cNvSpPr/>
      </dsp:nvSpPr>
      <dsp:spPr>
        <a:xfrm rot="5400000">
          <a:off x="-338168" y="342521"/>
          <a:ext cx="2254459" cy="157812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lumMod val="65000"/>
                  <a:lumOff val="35000"/>
                </a:schemeClr>
              </a:solidFill>
            </a:rPr>
            <a:t>Participating states </a:t>
          </a:r>
          <a:endParaRPr lang="en-US" sz="2200" kern="1200" dirty="0">
            <a:solidFill>
              <a:schemeClr val="tx1">
                <a:lumMod val="65000"/>
                <a:lumOff val="35000"/>
              </a:schemeClr>
            </a:solidFill>
          </a:endParaRPr>
        </a:p>
      </dsp:txBody>
      <dsp:txXfrm rot="-5400000">
        <a:off x="2" y="793413"/>
        <a:ext cx="1578121" cy="676338"/>
      </dsp:txXfrm>
    </dsp:sp>
    <dsp:sp modelId="{6DE9ACD1-6CE0-9C41-A657-DF2430F053F9}">
      <dsp:nvSpPr>
        <dsp:cNvPr id="0" name=""/>
        <dsp:cNvSpPr/>
      </dsp:nvSpPr>
      <dsp:spPr>
        <a:xfrm rot="5400000">
          <a:off x="2653317" y="-1070843"/>
          <a:ext cx="1465398" cy="361579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US" sz="1800" kern="1200" dirty="0">
              <a:solidFill>
                <a:schemeClr val="tx1">
                  <a:lumMod val="65000"/>
                  <a:lumOff val="35000"/>
                </a:schemeClr>
              </a:solidFill>
            </a:rPr>
            <a:t>Iowa 		Nebraska</a:t>
          </a:r>
        </a:p>
        <a:p>
          <a:pPr marL="171450" lvl="1" indent="-171450" algn="l" defTabSz="800100">
            <a:lnSpc>
              <a:spcPct val="90000"/>
            </a:lnSpc>
            <a:spcBef>
              <a:spcPct val="0"/>
            </a:spcBef>
            <a:spcAft>
              <a:spcPct val="15000"/>
            </a:spcAft>
            <a:buNone/>
          </a:pPr>
          <a:r>
            <a:rPr lang="en-US" sz="1800" kern="1200" dirty="0">
              <a:solidFill>
                <a:schemeClr val="tx1">
                  <a:lumMod val="65000"/>
                  <a:lumOff val="35000"/>
                </a:schemeClr>
              </a:solidFill>
            </a:rPr>
            <a:t>Arizona		New York</a:t>
          </a:r>
        </a:p>
        <a:p>
          <a:pPr marL="171450" lvl="1" indent="-171450" algn="l" defTabSz="800100">
            <a:lnSpc>
              <a:spcPct val="90000"/>
            </a:lnSpc>
            <a:spcBef>
              <a:spcPct val="0"/>
            </a:spcBef>
            <a:spcAft>
              <a:spcPct val="15000"/>
            </a:spcAft>
            <a:buNone/>
          </a:pPr>
          <a:r>
            <a:rPr lang="en-US" sz="1800" kern="1200" dirty="0">
              <a:solidFill>
                <a:schemeClr val="tx1">
                  <a:lumMod val="65000"/>
                  <a:lumOff val="35000"/>
                </a:schemeClr>
              </a:solidFill>
            </a:rPr>
            <a:t>Arkansas	Ohio</a:t>
          </a:r>
        </a:p>
        <a:p>
          <a:pPr marL="171450" lvl="1" indent="-171450" algn="l" defTabSz="800100">
            <a:lnSpc>
              <a:spcPct val="90000"/>
            </a:lnSpc>
            <a:spcBef>
              <a:spcPct val="0"/>
            </a:spcBef>
            <a:spcAft>
              <a:spcPct val="15000"/>
            </a:spcAft>
            <a:buNone/>
          </a:pPr>
          <a:r>
            <a:rPr lang="en-US" sz="1800" kern="1200" dirty="0">
              <a:solidFill>
                <a:schemeClr val="tx1">
                  <a:lumMod val="65000"/>
                  <a:lumOff val="35000"/>
                </a:schemeClr>
              </a:solidFill>
            </a:rPr>
            <a:t>Connecticut	Oregon</a:t>
          </a:r>
        </a:p>
        <a:p>
          <a:pPr marL="171450" lvl="1" indent="-171450" algn="l" defTabSz="800100">
            <a:lnSpc>
              <a:spcPct val="90000"/>
            </a:lnSpc>
            <a:spcBef>
              <a:spcPct val="0"/>
            </a:spcBef>
            <a:spcAft>
              <a:spcPct val="15000"/>
            </a:spcAft>
            <a:buNone/>
          </a:pPr>
          <a:r>
            <a:rPr lang="en-US" sz="1800" kern="1200" dirty="0">
              <a:solidFill>
                <a:schemeClr val="tx1">
                  <a:lumMod val="65000"/>
                  <a:lumOff val="35000"/>
                </a:schemeClr>
              </a:solidFill>
            </a:rPr>
            <a:t>Louisiana	West Virginia</a:t>
          </a:r>
        </a:p>
      </dsp:txBody>
      <dsp:txXfrm rot="-5400000">
        <a:off x="1578121" y="75888"/>
        <a:ext cx="3544256" cy="1322328"/>
      </dsp:txXfrm>
    </dsp:sp>
    <dsp:sp modelId="{C6A4608D-3F37-8A41-95A9-097767FF8DD2}">
      <dsp:nvSpPr>
        <dsp:cNvPr id="0" name=""/>
        <dsp:cNvSpPr/>
      </dsp:nvSpPr>
      <dsp:spPr>
        <a:xfrm rot="5400000">
          <a:off x="-338168" y="2311633"/>
          <a:ext cx="2254459" cy="157812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lumMod val="65000"/>
                  <a:lumOff val="35000"/>
                </a:schemeClr>
              </a:solidFill>
            </a:rPr>
            <a:t>Period of Performance </a:t>
          </a:r>
          <a:endParaRPr lang="en-US" sz="2200" kern="1200" dirty="0">
            <a:solidFill>
              <a:schemeClr val="tx1">
                <a:lumMod val="65000"/>
                <a:lumOff val="35000"/>
              </a:schemeClr>
            </a:solidFill>
          </a:endParaRPr>
        </a:p>
      </dsp:txBody>
      <dsp:txXfrm rot="-5400000">
        <a:off x="2" y="2762525"/>
        <a:ext cx="1578121" cy="676338"/>
      </dsp:txXfrm>
    </dsp:sp>
    <dsp:sp modelId="{B5EE8CA1-8AA1-944B-A898-86E3173F756D}">
      <dsp:nvSpPr>
        <dsp:cNvPr id="0" name=""/>
        <dsp:cNvSpPr/>
      </dsp:nvSpPr>
      <dsp:spPr>
        <a:xfrm rot="5400000">
          <a:off x="2653317" y="898268"/>
          <a:ext cx="1465398" cy="361579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US" sz="1800" kern="1200" dirty="0">
              <a:solidFill>
                <a:schemeClr val="tx1">
                  <a:lumMod val="65000"/>
                  <a:lumOff val="35000"/>
                </a:schemeClr>
              </a:solidFill>
            </a:rPr>
            <a:t>October 2019 – September 2023 </a:t>
          </a:r>
        </a:p>
      </dsp:txBody>
      <dsp:txXfrm rot="-5400000">
        <a:off x="1578121" y="2045000"/>
        <a:ext cx="3544256" cy="13223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E862A-56EE-6B46-9A41-E88E310D0FA3}">
      <dsp:nvSpPr>
        <dsp:cNvPr id="0" name=""/>
        <dsp:cNvSpPr/>
      </dsp:nvSpPr>
      <dsp:spPr>
        <a:xfrm>
          <a:off x="4797" y="177998"/>
          <a:ext cx="2844551" cy="113782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230" tIns="31115" rIns="0" bIns="31115" numCol="1" spcCol="1270" anchor="ctr" anchorCtr="0">
          <a:noAutofit/>
        </a:bodyPr>
        <a:lstStyle/>
        <a:p>
          <a:pPr marL="0" lvl="0" indent="0" algn="ctr" defTabSz="2178050">
            <a:lnSpc>
              <a:spcPct val="90000"/>
            </a:lnSpc>
            <a:spcBef>
              <a:spcPct val="0"/>
            </a:spcBef>
            <a:spcAft>
              <a:spcPct val="35000"/>
            </a:spcAft>
            <a:buNone/>
          </a:pPr>
          <a:r>
            <a:rPr lang="en-US" sz="4900" kern="1200" dirty="0">
              <a:solidFill>
                <a:schemeClr val="tx1">
                  <a:lumMod val="65000"/>
                  <a:lumOff val="35000"/>
                </a:schemeClr>
              </a:solidFill>
            </a:rPr>
            <a:t>Goal 1</a:t>
          </a:r>
        </a:p>
      </dsp:txBody>
      <dsp:txXfrm>
        <a:off x="573707" y="177998"/>
        <a:ext cx="1706731" cy="1137820"/>
      </dsp:txXfrm>
    </dsp:sp>
    <dsp:sp modelId="{7E771BC6-86F9-0B42-BBCF-E5824766210E}">
      <dsp:nvSpPr>
        <dsp:cNvPr id="0" name=""/>
        <dsp:cNvSpPr/>
      </dsp:nvSpPr>
      <dsp:spPr>
        <a:xfrm>
          <a:off x="2479557" y="125258"/>
          <a:ext cx="8005651" cy="124330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lumMod val="65000"/>
                  <a:lumOff val="35000"/>
                </a:schemeClr>
              </a:solidFill>
            </a:rPr>
            <a:t>develop an </a:t>
          </a:r>
          <a:r>
            <a:rPr lang="en-US" sz="1800" i="1" kern="1200" dirty="0">
              <a:solidFill>
                <a:schemeClr val="tx1">
                  <a:lumMod val="65000"/>
                  <a:lumOff val="35000"/>
                </a:schemeClr>
              </a:solidFill>
            </a:rPr>
            <a:t>alternate summative assessment </a:t>
          </a:r>
          <a:r>
            <a:rPr lang="en-US" sz="1800" kern="1200" dirty="0">
              <a:solidFill>
                <a:schemeClr val="tx1">
                  <a:lumMod val="65000"/>
                  <a:lumOff val="35000"/>
                </a:schemeClr>
              </a:solidFill>
            </a:rPr>
            <a:t>of English language proficiency (Alt ELPA), based on alternate performance expectations for English language development, to be administered to </a:t>
          </a:r>
          <a:r>
            <a:rPr lang="en-US" sz="1800" i="1" kern="1200" dirty="0">
              <a:solidFill>
                <a:schemeClr val="tx1">
                  <a:lumMod val="65000"/>
                  <a:lumOff val="35000"/>
                </a:schemeClr>
              </a:solidFill>
            </a:rPr>
            <a:t>English learners with the most</a:t>
          </a:r>
          <a:r>
            <a:rPr lang="en-US" sz="1800" kern="1200" dirty="0">
              <a:solidFill>
                <a:schemeClr val="tx1">
                  <a:lumMod val="65000"/>
                  <a:lumOff val="35000"/>
                </a:schemeClr>
              </a:solidFill>
            </a:rPr>
            <a:t> </a:t>
          </a:r>
          <a:r>
            <a:rPr lang="en-US" sz="1800" i="1" kern="1200" dirty="0">
              <a:solidFill>
                <a:schemeClr val="tx1">
                  <a:lumMod val="65000"/>
                  <a:lumOff val="35000"/>
                </a:schemeClr>
              </a:solidFill>
            </a:rPr>
            <a:t>significant cognitive disabilities </a:t>
          </a:r>
          <a:r>
            <a:rPr lang="en-US" sz="1800" kern="1200" dirty="0">
              <a:solidFill>
                <a:schemeClr val="tx1">
                  <a:lumMod val="65000"/>
                  <a:lumOff val="35000"/>
                </a:schemeClr>
              </a:solidFill>
            </a:rPr>
            <a:t>(ELSCDs)</a:t>
          </a:r>
        </a:p>
      </dsp:txBody>
      <dsp:txXfrm>
        <a:off x="3101207" y="125258"/>
        <a:ext cx="6762351" cy="1243300"/>
      </dsp:txXfrm>
    </dsp:sp>
    <dsp:sp modelId="{38D679F7-E5BA-1046-BE26-82F27B468AD3}">
      <dsp:nvSpPr>
        <dsp:cNvPr id="0" name=""/>
        <dsp:cNvSpPr/>
      </dsp:nvSpPr>
      <dsp:spPr>
        <a:xfrm>
          <a:off x="4797" y="1585655"/>
          <a:ext cx="2844551" cy="113782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230" tIns="31115" rIns="0" bIns="31115" numCol="1" spcCol="1270" anchor="ctr" anchorCtr="0">
          <a:noAutofit/>
        </a:bodyPr>
        <a:lstStyle/>
        <a:p>
          <a:pPr marL="0" lvl="0" indent="0" algn="ctr" defTabSz="2178050">
            <a:lnSpc>
              <a:spcPct val="90000"/>
            </a:lnSpc>
            <a:spcBef>
              <a:spcPct val="0"/>
            </a:spcBef>
            <a:spcAft>
              <a:spcPct val="35000"/>
            </a:spcAft>
            <a:buNone/>
          </a:pPr>
          <a:r>
            <a:rPr lang="en-US" sz="4900" b="0" kern="1200" dirty="0">
              <a:solidFill>
                <a:schemeClr val="tx1">
                  <a:lumMod val="65000"/>
                  <a:lumOff val="35000"/>
                </a:schemeClr>
              </a:solidFill>
            </a:rPr>
            <a:t>Goal 2</a:t>
          </a:r>
        </a:p>
      </dsp:txBody>
      <dsp:txXfrm>
        <a:off x="573707" y="1585655"/>
        <a:ext cx="1706731" cy="1137820"/>
      </dsp:txXfrm>
    </dsp:sp>
    <dsp:sp modelId="{DBC573C8-FE45-D646-A360-C69C42009A25}">
      <dsp:nvSpPr>
        <dsp:cNvPr id="0" name=""/>
        <dsp:cNvSpPr/>
      </dsp:nvSpPr>
      <dsp:spPr>
        <a:xfrm>
          <a:off x="2479557" y="1527853"/>
          <a:ext cx="8026522" cy="125342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lumMod val="65000"/>
                  <a:lumOff val="35000"/>
                </a:schemeClr>
              </a:solidFill>
            </a:rPr>
            <a:t>deliver resonant </a:t>
          </a:r>
          <a:r>
            <a:rPr lang="en-US" sz="1800" b="0" i="1" kern="1200" dirty="0">
              <a:solidFill>
                <a:schemeClr val="tx1">
                  <a:lumMod val="65000"/>
                  <a:lumOff val="35000"/>
                </a:schemeClr>
              </a:solidFill>
            </a:rPr>
            <a:t>professional learning </a:t>
          </a:r>
          <a:r>
            <a:rPr lang="en-US" sz="1800" b="0" kern="1200" dirty="0">
              <a:solidFill>
                <a:schemeClr val="tx1">
                  <a:lumMod val="65000"/>
                  <a:lumOff val="35000"/>
                </a:schemeClr>
              </a:solidFill>
            </a:rPr>
            <a:t>about the standards, instruction, and assessment of ELSCDs</a:t>
          </a:r>
        </a:p>
      </dsp:txBody>
      <dsp:txXfrm>
        <a:off x="3106269" y="1527853"/>
        <a:ext cx="6773098" cy="1253424"/>
      </dsp:txXfrm>
    </dsp:sp>
    <dsp:sp modelId="{05BCE615-CA01-B246-A202-30BEF4681237}">
      <dsp:nvSpPr>
        <dsp:cNvPr id="0" name=""/>
        <dsp:cNvSpPr/>
      </dsp:nvSpPr>
      <dsp:spPr>
        <a:xfrm>
          <a:off x="4797" y="2954885"/>
          <a:ext cx="2844551" cy="113782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230" tIns="31115" rIns="0" bIns="31115" numCol="1" spcCol="1270" anchor="ctr" anchorCtr="0">
          <a:noAutofit/>
        </a:bodyPr>
        <a:lstStyle/>
        <a:p>
          <a:pPr marL="0" lvl="0" indent="0" algn="ctr" defTabSz="2178050">
            <a:lnSpc>
              <a:spcPct val="90000"/>
            </a:lnSpc>
            <a:spcBef>
              <a:spcPct val="0"/>
            </a:spcBef>
            <a:spcAft>
              <a:spcPct val="35000"/>
            </a:spcAft>
            <a:buNone/>
          </a:pPr>
          <a:r>
            <a:rPr lang="en-US" sz="4900" kern="1200" dirty="0">
              <a:solidFill>
                <a:schemeClr val="tx1">
                  <a:lumMod val="65000"/>
                  <a:lumOff val="35000"/>
                </a:schemeClr>
              </a:solidFill>
            </a:rPr>
            <a:t>Goal 3</a:t>
          </a:r>
        </a:p>
      </dsp:txBody>
      <dsp:txXfrm>
        <a:off x="573707" y="2954885"/>
        <a:ext cx="1706731" cy="1137820"/>
      </dsp:txXfrm>
    </dsp:sp>
    <dsp:sp modelId="{2D3D3289-C3AC-9142-B902-946A10F53763}">
      <dsp:nvSpPr>
        <dsp:cNvPr id="0" name=""/>
        <dsp:cNvSpPr/>
      </dsp:nvSpPr>
      <dsp:spPr>
        <a:xfrm>
          <a:off x="2479557" y="2940572"/>
          <a:ext cx="8031244" cy="1166445"/>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lumMod val="65000"/>
                  <a:lumOff val="35000"/>
                </a:schemeClr>
              </a:solidFill>
            </a:rPr>
            <a:t>develop and launch a </a:t>
          </a:r>
          <a:r>
            <a:rPr lang="en-US" sz="1800" i="1" kern="1200" dirty="0">
              <a:solidFill>
                <a:schemeClr val="tx1">
                  <a:lumMod val="65000"/>
                  <a:lumOff val="35000"/>
                </a:schemeClr>
              </a:solidFill>
            </a:rPr>
            <a:t>sustainable program </a:t>
          </a:r>
          <a:r>
            <a:rPr lang="en-US" sz="1800" kern="1200" dirty="0">
              <a:solidFill>
                <a:schemeClr val="tx1">
                  <a:lumMod val="65000"/>
                  <a:lumOff val="35000"/>
                </a:schemeClr>
              </a:solidFill>
            </a:rPr>
            <a:t>to maintain the assessment and practices</a:t>
          </a:r>
        </a:p>
      </dsp:txBody>
      <dsp:txXfrm>
        <a:off x="3062780" y="2940572"/>
        <a:ext cx="6864799" cy="11664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03BCB-DB41-5C4F-8AEA-BFB85C5C85BC}">
      <dsp:nvSpPr>
        <dsp:cNvPr id="0" name=""/>
        <dsp:cNvSpPr/>
      </dsp:nvSpPr>
      <dsp:spPr>
        <a:xfrm>
          <a:off x="0" y="309896"/>
          <a:ext cx="10906125" cy="1199250"/>
        </a:xfrm>
        <a:prstGeom prst="roundRect">
          <a:avLst/>
        </a:prstGeom>
        <a:solidFill>
          <a:schemeClr val="accent1">
            <a:hueOff val="0"/>
            <a:satOff val="0"/>
            <a:lumOff val="0"/>
            <a:alphaOff val="0"/>
          </a:scheme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rtl="0">
            <a:lnSpc>
              <a:spcPct val="90000"/>
            </a:lnSpc>
            <a:spcBef>
              <a:spcPct val="0"/>
            </a:spcBef>
            <a:spcAft>
              <a:spcPct val="35000"/>
            </a:spcAft>
            <a:buNone/>
          </a:pPr>
          <a:r>
            <a:rPr lang="en-US" sz="5000" kern="1200" dirty="0">
              <a:solidFill>
                <a:schemeClr val="tx1">
                  <a:lumMod val="65000"/>
                  <a:lumOff val="35000"/>
                </a:schemeClr>
              </a:solidFill>
              <a:latin typeface="Calibri" panose="020F0502020204030204"/>
            </a:rPr>
            <a:t>Finalized</a:t>
          </a:r>
          <a:endParaRPr lang="en-US" sz="5000" kern="1200" dirty="0">
            <a:solidFill>
              <a:schemeClr val="tx1">
                <a:lumMod val="65000"/>
                <a:lumOff val="35000"/>
              </a:schemeClr>
            </a:solidFill>
          </a:endParaRPr>
        </a:p>
      </dsp:txBody>
      <dsp:txXfrm>
        <a:off x="58543" y="368439"/>
        <a:ext cx="10789039" cy="1082164"/>
      </dsp:txXfrm>
    </dsp:sp>
    <dsp:sp modelId="{628D6F6F-7230-454D-9FC3-9FC98035DD0D}">
      <dsp:nvSpPr>
        <dsp:cNvPr id="0" name=""/>
        <dsp:cNvSpPr/>
      </dsp:nvSpPr>
      <dsp:spPr>
        <a:xfrm>
          <a:off x="0" y="1509146"/>
          <a:ext cx="10906125" cy="269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269" tIns="63500" rIns="355600" bIns="63500" numCol="1" spcCol="1270" anchor="t" anchorCtr="0">
          <a:noAutofit/>
        </a:bodyPr>
        <a:lstStyle/>
        <a:p>
          <a:pPr marL="285750" lvl="1" indent="-285750" algn="l" defTabSz="1733550" rtl="0">
            <a:lnSpc>
              <a:spcPct val="90000"/>
            </a:lnSpc>
            <a:spcBef>
              <a:spcPct val="0"/>
            </a:spcBef>
            <a:spcAft>
              <a:spcPct val="20000"/>
            </a:spcAft>
            <a:buFont typeface="Wingdings" pitchFamily="2" charset="2"/>
            <a:buChar char="ü"/>
          </a:pPr>
          <a:r>
            <a:rPr lang="en-US" sz="3900" kern="1200" dirty="0">
              <a:solidFill>
                <a:srgbClr val="636462"/>
              </a:solidFill>
            </a:rPr>
            <a:t>Item specifications for the 6 grade bands</a:t>
          </a:r>
        </a:p>
        <a:p>
          <a:pPr marL="285750" lvl="1" indent="-285750" algn="l" defTabSz="1733550" rtl="0">
            <a:lnSpc>
              <a:spcPct val="90000"/>
            </a:lnSpc>
            <a:spcBef>
              <a:spcPct val="0"/>
            </a:spcBef>
            <a:spcAft>
              <a:spcPct val="20000"/>
            </a:spcAft>
            <a:buFont typeface="Wingdings" pitchFamily="2" charset="2"/>
            <a:buChar char="ü"/>
          </a:pPr>
          <a:r>
            <a:rPr lang="en-US" sz="3900" kern="1200" dirty="0">
              <a:solidFill>
                <a:srgbClr val="636462"/>
              </a:solidFill>
              <a:latin typeface="Calibri" panose="020F0502020204030204"/>
            </a:rPr>
            <a:t>Accessibility &amp; Accommodations Manual</a:t>
          </a:r>
        </a:p>
        <a:p>
          <a:pPr marL="285750" lvl="1" indent="-285750" algn="l" defTabSz="1733550" rtl="0">
            <a:lnSpc>
              <a:spcPct val="90000"/>
            </a:lnSpc>
            <a:spcBef>
              <a:spcPct val="0"/>
            </a:spcBef>
            <a:spcAft>
              <a:spcPct val="20000"/>
            </a:spcAft>
            <a:buFont typeface="Wingdings" pitchFamily="2" charset="2"/>
            <a:buChar char="ü"/>
          </a:pPr>
          <a:r>
            <a:rPr lang="en-US" sz="3900" kern="1200" dirty="0">
              <a:solidFill>
                <a:srgbClr val="636462"/>
              </a:solidFill>
              <a:latin typeface="Calibri" panose="020F0502020204030204"/>
            </a:rPr>
            <a:t>Student access descriptions</a:t>
          </a:r>
        </a:p>
        <a:p>
          <a:pPr marL="285750" lvl="1" indent="-285750" algn="l" defTabSz="1733550" rtl="0">
            <a:lnSpc>
              <a:spcPct val="90000"/>
            </a:lnSpc>
            <a:spcBef>
              <a:spcPct val="0"/>
            </a:spcBef>
            <a:spcAft>
              <a:spcPct val="20000"/>
            </a:spcAft>
            <a:buFont typeface="Wingdings" pitchFamily="2" charset="2"/>
            <a:buChar char="ü"/>
          </a:pPr>
          <a:r>
            <a:rPr lang="en-US" sz="3900" kern="1200" dirty="0">
              <a:solidFill>
                <a:srgbClr val="636462"/>
              </a:solidFill>
              <a:latin typeface="Calibri" panose="020F0502020204030204"/>
            </a:rPr>
            <a:t>Pilot phase 1 (educator feedback on assessment)</a:t>
          </a:r>
        </a:p>
      </dsp:txBody>
      <dsp:txXfrm>
        <a:off x="0" y="1509146"/>
        <a:ext cx="10906125" cy="2691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1E2E6-0B08-9B4C-9A98-B35BBF863AAA}">
      <dsp:nvSpPr>
        <dsp:cNvPr id="0" name=""/>
        <dsp:cNvSpPr/>
      </dsp:nvSpPr>
      <dsp:spPr>
        <a:xfrm>
          <a:off x="0" y="4171"/>
          <a:ext cx="6566359" cy="911430"/>
        </a:xfrm>
        <a:prstGeom prst="roundRect">
          <a:avLst/>
        </a:prstGeom>
        <a:solidFill>
          <a:schemeClr val="accent1">
            <a:hueOff val="0"/>
            <a:satOff val="0"/>
            <a:lumOff val="0"/>
            <a:alphaOff val="0"/>
          </a:schemeClr>
        </a:solidFill>
        <a:ln w="12700" cap="flat" cmpd="sng" algn="ctr">
          <a:solidFill>
            <a:srgbClr val="BC67C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solidFill>
                <a:schemeClr val="tx1">
                  <a:lumMod val="65000"/>
                  <a:lumOff val="35000"/>
                </a:schemeClr>
              </a:solidFill>
            </a:rPr>
            <a:t>CAAELP Newsletter</a:t>
          </a:r>
        </a:p>
      </dsp:txBody>
      <dsp:txXfrm>
        <a:off x="44492" y="48663"/>
        <a:ext cx="6477375" cy="822446"/>
      </dsp:txXfrm>
    </dsp:sp>
    <dsp:sp modelId="{30408369-24F7-C847-8D48-B807213EF02A}">
      <dsp:nvSpPr>
        <dsp:cNvPr id="0" name=""/>
        <dsp:cNvSpPr/>
      </dsp:nvSpPr>
      <dsp:spPr>
        <a:xfrm>
          <a:off x="0" y="920472"/>
          <a:ext cx="10906125"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269" tIns="33020" rIns="184912" bIns="33020" numCol="1" spcCol="1270" anchor="t" anchorCtr="0">
          <a:noAutofit/>
        </a:bodyPr>
        <a:lstStyle/>
        <a:p>
          <a:pPr marL="228600" lvl="1" indent="-228600" algn="l" defTabSz="1155700">
            <a:lnSpc>
              <a:spcPct val="90000"/>
            </a:lnSpc>
            <a:spcBef>
              <a:spcPct val="0"/>
            </a:spcBef>
            <a:spcAft>
              <a:spcPct val="20000"/>
            </a:spcAft>
            <a:buFont typeface="Wingdings" pitchFamily="2" charset="2"/>
            <a:buChar char="ü"/>
          </a:pPr>
          <a:r>
            <a:rPr lang="en-US" sz="2600" kern="1200" dirty="0">
              <a:solidFill>
                <a:schemeClr val="tx1">
                  <a:lumMod val="65000"/>
                  <a:lumOff val="35000"/>
                </a:schemeClr>
              </a:solidFill>
            </a:rPr>
            <a:t>Sent the 3rd quarterly CAAELP e-newsletter</a:t>
          </a:r>
        </a:p>
      </dsp:txBody>
      <dsp:txXfrm>
        <a:off x="0" y="920472"/>
        <a:ext cx="10906125" cy="629280"/>
      </dsp:txXfrm>
    </dsp:sp>
    <dsp:sp modelId="{00653B17-34F8-EA4E-BBFB-E3ADE7D686F7}">
      <dsp:nvSpPr>
        <dsp:cNvPr id="0" name=""/>
        <dsp:cNvSpPr/>
      </dsp:nvSpPr>
      <dsp:spPr>
        <a:xfrm>
          <a:off x="0" y="1408680"/>
          <a:ext cx="6568759" cy="911430"/>
        </a:xfrm>
        <a:prstGeom prst="roundRect">
          <a:avLst/>
        </a:prstGeom>
        <a:solidFill>
          <a:schemeClr val="accent1">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solidFill>
                <a:schemeClr val="tx1">
                  <a:lumMod val="65000"/>
                  <a:lumOff val="35000"/>
                </a:schemeClr>
              </a:solidFill>
            </a:rPr>
            <a:t>CoP/PL Modules Finalized</a:t>
          </a:r>
        </a:p>
      </dsp:txBody>
      <dsp:txXfrm>
        <a:off x="44492" y="1453172"/>
        <a:ext cx="6479775" cy="822446"/>
      </dsp:txXfrm>
    </dsp:sp>
    <dsp:sp modelId="{3CCBFB85-8333-F44C-811F-028E56498A5F}">
      <dsp:nvSpPr>
        <dsp:cNvPr id="0" name=""/>
        <dsp:cNvSpPr/>
      </dsp:nvSpPr>
      <dsp:spPr>
        <a:xfrm>
          <a:off x="0" y="2461182"/>
          <a:ext cx="10906125"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269" tIns="24130" rIns="135128" bIns="24130" numCol="1" spcCol="1270" anchor="t" anchorCtr="0">
          <a:noAutofit/>
        </a:bodyPr>
        <a:lstStyle/>
        <a:p>
          <a:pPr marL="171450" lvl="1" indent="-171450" algn="l" defTabSz="844550">
            <a:lnSpc>
              <a:spcPct val="90000"/>
            </a:lnSpc>
            <a:spcBef>
              <a:spcPct val="0"/>
            </a:spcBef>
            <a:spcAft>
              <a:spcPct val="20000"/>
            </a:spcAft>
            <a:buFont typeface="Wingdings" pitchFamily="2" charset="2"/>
            <a:buChar char="ü"/>
          </a:pPr>
          <a:r>
            <a:rPr lang="en-US" sz="1900" kern="1200" dirty="0">
              <a:solidFill>
                <a:schemeClr val="tx1">
                  <a:lumMod val="65000"/>
                  <a:lumOff val="35000"/>
                </a:schemeClr>
              </a:solidFill>
            </a:rPr>
            <a:t>Professional Learning Modules #1–6 finalized (13 modules total)</a:t>
          </a:r>
        </a:p>
      </dsp:txBody>
      <dsp:txXfrm>
        <a:off x="0" y="2461182"/>
        <a:ext cx="10906125" cy="629280"/>
      </dsp:txXfrm>
    </dsp:sp>
    <dsp:sp modelId="{79003BCB-DB41-5C4F-8AEA-BFB85C5C85BC}">
      <dsp:nvSpPr>
        <dsp:cNvPr id="0" name=""/>
        <dsp:cNvSpPr/>
      </dsp:nvSpPr>
      <dsp:spPr>
        <a:xfrm>
          <a:off x="0" y="3085591"/>
          <a:ext cx="6566359" cy="911430"/>
        </a:xfrm>
        <a:prstGeom prst="roundRect">
          <a:avLst/>
        </a:prstGeom>
        <a:solidFill>
          <a:schemeClr val="accent1">
            <a:hueOff val="0"/>
            <a:satOff val="0"/>
            <a:lumOff val="0"/>
            <a:alphaOff val="0"/>
          </a:schemeClr>
        </a:solidFill>
        <a:ln w="12700" cap="flat" cmpd="sng" algn="ctr">
          <a:solidFill>
            <a:srgbClr val="EDA0E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solidFill>
                <a:schemeClr val="tx1">
                  <a:lumMod val="65000"/>
                  <a:lumOff val="35000"/>
                </a:schemeClr>
              </a:solidFill>
            </a:rPr>
            <a:t>LMS Launching soon…</a:t>
          </a:r>
        </a:p>
      </dsp:txBody>
      <dsp:txXfrm>
        <a:off x="44492" y="3130083"/>
        <a:ext cx="6477375" cy="822446"/>
      </dsp:txXfrm>
    </dsp:sp>
    <dsp:sp modelId="{628D6F6F-7230-454D-9FC3-9FC98035DD0D}">
      <dsp:nvSpPr>
        <dsp:cNvPr id="0" name=""/>
        <dsp:cNvSpPr/>
      </dsp:nvSpPr>
      <dsp:spPr>
        <a:xfrm>
          <a:off x="0" y="4001892"/>
          <a:ext cx="10906125"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269" tIns="33020" rIns="184912" bIns="33020" numCol="1" spcCol="1270" anchor="t" anchorCtr="0">
          <a:noAutofit/>
        </a:bodyPr>
        <a:lstStyle/>
        <a:p>
          <a:pPr marL="228600" lvl="1" indent="-228600" algn="l" defTabSz="1155700">
            <a:lnSpc>
              <a:spcPct val="90000"/>
            </a:lnSpc>
            <a:spcBef>
              <a:spcPct val="0"/>
            </a:spcBef>
            <a:spcAft>
              <a:spcPct val="20000"/>
            </a:spcAft>
            <a:buFont typeface="Wingdings" pitchFamily="2" charset="2"/>
            <a:buChar char="ü"/>
          </a:pPr>
          <a:r>
            <a:rPr lang="en-US" sz="2600" kern="1200" dirty="0">
              <a:solidFill>
                <a:schemeClr val="tx1">
                  <a:lumMod val="65000"/>
                  <a:lumOff val="35000"/>
                </a:schemeClr>
              </a:solidFill>
            </a:rPr>
            <a:t>Launching the online Professional Learning modules 1-6 for CoPs </a:t>
          </a:r>
        </a:p>
      </dsp:txBody>
      <dsp:txXfrm>
        <a:off x="0" y="4001892"/>
        <a:ext cx="10906125" cy="6292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E03DD-42D1-3F41-B9B4-0A5A3A5D5CC6}">
      <dsp:nvSpPr>
        <dsp:cNvPr id="0" name=""/>
        <dsp:cNvSpPr/>
      </dsp:nvSpPr>
      <dsp:spPr>
        <a:xfrm>
          <a:off x="0" y="55723"/>
          <a:ext cx="10515600" cy="12331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tx1">
                  <a:lumMod val="65000"/>
                  <a:lumOff val="35000"/>
                </a:schemeClr>
              </a:solidFill>
              <a:cs typeface="Calibri"/>
            </a:rPr>
            <a:t>Professional Learning</a:t>
          </a:r>
          <a:r>
            <a:rPr lang="en-US" sz="3100" b="0" kern="1200" dirty="0">
              <a:solidFill>
                <a:schemeClr val="tx1">
                  <a:lumMod val="65000"/>
                  <a:lumOff val="35000"/>
                </a:schemeClr>
              </a:solidFill>
            </a:rPr>
            <a:t> modules for state leads to utilize with their CoP</a:t>
          </a:r>
        </a:p>
      </dsp:txBody>
      <dsp:txXfrm>
        <a:off x="60199" y="115922"/>
        <a:ext cx="10395202" cy="1112781"/>
      </dsp:txXfrm>
    </dsp:sp>
    <dsp:sp modelId="{4B0498A9-26A1-1D46-9A49-1D24A307BE29}">
      <dsp:nvSpPr>
        <dsp:cNvPr id="0" name=""/>
        <dsp:cNvSpPr/>
      </dsp:nvSpPr>
      <dsp:spPr>
        <a:xfrm>
          <a:off x="0" y="1288903"/>
          <a:ext cx="10515600" cy="2887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solidFill>
                <a:schemeClr val="tx1">
                  <a:lumMod val="65000"/>
                  <a:lumOff val="35000"/>
                </a:schemeClr>
              </a:solidFill>
            </a:rPr>
            <a:t>On Alt ELPA Learning Management System</a:t>
          </a:r>
        </a:p>
        <a:p>
          <a:pPr marL="457200" lvl="2" indent="-228600" algn="l" defTabSz="1066800">
            <a:lnSpc>
              <a:spcPct val="90000"/>
            </a:lnSpc>
            <a:spcBef>
              <a:spcPct val="0"/>
            </a:spcBef>
            <a:spcAft>
              <a:spcPct val="20000"/>
            </a:spcAft>
            <a:buChar char="•"/>
          </a:pPr>
          <a:r>
            <a:rPr lang="en-US" sz="2400" kern="1200" dirty="0">
              <a:solidFill>
                <a:schemeClr val="tx1">
                  <a:lumMod val="65000"/>
                  <a:lumOff val="35000"/>
                </a:schemeClr>
              </a:solidFill>
            </a:rPr>
            <a:t>Self-paced or group-paced</a:t>
          </a:r>
        </a:p>
        <a:p>
          <a:pPr marL="457200" lvl="2" indent="-228600" algn="l" defTabSz="1066800">
            <a:lnSpc>
              <a:spcPct val="90000"/>
            </a:lnSpc>
            <a:spcBef>
              <a:spcPct val="0"/>
            </a:spcBef>
            <a:spcAft>
              <a:spcPct val="20000"/>
            </a:spcAft>
            <a:buChar char="•"/>
          </a:pPr>
          <a:r>
            <a:rPr lang="en-US" sz="2400" kern="1200" dirty="0">
              <a:solidFill>
                <a:schemeClr val="tx1">
                  <a:lumMod val="65000"/>
                  <a:lumOff val="35000"/>
                </a:schemeClr>
              </a:solidFill>
            </a:rPr>
            <a:t>Provides flexibility to come back/relearn</a:t>
          </a:r>
        </a:p>
        <a:p>
          <a:pPr marL="228600" lvl="1" indent="-228600" algn="l" defTabSz="1066800">
            <a:lnSpc>
              <a:spcPct val="90000"/>
            </a:lnSpc>
            <a:spcBef>
              <a:spcPct val="0"/>
            </a:spcBef>
            <a:spcAft>
              <a:spcPct val="20000"/>
            </a:spcAft>
            <a:buChar char="•"/>
          </a:pPr>
          <a:r>
            <a:rPr lang="en-US" sz="2400" kern="1200" dirty="0">
              <a:solidFill>
                <a:schemeClr val="tx1">
                  <a:lumMod val="65000"/>
                  <a:lumOff val="35000"/>
                </a:schemeClr>
              </a:solidFill>
            </a:rPr>
            <a:t>Have similar content</a:t>
          </a:r>
        </a:p>
        <a:p>
          <a:pPr marL="457200" lvl="2" indent="-228600" algn="l" defTabSz="1066800">
            <a:lnSpc>
              <a:spcPct val="90000"/>
            </a:lnSpc>
            <a:spcBef>
              <a:spcPct val="0"/>
            </a:spcBef>
            <a:spcAft>
              <a:spcPct val="20000"/>
            </a:spcAft>
            <a:buChar char="•"/>
          </a:pPr>
          <a:r>
            <a:rPr lang="en-US" sz="2400" kern="1200" dirty="0">
              <a:solidFill>
                <a:schemeClr val="tx1">
                  <a:lumMod val="65000"/>
                  <a:lumOff val="35000"/>
                </a:schemeClr>
              </a:solidFill>
            </a:rPr>
            <a:t>Agenda</a:t>
          </a:r>
        </a:p>
        <a:p>
          <a:pPr marL="457200" lvl="2" indent="-228600" algn="l" defTabSz="1066800">
            <a:lnSpc>
              <a:spcPct val="90000"/>
            </a:lnSpc>
            <a:spcBef>
              <a:spcPct val="0"/>
            </a:spcBef>
            <a:spcAft>
              <a:spcPct val="20000"/>
            </a:spcAft>
            <a:buChar char="•"/>
          </a:pPr>
          <a:r>
            <a:rPr lang="en-US" sz="2400" kern="1200" dirty="0">
              <a:solidFill>
                <a:schemeClr val="tx1">
                  <a:lumMod val="65000"/>
                  <a:lumOff val="35000"/>
                </a:schemeClr>
              </a:solidFill>
            </a:rPr>
            <a:t>Required or referenced documents </a:t>
          </a:r>
        </a:p>
        <a:p>
          <a:pPr marL="457200" lvl="2" indent="-228600" algn="l" defTabSz="1066800">
            <a:lnSpc>
              <a:spcPct val="90000"/>
            </a:lnSpc>
            <a:spcBef>
              <a:spcPct val="0"/>
            </a:spcBef>
            <a:spcAft>
              <a:spcPct val="20000"/>
            </a:spcAft>
            <a:buChar char="•"/>
          </a:pPr>
          <a:r>
            <a:rPr lang="en-US" sz="2400" kern="1200" dirty="0">
              <a:solidFill>
                <a:schemeClr val="tx1">
                  <a:lumMod val="65000"/>
                  <a:lumOff val="35000"/>
                </a:schemeClr>
              </a:solidFill>
            </a:rPr>
            <a:t>Guiding questions for discussion/“Think Abouts”</a:t>
          </a:r>
        </a:p>
      </dsp:txBody>
      <dsp:txXfrm>
        <a:off x="0" y="1288903"/>
        <a:ext cx="10515600" cy="288764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6EDFA4-C693-D24E-875B-BB8686E75831}">
      <dsp:nvSpPr>
        <dsp:cNvPr id="0" name=""/>
        <dsp:cNvSpPr/>
      </dsp:nvSpPr>
      <dsp:spPr>
        <a:xfrm>
          <a:off x="993" y="2382720"/>
          <a:ext cx="1292554" cy="653225"/>
        </a:xfrm>
        <a:prstGeom prst="homePlate">
          <a:avLst/>
        </a:prstGeom>
        <a:solidFill>
          <a:srgbClr val="94E4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Spring'21</a:t>
          </a:r>
        </a:p>
      </dsp:txBody>
      <dsp:txXfrm>
        <a:off x="993" y="2382720"/>
        <a:ext cx="1129248" cy="653225"/>
      </dsp:txXfrm>
    </dsp:sp>
    <dsp:sp modelId="{0A3BB321-D697-BF4C-9F15-B98D41927616}">
      <dsp:nvSpPr>
        <dsp:cNvPr id="0" name=""/>
        <dsp:cNvSpPr/>
      </dsp:nvSpPr>
      <dsp:spPr>
        <a:xfrm>
          <a:off x="966934" y="2382720"/>
          <a:ext cx="1567333" cy="653225"/>
        </a:xfrm>
        <a:prstGeom prst="chevron">
          <a:avLst/>
        </a:prstGeom>
        <a:solidFill>
          <a:srgbClr val="94E4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Summer'21</a:t>
          </a:r>
        </a:p>
      </dsp:txBody>
      <dsp:txXfrm>
        <a:off x="1293547" y="2382720"/>
        <a:ext cx="914108" cy="653225"/>
      </dsp:txXfrm>
    </dsp:sp>
    <dsp:sp modelId="{88DA3E50-DD63-C247-95BB-376FD0E3D5A4}">
      <dsp:nvSpPr>
        <dsp:cNvPr id="0" name=""/>
        <dsp:cNvSpPr/>
      </dsp:nvSpPr>
      <dsp:spPr>
        <a:xfrm>
          <a:off x="2207655" y="2382720"/>
          <a:ext cx="1530687" cy="653225"/>
        </a:xfrm>
        <a:prstGeom prst="chevron">
          <a:avLst/>
        </a:prstGeom>
        <a:solidFill>
          <a:srgbClr val="5FC4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Fall'21</a:t>
          </a:r>
        </a:p>
      </dsp:txBody>
      <dsp:txXfrm>
        <a:off x="2534268" y="2382720"/>
        <a:ext cx="877462" cy="653225"/>
      </dsp:txXfrm>
    </dsp:sp>
    <dsp:sp modelId="{24A12B4E-32D5-B048-A0ED-05B70019045D}">
      <dsp:nvSpPr>
        <dsp:cNvPr id="0" name=""/>
        <dsp:cNvSpPr/>
      </dsp:nvSpPr>
      <dsp:spPr>
        <a:xfrm>
          <a:off x="3411730" y="2382720"/>
          <a:ext cx="1318095" cy="653225"/>
        </a:xfrm>
        <a:prstGeom prst="chevron">
          <a:avLst/>
        </a:prstGeom>
        <a:solidFill>
          <a:srgbClr val="5FC4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11175">
            <a:lnSpc>
              <a:spcPct val="90000"/>
            </a:lnSpc>
            <a:spcBef>
              <a:spcPct val="0"/>
            </a:spcBef>
            <a:spcAft>
              <a:spcPct val="35000"/>
            </a:spcAft>
            <a:buNone/>
          </a:pPr>
          <a:r>
            <a:rPr lang="en-US" sz="1150" kern="1200" dirty="0"/>
            <a:t>Winter'22</a:t>
          </a:r>
        </a:p>
      </dsp:txBody>
      <dsp:txXfrm>
        <a:off x="3738343" y="2382720"/>
        <a:ext cx="664870" cy="653225"/>
      </dsp:txXfrm>
    </dsp:sp>
    <dsp:sp modelId="{239E6EE9-C2E5-1E43-8EAA-792CB0BAE650}">
      <dsp:nvSpPr>
        <dsp:cNvPr id="0" name=""/>
        <dsp:cNvSpPr/>
      </dsp:nvSpPr>
      <dsp:spPr>
        <a:xfrm>
          <a:off x="4403212" y="2382720"/>
          <a:ext cx="1280159" cy="653225"/>
        </a:xfrm>
        <a:prstGeom prst="chevron">
          <a:avLst/>
        </a:prstGeom>
        <a:solidFill>
          <a:srgbClr val="5FC4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11175">
            <a:lnSpc>
              <a:spcPct val="90000"/>
            </a:lnSpc>
            <a:spcBef>
              <a:spcPct val="0"/>
            </a:spcBef>
            <a:spcAft>
              <a:spcPct val="35000"/>
            </a:spcAft>
            <a:buNone/>
          </a:pPr>
          <a:r>
            <a:rPr lang="en-US" sz="1150" kern="1200" dirty="0"/>
            <a:t>Spring'22</a:t>
          </a:r>
        </a:p>
      </dsp:txBody>
      <dsp:txXfrm>
        <a:off x="4729825" y="2382720"/>
        <a:ext cx="626934" cy="653225"/>
      </dsp:txXfrm>
    </dsp:sp>
    <dsp:sp modelId="{4DC5C8D4-1CD9-7441-BA34-5480854C2F5B}">
      <dsp:nvSpPr>
        <dsp:cNvPr id="0" name=""/>
        <dsp:cNvSpPr/>
      </dsp:nvSpPr>
      <dsp:spPr>
        <a:xfrm>
          <a:off x="5356759" y="2382720"/>
          <a:ext cx="1633064" cy="653225"/>
        </a:xfrm>
        <a:prstGeom prst="chevron">
          <a:avLst/>
        </a:prstGeom>
        <a:solidFill>
          <a:srgbClr val="5FC4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Summer'22</a:t>
          </a:r>
        </a:p>
      </dsp:txBody>
      <dsp:txXfrm>
        <a:off x="5683372" y="2382720"/>
        <a:ext cx="979839" cy="653225"/>
      </dsp:txXfrm>
    </dsp:sp>
    <dsp:sp modelId="{86823D9F-0E1E-034C-BD02-3C42255247C1}">
      <dsp:nvSpPr>
        <dsp:cNvPr id="0" name=""/>
        <dsp:cNvSpPr/>
      </dsp:nvSpPr>
      <dsp:spPr>
        <a:xfrm>
          <a:off x="6663210" y="2382720"/>
          <a:ext cx="1633064" cy="653225"/>
        </a:xfrm>
        <a:prstGeom prst="chevron">
          <a:avLst/>
        </a:prstGeom>
        <a:solidFill>
          <a:srgbClr val="4DA6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Fall'22</a:t>
          </a:r>
        </a:p>
      </dsp:txBody>
      <dsp:txXfrm>
        <a:off x="6989823" y="2382720"/>
        <a:ext cx="979839" cy="653225"/>
      </dsp:txXfrm>
    </dsp:sp>
    <dsp:sp modelId="{DD90BA3B-F5A3-1A4C-9F92-E617D4C7732C}">
      <dsp:nvSpPr>
        <dsp:cNvPr id="0" name=""/>
        <dsp:cNvSpPr/>
      </dsp:nvSpPr>
      <dsp:spPr>
        <a:xfrm>
          <a:off x="7969662" y="2382720"/>
          <a:ext cx="1633064" cy="653225"/>
        </a:xfrm>
        <a:prstGeom prst="chevron">
          <a:avLst/>
        </a:prstGeom>
        <a:solidFill>
          <a:srgbClr val="4DA6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Winter'23</a:t>
          </a:r>
        </a:p>
      </dsp:txBody>
      <dsp:txXfrm>
        <a:off x="8296275" y="2382720"/>
        <a:ext cx="979839" cy="653225"/>
      </dsp:txXfrm>
    </dsp:sp>
    <dsp:sp modelId="{D52E8F73-A03F-2F4A-8075-91150E67BB3D}">
      <dsp:nvSpPr>
        <dsp:cNvPr id="0" name=""/>
        <dsp:cNvSpPr/>
      </dsp:nvSpPr>
      <dsp:spPr>
        <a:xfrm>
          <a:off x="9276114" y="2382720"/>
          <a:ext cx="1447074" cy="653225"/>
        </a:xfrm>
        <a:prstGeom prst="chevron">
          <a:avLst/>
        </a:prstGeom>
        <a:solidFill>
          <a:srgbClr val="4DA6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Spring'23</a:t>
          </a:r>
        </a:p>
      </dsp:txBody>
      <dsp:txXfrm>
        <a:off x="9602727" y="2382720"/>
        <a:ext cx="793849" cy="653225"/>
      </dsp:txXfrm>
    </dsp:sp>
    <dsp:sp modelId="{4BA28C48-B8B4-6940-A002-8F7E0673A362}">
      <dsp:nvSpPr>
        <dsp:cNvPr id="0" name=""/>
        <dsp:cNvSpPr/>
      </dsp:nvSpPr>
      <dsp:spPr>
        <a:xfrm>
          <a:off x="10396576" y="2382720"/>
          <a:ext cx="1633064" cy="653225"/>
        </a:xfrm>
        <a:prstGeom prst="chevron">
          <a:avLst/>
        </a:prstGeom>
        <a:solidFill>
          <a:srgbClr val="4DA6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t>Summer'23</a:t>
          </a:r>
        </a:p>
      </dsp:txBody>
      <dsp:txXfrm>
        <a:off x="10723189" y="2382720"/>
        <a:ext cx="979839" cy="653225"/>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2F7C85-B127-0448-9A3F-DC8DA5B1CB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BF084C6-3BA9-A149-9567-FE87DC57E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509D90-5585-674F-86A1-4616725A68EE}" type="datetime1">
              <a:rPr lang="en-US" smtClean="0"/>
              <a:t>11/19/2021</a:t>
            </a:fld>
            <a:endParaRPr lang="en-US" dirty="0"/>
          </a:p>
        </p:txBody>
      </p:sp>
      <p:sp>
        <p:nvSpPr>
          <p:cNvPr id="4" name="Footer Placeholder 3">
            <a:extLst>
              <a:ext uri="{FF2B5EF4-FFF2-40B4-BE49-F238E27FC236}">
                <a16:creationId xmlns:a16="http://schemas.microsoft.com/office/drawing/2014/main" id="{4F8CCD45-07C8-3B43-8367-D012CFB10D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7CE6F00-FCA9-F949-9796-4D394A62FF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1FB150-56D7-5141-8C60-7B8819E16B85}" type="slidenum">
              <a:rPr lang="en-US" smtClean="0"/>
              <a:t>‹#›</a:t>
            </a:fld>
            <a:endParaRPr lang="en-US" dirty="0"/>
          </a:p>
        </p:txBody>
      </p:sp>
    </p:spTree>
    <p:extLst>
      <p:ext uri="{BB962C8B-B14F-4D97-AF65-F5344CB8AC3E}">
        <p14:creationId xmlns:p14="http://schemas.microsoft.com/office/powerpoint/2010/main" val="301513631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CBF450-88AA-E645-85C6-7CBD9E8ABF05}" type="datetime1">
              <a:rPr lang="en-US" smtClean="0"/>
              <a:t>11/19/2021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CEB9D7-3734-7848-A1B4-B13F980F2CCB}" type="slidenum">
              <a:rPr lang="en-US" smtClean="0"/>
              <a:t>‹#›</a:t>
            </a:fld>
            <a:endParaRPr lang="en-US" dirty="0"/>
          </a:p>
        </p:txBody>
      </p:sp>
    </p:spTree>
    <p:extLst>
      <p:ext uri="{BB962C8B-B14F-4D97-AF65-F5344CB8AC3E}">
        <p14:creationId xmlns:p14="http://schemas.microsoft.com/office/powerpoint/2010/main" val="3178508525"/>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6ACBF450-88AA-E645-85C6-7CBD9E8ABF05}" type="datetime1">
              <a:rPr lang="en-US" smtClean="0"/>
              <a:t>11/19/2021</a:t>
            </a:fld>
            <a:endParaRPr lang="en-US" dirty="0"/>
          </a:p>
        </p:txBody>
      </p:sp>
      <p:sp>
        <p:nvSpPr>
          <p:cNvPr id="5" name="Slide Number Placeholder 4"/>
          <p:cNvSpPr>
            <a:spLocks noGrp="1"/>
          </p:cNvSpPr>
          <p:nvPr>
            <p:ph type="sldNum" sz="quarter" idx="5"/>
          </p:nvPr>
        </p:nvSpPr>
        <p:spPr/>
        <p:txBody>
          <a:bodyPr/>
          <a:lstStyle/>
          <a:p>
            <a:fld id="{24CEB9D7-3734-7848-A1B4-B13F980F2CCB}" type="slidenum">
              <a:rPr lang="en-US" smtClean="0"/>
              <a:t>1</a:t>
            </a:fld>
            <a:endParaRPr lang="en-US" dirty="0"/>
          </a:p>
        </p:txBody>
      </p:sp>
    </p:spTree>
    <p:extLst>
      <p:ext uri="{BB962C8B-B14F-4D97-AF65-F5344CB8AC3E}">
        <p14:creationId xmlns:p14="http://schemas.microsoft.com/office/powerpoint/2010/main" val="3472929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has three goals and there is a corresponding team for each goal. The first goal is to develop an alternate summative assessment of English language proficiency, which will be the Alt ELPA, based on alternate performance expectations for English language development, to be administered to English learners with the most significant cognitive disabilities, or ELSCDs.</a:t>
            </a:r>
          </a:p>
          <a:p>
            <a:r>
              <a:rPr lang="en-US" dirty="0"/>
              <a:t>The second goal is to deliver resonant professional learning about the standards, instruction, and assessment of the ELSCDs. One way we have started to do this in each state was to start a Community of Practice. Presentations and information will be available in an LMS system for additional learners to access soon.</a:t>
            </a:r>
          </a:p>
          <a:p>
            <a:r>
              <a:rPr lang="en-US" dirty="0"/>
              <a:t>The third goal is to develop and launch a sustainable program to maintain the assessment and practices.</a:t>
            </a:r>
          </a:p>
        </p:txBody>
      </p:sp>
      <p:sp>
        <p:nvSpPr>
          <p:cNvPr id="4" name="Date Placeholder 3"/>
          <p:cNvSpPr>
            <a:spLocks noGrp="1"/>
          </p:cNvSpPr>
          <p:nvPr>
            <p:ph type="dt" idx="1"/>
          </p:nvPr>
        </p:nvSpPr>
        <p:spPr/>
        <p:txBody>
          <a:bodyPr/>
          <a:lstStyle/>
          <a:p>
            <a:fld id="{58ADD229-2C6B-5147-A64F-7EDCD2DB06C5}" type="datetime1">
              <a:rPr lang="en-US" smtClean="0"/>
              <a:t>11/19/2021</a:t>
            </a:fld>
            <a:endParaRPr lang="en-US" dirty="0"/>
          </a:p>
        </p:txBody>
      </p:sp>
      <p:sp>
        <p:nvSpPr>
          <p:cNvPr id="5" name="Slide Number Placeholder 4"/>
          <p:cNvSpPr>
            <a:spLocks noGrp="1"/>
          </p:cNvSpPr>
          <p:nvPr>
            <p:ph type="sldNum" sz="quarter" idx="5"/>
          </p:nvPr>
        </p:nvSpPr>
        <p:spPr/>
        <p:txBody>
          <a:bodyPr/>
          <a:lstStyle/>
          <a:p>
            <a:fld id="{24CEB9D7-3734-7848-A1B4-B13F980F2CCB}" type="slidenum">
              <a:rPr lang="en-US" smtClean="0"/>
              <a:t>11</a:t>
            </a:fld>
            <a:endParaRPr lang="en-US" dirty="0"/>
          </a:p>
        </p:txBody>
      </p:sp>
    </p:spTree>
    <p:extLst>
      <p:ext uri="{BB962C8B-B14F-4D97-AF65-F5344CB8AC3E}">
        <p14:creationId xmlns:p14="http://schemas.microsoft.com/office/powerpoint/2010/main" val="3478160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discuss this project, we need to identify who are the students that will be participating. Arizona has not finalized the eligibility criteria yet. We will be following the CAAELP guidance. ELSCDs would be students who are not proficient in the English language and have been identified as needed English language development services, meet the federal definition of an English learner, meet the state criteria for having a most significant cognitive disability, and whose IEP teams have determined eligibility for alternate assessments for the student.</a:t>
            </a:r>
          </a:p>
        </p:txBody>
      </p:sp>
      <p:sp>
        <p:nvSpPr>
          <p:cNvPr id="4" name="Date Placeholder 3"/>
          <p:cNvSpPr>
            <a:spLocks noGrp="1"/>
          </p:cNvSpPr>
          <p:nvPr>
            <p:ph type="dt" idx="1"/>
          </p:nvPr>
        </p:nvSpPr>
        <p:spPr/>
        <p:txBody>
          <a:bodyPr/>
          <a:lstStyle/>
          <a:p>
            <a:fld id="{6ACBF450-88AA-E645-85C6-7CBD9E8ABF05}" type="datetime1">
              <a:rPr lang="en-US" smtClean="0"/>
              <a:t>11/19/2021</a:t>
            </a:fld>
            <a:endParaRPr lang="en-US" dirty="0"/>
          </a:p>
        </p:txBody>
      </p:sp>
      <p:sp>
        <p:nvSpPr>
          <p:cNvPr id="5" name="Slide Number Placeholder 4"/>
          <p:cNvSpPr>
            <a:spLocks noGrp="1"/>
          </p:cNvSpPr>
          <p:nvPr>
            <p:ph type="sldNum" sz="quarter" idx="5"/>
          </p:nvPr>
        </p:nvSpPr>
        <p:spPr/>
        <p:txBody>
          <a:bodyPr/>
          <a:lstStyle/>
          <a:p>
            <a:fld id="{24CEB9D7-3734-7848-A1B4-B13F980F2CCB}" type="slidenum">
              <a:rPr lang="en-US" smtClean="0"/>
              <a:t>12</a:t>
            </a:fld>
            <a:endParaRPr lang="en-US" dirty="0"/>
          </a:p>
        </p:txBody>
      </p:sp>
    </p:spTree>
    <p:extLst>
      <p:ext uri="{BB962C8B-B14F-4D97-AF65-F5344CB8AC3E}">
        <p14:creationId xmlns:p14="http://schemas.microsoft.com/office/powerpoint/2010/main" val="618822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some project updates next.</a:t>
            </a:r>
          </a:p>
        </p:txBody>
      </p:sp>
      <p:sp>
        <p:nvSpPr>
          <p:cNvPr id="4" name="Date Placeholder 3"/>
          <p:cNvSpPr>
            <a:spLocks noGrp="1"/>
          </p:cNvSpPr>
          <p:nvPr>
            <p:ph type="dt" idx="1"/>
          </p:nvPr>
        </p:nvSpPr>
        <p:spPr/>
        <p:txBody>
          <a:bodyPr/>
          <a:lstStyle/>
          <a:p>
            <a:fld id="{6ACBF450-88AA-E645-85C6-7CBD9E8ABF05}" type="datetime1">
              <a:rPr lang="en-US" smtClean="0"/>
              <a:t>11/19/2021</a:t>
            </a:fld>
            <a:endParaRPr lang="en-US" dirty="0"/>
          </a:p>
        </p:txBody>
      </p:sp>
      <p:sp>
        <p:nvSpPr>
          <p:cNvPr id="5" name="Slide Number Placeholder 4"/>
          <p:cNvSpPr>
            <a:spLocks noGrp="1"/>
          </p:cNvSpPr>
          <p:nvPr>
            <p:ph type="sldNum" sz="quarter" idx="5"/>
          </p:nvPr>
        </p:nvSpPr>
        <p:spPr/>
        <p:txBody>
          <a:bodyPr/>
          <a:lstStyle/>
          <a:p>
            <a:fld id="{24CEB9D7-3734-7848-A1B4-B13F980F2CCB}" type="slidenum">
              <a:rPr lang="en-US" smtClean="0"/>
              <a:t>13</a:t>
            </a:fld>
            <a:endParaRPr lang="en-US" dirty="0"/>
          </a:p>
        </p:txBody>
      </p:sp>
    </p:spTree>
    <p:extLst>
      <p:ext uri="{BB962C8B-B14F-4D97-AF65-F5344CB8AC3E}">
        <p14:creationId xmlns:p14="http://schemas.microsoft.com/office/powerpoint/2010/main" val="617700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test is designed by six grade bands: K, 1, 2-3, 4-5, 6-8, 9-12</a:t>
            </a:r>
          </a:p>
          <a:p>
            <a:pPr fontAlgn="base"/>
            <a:r>
              <a:rPr lang="en-US" sz="1200" b="0" i="0" u="none" strike="noStrike" kern="1200" dirty="0">
                <a:solidFill>
                  <a:schemeClr val="tx1"/>
                </a:solidFill>
                <a:effectLst/>
                <a:latin typeface="+mn-lt"/>
                <a:ea typeface="+mn-ea"/>
                <a:cs typeface="+mn-cs"/>
              </a:rPr>
              <a:t>We continue to make great progress and have recently completed a couple of key tasks, specifically </a:t>
            </a:r>
          </a:p>
          <a:p>
            <a:pPr marL="228600" indent="-228600" fontAlgn="base">
              <a:buAutoNum type="arabicParenBoth"/>
            </a:pPr>
            <a:r>
              <a:rPr lang="en-US" sz="1200" b="0" i="0" u="none" strike="noStrike" kern="1200" dirty="0">
                <a:solidFill>
                  <a:schemeClr val="tx1"/>
                </a:solidFill>
                <a:effectLst/>
                <a:latin typeface="+mn-lt"/>
                <a:ea typeface="+mn-ea"/>
                <a:cs typeface="+mn-cs"/>
              </a:rPr>
              <a:t>Acceptance of the Accessibility and Accommodations Manual for use in the field test and</a:t>
            </a:r>
          </a:p>
          <a:p>
            <a:pPr marL="228600" indent="-228600" fontAlgn="base">
              <a:buAutoNum type="arabicParenBoth"/>
            </a:pPr>
            <a:r>
              <a:rPr lang="en-US" sz="1200" b="0" i="0" u="none" strike="noStrike" kern="1200" dirty="0">
                <a:solidFill>
                  <a:schemeClr val="tx1"/>
                </a:solidFill>
                <a:effectLst/>
                <a:latin typeface="+mn-lt"/>
                <a:ea typeface="+mn-ea"/>
                <a:cs typeface="+mn-cs"/>
              </a:rPr>
              <a:t> Completion of our Pilot Phase 1, which involved a series of seven meetings with educators to solicit information and feedback from them about our English learners with the most significant cognitive disabilities and the accessibility, appropriateness, and language processes measured by a set of sample tasks. We are in the process of writing the Pilot Phase 1 report.</a:t>
            </a:r>
          </a:p>
          <a:p>
            <a:pPr marL="228600" indent="-228600" fontAlgn="base">
              <a:buAutoNum type="arabicParenBoth"/>
            </a:pPr>
            <a:r>
              <a:rPr lang="en-US" sz="1200" b="0" i="0" u="none" strike="noStrike" kern="1200" dirty="0">
                <a:solidFill>
                  <a:schemeClr val="tx1"/>
                </a:solidFill>
                <a:effectLst/>
                <a:latin typeface="+mn-lt"/>
                <a:ea typeface="+mn-ea"/>
                <a:cs typeface="+mn-cs"/>
              </a:rPr>
              <a:t>Our vendor continues to work on item development.</a:t>
            </a:r>
          </a:p>
          <a:p>
            <a:pPr marL="228600" indent="-228600" fontAlgn="base">
              <a:buAutoNum type="arabicParenBoth"/>
            </a:pPr>
            <a:r>
              <a:rPr lang="en-US" sz="1200" b="0" i="0" u="none" strike="noStrike" kern="1200" dirty="0">
                <a:solidFill>
                  <a:schemeClr val="tx1"/>
                </a:solidFill>
                <a:effectLst/>
                <a:latin typeface="+mn-lt"/>
                <a:ea typeface="+mn-ea"/>
                <a:cs typeface="+mn-cs"/>
              </a:rPr>
              <a:t>As I mentioned, we are working on preparations for Phase 2 pilot study. More information on that soon. </a:t>
            </a:r>
          </a:p>
          <a:p>
            <a:pPr marL="228600" indent="-228600" fontAlgn="base">
              <a:buAutoNum type="arabicParenBoth"/>
            </a:pPr>
            <a:r>
              <a:rPr lang="en-US" sz="1200" b="0" i="0" u="none" strike="noStrike" kern="1200" dirty="0">
                <a:solidFill>
                  <a:schemeClr val="tx1"/>
                </a:solidFill>
                <a:effectLst/>
                <a:latin typeface="+mn-lt"/>
                <a:ea typeface="+mn-ea"/>
                <a:cs typeface="+mn-cs"/>
              </a:rPr>
              <a:t>And we have continued discussions about the field test's design and implementation.</a:t>
            </a:r>
          </a:p>
          <a:p>
            <a:endParaRPr lang="en-US" dirty="0"/>
          </a:p>
        </p:txBody>
      </p:sp>
      <p:sp>
        <p:nvSpPr>
          <p:cNvPr id="4" name="Date Placeholder 3"/>
          <p:cNvSpPr>
            <a:spLocks noGrp="1"/>
          </p:cNvSpPr>
          <p:nvPr>
            <p:ph type="dt" idx="1"/>
          </p:nvPr>
        </p:nvSpPr>
        <p:spPr/>
        <p:txBody>
          <a:bodyPr/>
          <a:lstStyle/>
          <a:p>
            <a:fld id="{6ACBF450-88AA-E645-85C6-7CBD9E8ABF05}" type="datetime1">
              <a:rPr lang="en-US" smtClean="0"/>
              <a:t>11/19/2021</a:t>
            </a:fld>
            <a:endParaRPr lang="en-US" dirty="0"/>
          </a:p>
        </p:txBody>
      </p:sp>
      <p:sp>
        <p:nvSpPr>
          <p:cNvPr id="5" name="Slide Number Placeholder 4"/>
          <p:cNvSpPr>
            <a:spLocks noGrp="1"/>
          </p:cNvSpPr>
          <p:nvPr>
            <p:ph type="sldNum" sz="quarter" idx="5"/>
          </p:nvPr>
        </p:nvSpPr>
        <p:spPr/>
        <p:txBody>
          <a:bodyPr/>
          <a:lstStyle/>
          <a:p>
            <a:fld id="{24CEB9D7-3734-7848-A1B4-B13F980F2CCB}" type="slidenum">
              <a:rPr lang="en-US" smtClean="0"/>
              <a:t>14</a:t>
            </a:fld>
            <a:endParaRPr lang="en-US" dirty="0"/>
          </a:p>
        </p:txBody>
      </p:sp>
    </p:spTree>
    <p:extLst>
      <p:ext uri="{BB962C8B-B14F-4D97-AF65-F5344CB8AC3E}">
        <p14:creationId xmlns:p14="http://schemas.microsoft.com/office/powerpoint/2010/main" val="3890854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CAAELP publishes a quarterly newsletter. You can sign up to receive the newsletter on the Alt ELPA website. https://altelpa.org</a:t>
            </a:r>
          </a:p>
          <a:p>
            <a:r>
              <a:rPr lang="en-US" dirty="0"/>
              <a:t>Professional learning modules 1-6 have been shared with our Community of Practice. There are 7 more modules scheduled during this project.</a:t>
            </a:r>
          </a:p>
          <a:p>
            <a:r>
              <a:rPr lang="en-US" dirty="0"/>
              <a:t>As I mentioned, the LMS will be available soon. CoP members will have accounts created and we can identify additional users later.</a:t>
            </a:r>
          </a:p>
        </p:txBody>
      </p:sp>
      <p:sp>
        <p:nvSpPr>
          <p:cNvPr id="4" name="Date Placeholder 3"/>
          <p:cNvSpPr>
            <a:spLocks noGrp="1"/>
          </p:cNvSpPr>
          <p:nvPr>
            <p:ph type="dt" idx="1"/>
          </p:nvPr>
        </p:nvSpPr>
        <p:spPr/>
        <p:txBody>
          <a:bodyPr/>
          <a:lstStyle/>
          <a:p>
            <a:fld id="{6ACBF450-88AA-E645-85C6-7CBD9E8ABF05}" type="datetime1">
              <a:rPr lang="en-US" smtClean="0"/>
              <a:t>11/19/2021</a:t>
            </a:fld>
            <a:endParaRPr lang="en-US" dirty="0"/>
          </a:p>
        </p:txBody>
      </p:sp>
      <p:sp>
        <p:nvSpPr>
          <p:cNvPr id="5" name="Slide Number Placeholder 4"/>
          <p:cNvSpPr>
            <a:spLocks noGrp="1"/>
          </p:cNvSpPr>
          <p:nvPr>
            <p:ph type="sldNum" sz="quarter" idx="5"/>
          </p:nvPr>
        </p:nvSpPr>
        <p:spPr/>
        <p:txBody>
          <a:bodyPr/>
          <a:lstStyle/>
          <a:p>
            <a:fld id="{24CEB9D7-3734-7848-A1B4-B13F980F2CCB}" type="slidenum">
              <a:rPr lang="en-US" smtClean="0"/>
              <a:t>15</a:t>
            </a:fld>
            <a:endParaRPr lang="en-US" dirty="0"/>
          </a:p>
        </p:txBody>
      </p:sp>
    </p:spTree>
    <p:extLst>
      <p:ext uri="{BB962C8B-B14F-4D97-AF65-F5344CB8AC3E}">
        <p14:creationId xmlns:p14="http://schemas.microsoft.com/office/powerpoint/2010/main" val="355832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Professional Learning Modules are designed to meet the needs of educators by providing the option for self-paced or group-paced learning the ability to access previous modules for review, similar content, and consistency in the information presented.</a:t>
            </a:r>
          </a:p>
        </p:txBody>
      </p:sp>
      <p:sp>
        <p:nvSpPr>
          <p:cNvPr id="4" name="Date Placeholder 3"/>
          <p:cNvSpPr>
            <a:spLocks noGrp="1"/>
          </p:cNvSpPr>
          <p:nvPr>
            <p:ph type="dt" idx="1"/>
          </p:nvPr>
        </p:nvSpPr>
        <p:spPr/>
        <p:txBody>
          <a:bodyPr/>
          <a:lstStyle/>
          <a:p>
            <a:fld id="{6ACBF450-88AA-E645-85C6-7CBD9E8ABF05}" type="datetime1">
              <a:rPr lang="en-US" smtClean="0"/>
              <a:t>11/19/2021</a:t>
            </a:fld>
            <a:endParaRPr lang="en-US" dirty="0"/>
          </a:p>
        </p:txBody>
      </p:sp>
      <p:sp>
        <p:nvSpPr>
          <p:cNvPr id="5" name="Slide Number Placeholder 4"/>
          <p:cNvSpPr>
            <a:spLocks noGrp="1"/>
          </p:cNvSpPr>
          <p:nvPr>
            <p:ph type="sldNum" sz="quarter" idx="5"/>
          </p:nvPr>
        </p:nvSpPr>
        <p:spPr/>
        <p:txBody>
          <a:bodyPr/>
          <a:lstStyle/>
          <a:p>
            <a:fld id="{24CEB9D7-3734-7848-A1B4-B13F980F2CCB}" type="slidenum">
              <a:rPr lang="en-US" smtClean="0"/>
              <a:t>16</a:t>
            </a:fld>
            <a:endParaRPr lang="en-US" dirty="0"/>
          </a:p>
        </p:txBody>
      </p:sp>
    </p:spTree>
    <p:extLst>
      <p:ext uri="{BB962C8B-B14F-4D97-AF65-F5344CB8AC3E}">
        <p14:creationId xmlns:p14="http://schemas.microsoft.com/office/powerpoint/2010/main" val="1954690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row: educator learning, feedback loop, building ground knowledge</a:t>
            </a:r>
          </a:p>
          <a:p>
            <a:r>
              <a:rPr lang="en-US" dirty="0"/>
              <a:t>Bottom row: peer to peer, actual project steps, working on the actual test</a:t>
            </a:r>
          </a:p>
          <a:p>
            <a:endParaRPr lang="en-US" dirty="0"/>
          </a:p>
          <a:p>
            <a:r>
              <a:rPr lang="en-US" dirty="0"/>
              <a:t>Some events involving educator participation have concluded such as the content, bias, and sensitivity reviews, item writing, and item feedback. There will be additional opportunities for participation in the pilot and work next summer.</a:t>
            </a:r>
          </a:p>
          <a:p>
            <a:r>
              <a:rPr lang="en-US" dirty="0"/>
              <a:t>All of the events below will need recruited educators/consultants through the CoPs</a:t>
            </a:r>
            <a:endParaRPr lang="en-US" b="1" dirty="0"/>
          </a:p>
          <a:p>
            <a:pPr marL="228600" indent="-228600">
              <a:buFont typeface="+mj-lt"/>
              <a:buAutoNum type="arabicPeriod"/>
            </a:pPr>
            <a:r>
              <a:rPr lang="en-US" dirty="0"/>
              <a:t>Feb/March 2022: Cog Labs (pilot phase 2): this event is conducted by </a:t>
            </a:r>
            <a:r>
              <a:rPr lang="en-US" b="1" dirty="0"/>
              <a:t>CRESST</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June 24+25, 2022: Item Content, Bias &amp; Sensitivity Panels of item pool– hosted and conducted by Cognia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Sept 2022: Field test preparation–this event is conducted by </a:t>
            </a:r>
            <a:r>
              <a:rPr lang="en-US" b="1" dirty="0"/>
              <a:t>CRESST</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trike="sngStrike" dirty="0"/>
              <a:t>July 2023: post field test reviews–TBD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August 2023: Standard setting – this event is conducted by </a:t>
            </a:r>
            <a:r>
              <a:rPr lang="en-US" b="1" dirty="0"/>
              <a:t>CRESST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1F160D7-DF4E-4340-89C8-B2FCB67A680C}" type="slidenum">
              <a:rPr lang="en-US" smtClean="0"/>
              <a:t>17</a:t>
            </a:fld>
            <a:endParaRPr lang="en-US" dirty="0"/>
          </a:p>
        </p:txBody>
      </p:sp>
    </p:spTree>
    <p:extLst>
      <p:ext uri="{BB962C8B-B14F-4D97-AF65-F5344CB8AC3E}">
        <p14:creationId xmlns:p14="http://schemas.microsoft.com/office/powerpoint/2010/main" val="809228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Arizona has set up a Community of Practice. We meet monthly. At this time all states have CoPs set up and have started meeting. When there are no new training modules to share, I hold office hours for any member to ask questions, talk with teams, or collaborate across LEAs. CoPs across the project have also met in a joint CoP in September.</a:t>
            </a:r>
          </a:p>
        </p:txBody>
      </p:sp>
      <p:sp>
        <p:nvSpPr>
          <p:cNvPr id="4" name="Date Placeholder 3"/>
          <p:cNvSpPr>
            <a:spLocks noGrp="1"/>
          </p:cNvSpPr>
          <p:nvPr>
            <p:ph type="dt" idx="1"/>
          </p:nvPr>
        </p:nvSpPr>
        <p:spPr/>
        <p:txBody>
          <a:bodyPr/>
          <a:lstStyle/>
          <a:p>
            <a:fld id="{6ACBF450-88AA-E645-85C6-7CBD9E8ABF05}" type="datetime1">
              <a:rPr lang="en-US" smtClean="0"/>
              <a:t>11/19/2021</a:t>
            </a:fld>
            <a:endParaRPr lang="en-US" dirty="0"/>
          </a:p>
        </p:txBody>
      </p:sp>
      <p:sp>
        <p:nvSpPr>
          <p:cNvPr id="5" name="Slide Number Placeholder 4"/>
          <p:cNvSpPr>
            <a:spLocks noGrp="1"/>
          </p:cNvSpPr>
          <p:nvPr>
            <p:ph type="sldNum" sz="quarter" idx="5"/>
          </p:nvPr>
        </p:nvSpPr>
        <p:spPr/>
        <p:txBody>
          <a:bodyPr/>
          <a:lstStyle/>
          <a:p>
            <a:fld id="{24CEB9D7-3734-7848-A1B4-B13F980F2CCB}" type="slidenum">
              <a:rPr lang="en-US" smtClean="0"/>
              <a:t>18</a:t>
            </a:fld>
            <a:endParaRPr lang="en-US" dirty="0"/>
          </a:p>
        </p:txBody>
      </p:sp>
    </p:spTree>
    <p:extLst>
      <p:ext uri="{BB962C8B-B14F-4D97-AF65-F5344CB8AC3E}">
        <p14:creationId xmlns:p14="http://schemas.microsoft.com/office/powerpoint/2010/main" val="3053128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work so far is leading us to our third goal of developing a sustainable assessment program. Documentation, procedures, governance, and data have already been addressed and will be carried forward after the project concludes. The pilot and field test will help us identify platform requirements and test administration considerations.</a:t>
            </a:r>
          </a:p>
        </p:txBody>
      </p:sp>
      <p:sp>
        <p:nvSpPr>
          <p:cNvPr id="4" name="Date Placeholder 3"/>
          <p:cNvSpPr>
            <a:spLocks noGrp="1"/>
          </p:cNvSpPr>
          <p:nvPr>
            <p:ph type="dt" idx="1"/>
          </p:nvPr>
        </p:nvSpPr>
        <p:spPr/>
        <p:txBody>
          <a:bodyPr/>
          <a:lstStyle/>
          <a:p>
            <a:fld id="{6ACBF450-88AA-E645-85C6-7CBD9E8ABF05}" type="datetime1">
              <a:rPr lang="en-US" smtClean="0"/>
              <a:t>11/19/2021</a:t>
            </a:fld>
            <a:endParaRPr lang="en-US" dirty="0"/>
          </a:p>
        </p:txBody>
      </p:sp>
      <p:sp>
        <p:nvSpPr>
          <p:cNvPr id="5" name="Slide Number Placeholder 4"/>
          <p:cNvSpPr>
            <a:spLocks noGrp="1"/>
          </p:cNvSpPr>
          <p:nvPr>
            <p:ph type="sldNum" sz="quarter" idx="5"/>
          </p:nvPr>
        </p:nvSpPr>
        <p:spPr/>
        <p:txBody>
          <a:bodyPr/>
          <a:lstStyle/>
          <a:p>
            <a:fld id="{24CEB9D7-3734-7848-A1B4-B13F980F2CCB}" type="slidenum">
              <a:rPr lang="en-US" smtClean="0"/>
              <a:t>19</a:t>
            </a:fld>
            <a:endParaRPr lang="en-US" dirty="0"/>
          </a:p>
        </p:txBody>
      </p:sp>
    </p:spTree>
    <p:extLst>
      <p:ext uri="{BB962C8B-B14F-4D97-AF65-F5344CB8AC3E}">
        <p14:creationId xmlns:p14="http://schemas.microsoft.com/office/powerpoint/2010/main" val="3591514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more details of the phase 2 pilot.</a:t>
            </a:r>
          </a:p>
        </p:txBody>
      </p:sp>
      <p:sp>
        <p:nvSpPr>
          <p:cNvPr id="4" name="Date Placeholder 3"/>
          <p:cNvSpPr>
            <a:spLocks noGrp="1"/>
          </p:cNvSpPr>
          <p:nvPr>
            <p:ph type="dt" idx="1"/>
          </p:nvPr>
        </p:nvSpPr>
        <p:spPr/>
        <p:txBody>
          <a:bodyPr/>
          <a:lstStyle/>
          <a:p>
            <a:fld id="{6ACBF450-88AA-E645-85C6-7CBD9E8ABF05}" type="datetime1">
              <a:rPr lang="en-US" smtClean="0"/>
              <a:t>11/19/2021</a:t>
            </a:fld>
            <a:endParaRPr lang="en-US" dirty="0"/>
          </a:p>
        </p:txBody>
      </p:sp>
      <p:sp>
        <p:nvSpPr>
          <p:cNvPr id="5" name="Slide Number Placeholder 4"/>
          <p:cNvSpPr>
            <a:spLocks noGrp="1"/>
          </p:cNvSpPr>
          <p:nvPr>
            <p:ph type="sldNum" sz="quarter" idx="5"/>
          </p:nvPr>
        </p:nvSpPr>
        <p:spPr/>
        <p:txBody>
          <a:bodyPr/>
          <a:lstStyle/>
          <a:p>
            <a:fld id="{24CEB9D7-3734-7848-A1B4-B13F980F2CCB}" type="slidenum">
              <a:rPr lang="en-US" smtClean="0"/>
              <a:t>20</a:t>
            </a:fld>
            <a:endParaRPr lang="en-US" dirty="0"/>
          </a:p>
        </p:txBody>
      </p:sp>
    </p:spTree>
    <p:extLst>
      <p:ext uri="{BB962C8B-B14F-4D97-AF65-F5344CB8AC3E}">
        <p14:creationId xmlns:p14="http://schemas.microsoft.com/office/powerpoint/2010/main" val="4198006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6ACBF450-88AA-E645-85C6-7CBD9E8ABF05}" type="datetime1">
              <a:rPr lang="en-US" smtClean="0"/>
              <a:t>11/19/2021</a:t>
            </a:fld>
            <a:endParaRPr lang="en-US" dirty="0"/>
          </a:p>
        </p:txBody>
      </p:sp>
      <p:sp>
        <p:nvSpPr>
          <p:cNvPr id="5" name="Slide Number Placeholder 4"/>
          <p:cNvSpPr>
            <a:spLocks noGrp="1"/>
          </p:cNvSpPr>
          <p:nvPr>
            <p:ph type="sldNum" sz="quarter" idx="5"/>
          </p:nvPr>
        </p:nvSpPr>
        <p:spPr/>
        <p:txBody>
          <a:bodyPr/>
          <a:lstStyle/>
          <a:p>
            <a:fld id="{24CEB9D7-3734-7848-A1B4-B13F980F2CCB}" type="slidenum">
              <a:rPr lang="en-US" smtClean="0"/>
              <a:t>2</a:t>
            </a:fld>
            <a:endParaRPr lang="en-US" dirty="0"/>
          </a:p>
        </p:txBody>
      </p:sp>
    </p:spTree>
    <p:extLst>
      <p:ext uri="{BB962C8B-B14F-4D97-AF65-F5344CB8AC3E}">
        <p14:creationId xmlns:p14="http://schemas.microsoft.com/office/powerpoint/2010/main" val="2378767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reminder, phase 1 of the pilot was conducted through educator surveys. That report has not been finalized yet.</a:t>
            </a:r>
          </a:p>
          <a:p>
            <a:r>
              <a:rPr lang="en-US" dirty="0"/>
              <a:t>This phase of the pilot will occur in February and March 2022. The purpose of this study is to understand how items are functioning, investigate administration considerations, evaluate proposed scoring procedures, and help us prepare for the operational field test in 2023.</a:t>
            </a:r>
          </a:p>
        </p:txBody>
      </p:sp>
      <p:sp>
        <p:nvSpPr>
          <p:cNvPr id="4" name="Date Placeholder 3"/>
          <p:cNvSpPr>
            <a:spLocks noGrp="1"/>
          </p:cNvSpPr>
          <p:nvPr>
            <p:ph type="dt" idx="1"/>
          </p:nvPr>
        </p:nvSpPr>
        <p:spPr/>
        <p:txBody>
          <a:bodyPr/>
          <a:lstStyle/>
          <a:p>
            <a:fld id="{6ACBF450-88AA-E645-85C6-7CBD9E8ABF05}" type="datetime1">
              <a:rPr lang="en-US" smtClean="0"/>
              <a:t>11/19/2021</a:t>
            </a:fld>
            <a:endParaRPr lang="en-US" dirty="0"/>
          </a:p>
        </p:txBody>
      </p:sp>
      <p:sp>
        <p:nvSpPr>
          <p:cNvPr id="5" name="Slide Number Placeholder 4"/>
          <p:cNvSpPr>
            <a:spLocks noGrp="1"/>
          </p:cNvSpPr>
          <p:nvPr>
            <p:ph type="sldNum" sz="quarter" idx="5"/>
          </p:nvPr>
        </p:nvSpPr>
        <p:spPr/>
        <p:txBody>
          <a:bodyPr/>
          <a:lstStyle/>
          <a:p>
            <a:fld id="{24CEB9D7-3734-7848-A1B4-B13F980F2CCB}" type="slidenum">
              <a:rPr lang="en-US" smtClean="0"/>
              <a:t>21</a:t>
            </a:fld>
            <a:endParaRPr lang="en-US" dirty="0"/>
          </a:p>
        </p:txBody>
      </p:sp>
    </p:spTree>
    <p:extLst>
      <p:ext uri="{BB962C8B-B14F-4D97-AF65-F5344CB8AC3E}">
        <p14:creationId xmlns:p14="http://schemas.microsoft.com/office/powerpoint/2010/main" val="656664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still recruiting for the pilot. As you consider your participation, these are the details you need to know.</a:t>
            </a:r>
          </a:p>
          <a:p>
            <a:r>
              <a:rPr lang="en-US" dirty="0"/>
              <a:t>Each student in the pilot will view 2-3 items. The test administrator will assist the student by creating a comfortable environment and facilitate the interaction between the items and the researcher. Expected start to finish time is 60-90 minutes including getting the computer set up, orienting the student to the task, and administering the items. And the test administrator will need to complete a 60-minute training prior to administration.</a:t>
            </a:r>
          </a:p>
          <a:p>
            <a:endParaRPr lang="en-US" dirty="0"/>
          </a:p>
          <a:p>
            <a:r>
              <a:rPr lang="en-US" dirty="0"/>
              <a:t>To get set up for the pilot, you will need a permission letter signed by the superintendent or principal. The test administrators will complete a survey to register themselves and their students. And a parent permission form will need to be signed. These forms will be translated into several languages based on languages indicated in the registration.</a:t>
            </a:r>
          </a:p>
        </p:txBody>
      </p:sp>
      <p:sp>
        <p:nvSpPr>
          <p:cNvPr id="4" name="Date Placeholder 3"/>
          <p:cNvSpPr>
            <a:spLocks noGrp="1"/>
          </p:cNvSpPr>
          <p:nvPr>
            <p:ph type="dt" idx="1"/>
          </p:nvPr>
        </p:nvSpPr>
        <p:spPr/>
        <p:txBody>
          <a:bodyPr/>
          <a:lstStyle/>
          <a:p>
            <a:fld id="{6ACBF450-88AA-E645-85C6-7CBD9E8ABF05}" type="datetime1">
              <a:rPr lang="en-US" smtClean="0"/>
              <a:t>11/19/2021</a:t>
            </a:fld>
            <a:endParaRPr lang="en-US" dirty="0"/>
          </a:p>
        </p:txBody>
      </p:sp>
      <p:sp>
        <p:nvSpPr>
          <p:cNvPr id="5" name="Slide Number Placeholder 4"/>
          <p:cNvSpPr>
            <a:spLocks noGrp="1"/>
          </p:cNvSpPr>
          <p:nvPr>
            <p:ph type="sldNum" sz="quarter" idx="5"/>
          </p:nvPr>
        </p:nvSpPr>
        <p:spPr/>
        <p:txBody>
          <a:bodyPr/>
          <a:lstStyle/>
          <a:p>
            <a:fld id="{24CEB9D7-3734-7848-A1B4-B13F980F2CCB}" type="slidenum">
              <a:rPr lang="en-US" smtClean="0"/>
              <a:t>22</a:t>
            </a:fld>
            <a:endParaRPr lang="en-US" dirty="0"/>
          </a:p>
        </p:txBody>
      </p:sp>
    </p:spTree>
    <p:extLst>
      <p:ext uri="{BB962C8B-B14F-4D97-AF65-F5344CB8AC3E}">
        <p14:creationId xmlns:p14="http://schemas.microsoft.com/office/powerpoint/2010/main" val="2280828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Items - </a:t>
            </a:r>
            <a:r>
              <a:rPr lang="en-US" sz="1200" b="0" i="0" kern="1200" dirty="0">
                <a:solidFill>
                  <a:schemeClr val="tx1"/>
                </a:solidFill>
                <a:effectLst/>
                <a:latin typeface="+mn-lt"/>
                <a:ea typeface="+mn-ea"/>
                <a:cs typeface="+mn-cs"/>
              </a:rPr>
              <a:t>Items reflect consideration of the range of students’ unique communication experiences, application of principles of Universal Design for Learning, and best practices related to item development, accessibility, and accommodations.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Standard setting: </a:t>
            </a:r>
            <a:r>
              <a:rPr lang="en-US" sz="1200" b="0" i="0" u="none" strike="noStrike" kern="1200" dirty="0">
                <a:solidFill>
                  <a:schemeClr val="tx1"/>
                </a:solidFill>
                <a:effectLst/>
                <a:latin typeface="+mn-lt"/>
                <a:ea typeface="+mn-ea"/>
                <a:cs typeface="+mn-cs"/>
              </a:rPr>
              <a:t>embedded Standard Setting approach will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Scoring - </a:t>
            </a:r>
            <a:r>
              <a:rPr lang="en-US" sz="1200" b="0" i="0" kern="1200" dirty="0">
                <a:solidFill>
                  <a:schemeClr val="tx1"/>
                </a:solidFill>
                <a:effectLst/>
                <a:latin typeface="+mn-lt"/>
                <a:ea typeface="+mn-ea"/>
                <a:cs typeface="+mn-cs"/>
              </a:rPr>
              <a:t>we are designing a scoring model that supports reliable, valid, and fair scores. The Alt ELPA will report at the modality level (receptive, productive) with domain-level sub scores (listening, reading, writing, speaking) and an overall proficiency score. The overall proficiency is determined through the pattern and level of performance across the four domains and considers how the language domains interact.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Future – We expect to have a fully sustainable and valid program. We are </a:t>
            </a:r>
            <a:r>
              <a:rPr lang="en-US" sz="1200" b="1" i="0" u="sng" kern="1200" dirty="0">
                <a:solidFill>
                  <a:schemeClr val="tx1"/>
                </a:solidFill>
                <a:effectLst/>
                <a:latin typeface="+mn-lt"/>
                <a:ea typeface="+mn-ea"/>
                <a:cs typeface="+mn-cs"/>
              </a:rPr>
              <a:t>exploring</a:t>
            </a:r>
            <a:r>
              <a:rPr lang="en-US" sz="1200" b="0" i="0" kern="1200" dirty="0">
                <a:solidFill>
                  <a:schemeClr val="tx1"/>
                </a:solidFill>
                <a:effectLst/>
                <a:latin typeface="+mn-lt"/>
                <a:ea typeface="+mn-ea"/>
                <a:cs typeface="+mn-cs"/>
              </a:rPr>
              <a:t> the possibility of a through-year as well end of year assessment. </a:t>
            </a:r>
            <a:endParaRPr lang="en-US" dirty="0"/>
          </a:p>
        </p:txBody>
      </p:sp>
      <p:sp>
        <p:nvSpPr>
          <p:cNvPr id="4" name="Date Placeholder 3"/>
          <p:cNvSpPr>
            <a:spLocks noGrp="1"/>
          </p:cNvSpPr>
          <p:nvPr>
            <p:ph type="dt" idx="1"/>
          </p:nvPr>
        </p:nvSpPr>
        <p:spPr/>
        <p:txBody>
          <a:bodyPr/>
          <a:lstStyle/>
          <a:p>
            <a:fld id="{6ACBF450-88AA-E645-85C6-7CBD9E8ABF05}" type="datetime1">
              <a:rPr lang="en-US" smtClean="0"/>
              <a:t>11/19/2021</a:t>
            </a:fld>
            <a:endParaRPr lang="en-US" dirty="0"/>
          </a:p>
        </p:txBody>
      </p:sp>
      <p:sp>
        <p:nvSpPr>
          <p:cNvPr id="5" name="Slide Number Placeholder 4"/>
          <p:cNvSpPr>
            <a:spLocks noGrp="1"/>
          </p:cNvSpPr>
          <p:nvPr>
            <p:ph type="sldNum" sz="quarter" idx="5"/>
          </p:nvPr>
        </p:nvSpPr>
        <p:spPr/>
        <p:txBody>
          <a:bodyPr/>
          <a:lstStyle/>
          <a:p>
            <a:fld id="{24CEB9D7-3734-7848-A1B4-B13F980F2CCB}" type="slidenum">
              <a:rPr lang="en-US" smtClean="0"/>
              <a:t>24</a:t>
            </a:fld>
            <a:endParaRPr lang="en-US" dirty="0"/>
          </a:p>
        </p:txBody>
      </p:sp>
    </p:spTree>
    <p:extLst>
      <p:ext uri="{BB962C8B-B14F-4D97-AF65-F5344CB8AC3E}">
        <p14:creationId xmlns:p14="http://schemas.microsoft.com/office/powerpoint/2010/main" val="2249996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look ahead to the operational assessment, ADE is in the process of recommending to the State Board of Education and the Superintendent of Public Instruction the utilization of the CCSSO Alternate English Language Proficiency Standards. ADE held an EL and Special Education taskforce meeting to gather feedback on the Alt ELPS. The standards were out for public comment September 22-October 22 and almost all of the feedback was in support of the utilization of these standards for Arizona. The standards will be published on the ADE website after they are brought to the board and the superintendent. You can view the standards on the Alt ELPA website until then.</a:t>
            </a:r>
          </a:p>
        </p:txBody>
      </p:sp>
      <p:sp>
        <p:nvSpPr>
          <p:cNvPr id="4" name="Date Placeholder 3"/>
          <p:cNvSpPr>
            <a:spLocks noGrp="1"/>
          </p:cNvSpPr>
          <p:nvPr>
            <p:ph type="dt" idx="1"/>
          </p:nvPr>
        </p:nvSpPr>
        <p:spPr/>
        <p:txBody>
          <a:bodyPr/>
          <a:lstStyle/>
          <a:p>
            <a:fld id="{6ACBF450-88AA-E645-85C6-7CBD9E8ABF05}" type="datetime1">
              <a:rPr lang="en-US" smtClean="0"/>
              <a:t>11/19/2021</a:t>
            </a:fld>
            <a:endParaRPr lang="en-US" dirty="0"/>
          </a:p>
        </p:txBody>
      </p:sp>
      <p:sp>
        <p:nvSpPr>
          <p:cNvPr id="5" name="Slide Number Placeholder 4"/>
          <p:cNvSpPr>
            <a:spLocks noGrp="1"/>
          </p:cNvSpPr>
          <p:nvPr>
            <p:ph type="sldNum" sz="quarter" idx="5"/>
          </p:nvPr>
        </p:nvSpPr>
        <p:spPr/>
        <p:txBody>
          <a:bodyPr/>
          <a:lstStyle/>
          <a:p>
            <a:fld id="{24CEB9D7-3734-7848-A1B4-B13F980F2CCB}" type="slidenum">
              <a:rPr lang="en-US" smtClean="0"/>
              <a:t>25</a:t>
            </a:fld>
            <a:endParaRPr lang="en-US" dirty="0"/>
          </a:p>
        </p:txBody>
      </p:sp>
    </p:spTree>
    <p:extLst>
      <p:ext uri="{BB962C8B-B14F-4D97-AF65-F5344CB8AC3E}">
        <p14:creationId xmlns:p14="http://schemas.microsoft.com/office/powerpoint/2010/main" val="59865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AltELPA</a:t>
            </a:r>
            <a:r>
              <a:rPr lang="en-US" dirty="0"/>
              <a:t> website has a lot of information and resources. Recently published were the glossary to help EL specialists and special education teachers understand terms used in this project. Another recent publication is the Accessibility and Accommodations Manual. Please have your IEP teams read the manual and start considering accessibility and accommodation needs for ELSCDs. Many features and accommodations are different than both AZELLA and MSAA so it will be important for IEP teams to start including this in the IEPs to prepare for the operational field test next school year. As I mentioned the standards are posted to this website. You can also review the participation guidelines, which will be incorporated into Arizona’s eligibility criteria. There is much more information and other resources so feel free to explore </a:t>
            </a:r>
            <a:r>
              <a:rPr lang="en-US"/>
              <a:t>AltELPA.org.</a:t>
            </a:r>
            <a:endParaRPr lang="en-US" dirty="0"/>
          </a:p>
        </p:txBody>
      </p:sp>
      <p:sp>
        <p:nvSpPr>
          <p:cNvPr id="4" name="Date Placeholder 3"/>
          <p:cNvSpPr>
            <a:spLocks noGrp="1"/>
          </p:cNvSpPr>
          <p:nvPr>
            <p:ph type="dt" idx="1"/>
          </p:nvPr>
        </p:nvSpPr>
        <p:spPr/>
        <p:txBody>
          <a:bodyPr/>
          <a:lstStyle/>
          <a:p>
            <a:fld id="{6ACBF450-88AA-E645-85C6-7CBD9E8ABF05}" type="datetime1">
              <a:rPr lang="en-US" smtClean="0"/>
              <a:t>11/19/2021</a:t>
            </a:fld>
            <a:endParaRPr lang="en-US" dirty="0"/>
          </a:p>
        </p:txBody>
      </p:sp>
      <p:sp>
        <p:nvSpPr>
          <p:cNvPr id="5" name="Slide Number Placeholder 4"/>
          <p:cNvSpPr>
            <a:spLocks noGrp="1"/>
          </p:cNvSpPr>
          <p:nvPr>
            <p:ph type="sldNum" sz="quarter" idx="5"/>
          </p:nvPr>
        </p:nvSpPr>
        <p:spPr/>
        <p:txBody>
          <a:bodyPr/>
          <a:lstStyle/>
          <a:p>
            <a:fld id="{24CEB9D7-3734-7848-A1B4-B13F980F2CCB}" type="slidenum">
              <a:rPr lang="en-US" smtClean="0"/>
              <a:t>26</a:t>
            </a:fld>
            <a:endParaRPr lang="en-US" dirty="0"/>
          </a:p>
        </p:txBody>
      </p:sp>
    </p:spTree>
    <p:extLst>
      <p:ext uri="{BB962C8B-B14F-4D97-AF65-F5344CB8AC3E}">
        <p14:creationId xmlns:p14="http://schemas.microsoft.com/office/powerpoint/2010/main" val="2525213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6ACBF450-88AA-E645-85C6-7CBD9E8ABF05}" type="datetime1">
              <a:rPr lang="en-US" smtClean="0"/>
              <a:t>11/19/2021</a:t>
            </a:fld>
            <a:endParaRPr lang="en-US" dirty="0"/>
          </a:p>
        </p:txBody>
      </p:sp>
      <p:sp>
        <p:nvSpPr>
          <p:cNvPr id="5" name="Slide Number Placeholder 4"/>
          <p:cNvSpPr>
            <a:spLocks noGrp="1"/>
          </p:cNvSpPr>
          <p:nvPr>
            <p:ph type="sldNum" sz="quarter" idx="5"/>
          </p:nvPr>
        </p:nvSpPr>
        <p:spPr/>
        <p:txBody>
          <a:bodyPr/>
          <a:lstStyle/>
          <a:p>
            <a:fld id="{24CEB9D7-3734-7848-A1B4-B13F980F2CCB}" type="slidenum">
              <a:rPr lang="en-US" smtClean="0"/>
              <a:t>27</a:t>
            </a:fld>
            <a:endParaRPr lang="en-US" dirty="0"/>
          </a:p>
        </p:txBody>
      </p:sp>
    </p:spTree>
    <p:extLst>
      <p:ext uri="{BB962C8B-B14F-4D97-AF65-F5344CB8AC3E}">
        <p14:creationId xmlns:p14="http://schemas.microsoft.com/office/powerpoint/2010/main" val="1077433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joining us today. </a:t>
            </a:r>
          </a:p>
        </p:txBody>
      </p:sp>
      <p:sp>
        <p:nvSpPr>
          <p:cNvPr id="4" name="Date Placeholder 3"/>
          <p:cNvSpPr>
            <a:spLocks noGrp="1"/>
          </p:cNvSpPr>
          <p:nvPr>
            <p:ph type="dt" idx="1"/>
          </p:nvPr>
        </p:nvSpPr>
        <p:spPr/>
        <p:txBody>
          <a:bodyPr/>
          <a:lstStyle/>
          <a:p>
            <a:fld id="{6ACBF450-88AA-E645-85C6-7CBD9E8ABF05}" type="datetime1">
              <a:rPr lang="en-US" smtClean="0"/>
              <a:t>11/19/2021</a:t>
            </a:fld>
            <a:endParaRPr lang="en-US" dirty="0"/>
          </a:p>
        </p:txBody>
      </p:sp>
      <p:sp>
        <p:nvSpPr>
          <p:cNvPr id="5" name="Slide Number Placeholder 4"/>
          <p:cNvSpPr>
            <a:spLocks noGrp="1"/>
          </p:cNvSpPr>
          <p:nvPr>
            <p:ph type="sldNum" sz="quarter" idx="5"/>
          </p:nvPr>
        </p:nvSpPr>
        <p:spPr/>
        <p:txBody>
          <a:bodyPr/>
          <a:lstStyle/>
          <a:p>
            <a:fld id="{24CEB9D7-3734-7848-A1B4-B13F980F2CCB}" type="slidenum">
              <a:rPr lang="en-US" smtClean="0"/>
              <a:t>28</a:t>
            </a:fld>
            <a:endParaRPr lang="en-US" dirty="0"/>
          </a:p>
        </p:txBody>
      </p:sp>
    </p:spTree>
    <p:extLst>
      <p:ext uri="{BB962C8B-B14F-4D97-AF65-F5344CB8AC3E}">
        <p14:creationId xmlns:p14="http://schemas.microsoft.com/office/powerpoint/2010/main" val="3500664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our Friday Focus Webinar. Today’s topic will be the Collaborative for the Alternate Assessment of English Language Proficiency, or CAAELP, and Alt ELPA, or the Alternate English Language Proficiency Assessment.</a:t>
            </a:r>
          </a:p>
        </p:txBody>
      </p:sp>
      <p:sp>
        <p:nvSpPr>
          <p:cNvPr id="4" name="Date Placeholder 3"/>
          <p:cNvSpPr>
            <a:spLocks noGrp="1"/>
          </p:cNvSpPr>
          <p:nvPr>
            <p:ph type="dt" idx="1"/>
          </p:nvPr>
        </p:nvSpPr>
        <p:spPr/>
        <p:txBody>
          <a:bodyPr/>
          <a:lstStyle/>
          <a:p>
            <a:fld id="{6ACBF450-88AA-E645-85C6-7CBD9E8ABF05}" type="datetime1">
              <a:rPr lang="en-US" smtClean="0"/>
              <a:t>11/19/2021</a:t>
            </a:fld>
            <a:endParaRPr lang="en-US" dirty="0"/>
          </a:p>
        </p:txBody>
      </p:sp>
      <p:sp>
        <p:nvSpPr>
          <p:cNvPr id="5" name="Slide Number Placeholder 4"/>
          <p:cNvSpPr>
            <a:spLocks noGrp="1"/>
          </p:cNvSpPr>
          <p:nvPr>
            <p:ph type="sldNum" sz="quarter" idx="5"/>
          </p:nvPr>
        </p:nvSpPr>
        <p:spPr/>
        <p:txBody>
          <a:bodyPr/>
          <a:lstStyle/>
          <a:p>
            <a:fld id="{24CEB9D7-3734-7848-A1B4-B13F980F2CCB}" type="slidenum">
              <a:rPr lang="en-US" smtClean="0"/>
              <a:t>4</a:t>
            </a:fld>
            <a:endParaRPr lang="en-US" dirty="0"/>
          </a:p>
        </p:txBody>
      </p:sp>
    </p:spTree>
    <p:extLst>
      <p:ext uri="{BB962C8B-B14F-4D97-AF65-F5344CB8AC3E}">
        <p14:creationId xmlns:p14="http://schemas.microsoft.com/office/powerpoint/2010/main" val="1252549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webinar, I will share with you the project overview, project updates, upcoming project activities, and information on the operational assessment.</a:t>
            </a:r>
          </a:p>
        </p:txBody>
      </p:sp>
      <p:sp>
        <p:nvSpPr>
          <p:cNvPr id="4" name="Date Placeholder 3"/>
          <p:cNvSpPr>
            <a:spLocks noGrp="1"/>
          </p:cNvSpPr>
          <p:nvPr>
            <p:ph type="dt" idx="1"/>
          </p:nvPr>
        </p:nvSpPr>
        <p:spPr/>
        <p:txBody>
          <a:bodyPr/>
          <a:lstStyle/>
          <a:p>
            <a:fld id="{6ACBF450-88AA-E645-85C6-7CBD9E8ABF05}" type="datetime1">
              <a:rPr lang="en-US" smtClean="0"/>
              <a:t>11/19/2021</a:t>
            </a:fld>
            <a:endParaRPr lang="en-US" dirty="0"/>
          </a:p>
        </p:txBody>
      </p:sp>
      <p:sp>
        <p:nvSpPr>
          <p:cNvPr id="5" name="Slide Number Placeholder 4"/>
          <p:cNvSpPr>
            <a:spLocks noGrp="1"/>
          </p:cNvSpPr>
          <p:nvPr>
            <p:ph type="sldNum" sz="quarter" idx="5"/>
          </p:nvPr>
        </p:nvSpPr>
        <p:spPr/>
        <p:txBody>
          <a:bodyPr/>
          <a:lstStyle/>
          <a:p>
            <a:fld id="{24CEB9D7-3734-7848-A1B4-B13F980F2CCB}" type="slidenum">
              <a:rPr lang="en-US" smtClean="0"/>
              <a:t>5</a:t>
            </a:fld>
            <a:endParaRPr lang="en-US" dirty="0"/>
          </a:p>
        </p:txBody>
      </p:sp>
    </p:spTree>
    <p:extLst>
      <p:ext uri="{BB962C8B-B14F-4D97-AF65-F5344CB8AC3E}">
        <p14:creationId xmlns:p14="http://schemas.microsoft.com/office/powerpoint/2010/main" val="3345518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an overview of the project.</a:t>
            </a:r>
          </a:p>
        </p:txBody>
      </p:sp>
      <p:sp>
        <p:nvSpPr>
          <p:cNvPr id="4" name="Date Placeholder 3"/>
          <p:cNvSpPr>
            <a:spLocks noGrp="1"/>
          </p:cNvSpPr>
          <p:nvPr>
            <p:ph type="dt" idx="1"/>
          </p:nvPr>
        </p:nvSpPr>
        <p:spPr/>
        <p:txBody>
          <a:bodyPr/>
          <a:lstStyle/>
          <a:p>
            <a:fld id="{6ACBF450-88AA-E645-85C6-7CBD9E8ABF05}" type="datetime1">
              <a:rPr lang="en-US" smtClean="0"/>
              <a:t>11/19/2021</a:t>
            </a:fld>
            <a:endParaRPr lang="en-US" dirty="0"/>
          </a:p>
        </p:txBody>
      </p:sp>
      <p:sp>
        <p:nvSpPr>
          <p:cNvPr id="5" name="Slide Number Placeholder 4"/>
          <p:cNvSpPr>
            <a:spLocks noGrp="1"/>
          </p:cNvSpPr>
          <p:nvPr>
            <p:ph type="sldNum" sz="quarter" idx="5"/>
          </p:nvPr>
        </p:nvSpPr>
        <p:spPr/>
        <p:txBody>
          <a:bodyPr/>
          <a:lstStyle/>
          <a:p>
            <a:fld id="{24CEB9D7-3734-7848-A1B4-B13F980F2CCB}" type="slidenum">
              <a:rPr lang="en-US" smtClean="0"/>
              <a:t>6</a:t>
            </a:fld>
            <a:endParaRPr lang="en-US" dirty="0"/>
          </a:p>
        </p:txBody>
      </p:sp>
    </p:spTree>
    <p:extLst>
      <p:ext uri="{BB962C8B-B14F-4D97-AF65-F5344CB8AC3E}">
        <p14:creationId xmlns:p14="http://schemas.microsoft.com/office/powerpoint/2010/main" val="3658432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CAAELP’s vision is to embrace the language capabilities and full potential of English learners with the most significant cognitive disabilities through a fair and accurate alternate assessment.</a:t>
            </a:r>
          </a:p>
        </p:txBody>
      </p:sp>
      <p:sp>
        <p:nvSpPr>
          <p:cNvPr id="4" name="Date Placeholder 3"/>
          <p:cNvSpPr>
            <a:spLocks noGrp="1"/>
          </p:cNvSpPr>
          <p:nvPr>
            <p:ph type="dt" idx="1"/>
          </p:nvPr>
        </p:nvSpPr>
        <p:spPr/>
        <p:txBody>
          <a:bodyPr/>
          <a:lstStyle/>
          <a:p>
            <a:fld id="{6ACBF450-88AA-E645-85C6-7CBD9E8ABF05}" type="datetime1">
              <a:rPr lang="en-US" smtClean="0"/>
              <a:t>11/19/2021</a:t>
            </a:fld>
            <a:endParaRPr lang="en-US" dirty="0"/>
          </a:p>
        </p:txBody>
      </p:sp>
      <p:sp>
        <p:nvSpPr>
          <p:cNvPr id="5" name="Slide Number Placeholder 4"/>
          <p:cNvSpPr>
            <a:spLocks noGrp="1"/>
          </p:cNvSpPr>
          <p:nvPr>
            <p:ph type="sldNum" sz="quarter" idx="5"/>
          </p:nvPr>
        </p:nvSpPr>
        <p:spPr/>
        <p:txBody>
          <a:bodyPr/>
          <a:lstStyle/>
          <a:p>
            <a:fld id="{24CEB9D7-3734-7848-A1B4-B13F980F2CCB}" type="slidenum">
              <a:rPr lang="en-US" smtClean="0"/>
              <a:t>7</a:t>
            </a:fld>
            <a:endParaRPr lang="en-US" dirty="0"/>
          </a:p>
        </p:txBody>
      </p:sp>
    </p:spTree>
    <p:extLst>
      <p:ext uri="{BB962C8B-B14F-4D97-AF65-F5344CB8AC3E}">
        <p14:creationId xmlns:p14="http://schemas.microsoft.com/office/powerpoint/2010/main" val="1986821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was funded in the 2019 CGSA Program by the US Department of Education. Over $7.7 million was awarded to develop an alternate summative assessment for English learners with the most significant cognitive disabilities. The grant was awarded to Iowa, which is partnering with CRESST on this project.</a:t>
            </a:r>
          </a:p>
        </p:txBody>
      </p:sp>
      <p:sp>
        <p:nvSpPr>
          <p:cNvPr id="4" name="Date Placeholder 3"/>
          <p:cNvSpPr>
            <a:spLocks noGrp="1"/>
          </p:cNvSpPr>
          <p:nvPr>
            <p:ph type="dt" idx="1"/>
          </p:nvPr>
        </p:nvSpPr>
        <p:spPr/>
        <p:txBody>
          <a:bodyPr/>
          <a:lstStyle/>
          <a:p>
            <a:fld id="{58ADD229-2C6B-5147-A64F-7EDCD2DB06C5}" type="datetime1">
              <a:rPr lang="en-US" smtClean="0"/>
              <a:t>11/19/2021</a:t>
            </a:fld>
            <a:endParaRPr lang="en-US" dirty="0"/>
          </a:p>
        </p:txBody>
      </p:sp>
      <p:sp>
        <p:nvSpPr>
          <p:cNvPr id="5" name="Slide Number Placeholder 4"/>
          <p:cNvSpPr>
            <a:spLocks noGrp="1"/>
          </p:cNvSpPr>
          <p:nvPr>
            <p:ph type="sldNum" sz="quarter" idx="5"/>
          </p:nvPr>
        </p:nvSpPr>
        <p:spPr/>
        <p:txBody>
          <a:bodyPr/>
          <a:lstStyle/>
          <a:p>
            <a:fld id="{24CEB9D7-3734-7848-A1B4-B13F980F2CCB}" type="slidenum">
              <a:rPr lang="en-US" smtClean="0"/>
              <a:t>8</a:t>
            </a:fld>
            <a:endParaRPr lang="en-US" dirty="0"/>
          </a:p>
        </p:txBody>
      </p:sp>
    </p:spTree>
    <p:extLst>
      <p:ext uri="{BB962C8B-B14F-4D97-AF65-F5344CB8AC3E}">
        <p14:creationId xmlns:p14="http://schemas.microsoft.com/office/powerpoint/2010/main" val="2377528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10 states participating in the collaborative. These states vary in size and geographic location. Arizona is excited to be working with these state partners.</a:t>
            </a:r>
          </a:p>
          <a:p>
            <a:endParaRPr lang="en-US" dirty="0"/>
          </a:p>
          <a:p>
            <a:r>
              <a:rPr lang="en-US" dirty="0"/>
              <a:t>The project duration is October 2019 through September 2023. We are about half-way through this project and are on track to have a fully operational and sustainable alternate ELP assessment by Fall 2023.</a:t>
            </a:r>
          </a:p>
        </p:txBody>
      </p:sp>
      <p:sp>
        <p:nvSpPr>
          <p:cNvPr id="4" name="Date Placeholder 3"/>
          <p:cNvSpPr>
            <a:spLocks noGrp="1"/>
          </p:cNvSpPr>
          <p:nvPr>
            <p:ph type="dt" idx="1"/>
          </p:nvPr>
        </p:nvSpPr>
        <p:spPr/>
        <p:txBody>
          <a:bodyPr/>
          <a:lstStyle/>
          <a:p>
            <a:fld id="{6ACBF450-88AA-E645-85C6-7CBD9E8ABF05}" type="datetime1">
              <a:rPr lang="en-US" smtClean="0"/>
              <a:t>11/19/2021</a:t>
            </a:fld>
            <a:endParaRPr lang="en-US" dirty="0"/>
          </a:p>
        </p:txBody>
      </p:sp>
      <p:sp>
        <p:nvSpPr>
          <p:cNvPr id="5" name="Slide Number Placeholder 4"/>
          <p:cNvSpPr>
            <a:spLocks noGrp="1"/>
          </p:cNvSpPr>
          <p:nvPr>
            <p:ph type="sldNum" sz="quarter" idx="5"/>
          </p:nvPr>
        </p:nvSpPr>
        <p:spPr/>
        <p:txBody>
          <a:bodyPr/>
          <a:lstStyle/>
          <a:p>
            <a:fld id="{24CEB9D7-3734-7848-A1B4-B13F980F2CCB}" type="slidenum">
              <a:rPr lang="en-US" smtClean="0"/>
              <a:t>9</a:t>
            </a:fld>
            <a:endParaRPr lang="en-US" dirty="0"/>
          </a:p>
        </p:txBody>
      </p:sp>
    </p:spTree>
    <p:extLst>
      <p:ext uri="{BB962C8B-B14F-4D97-AF65-F5344CB8AC3E}">
        <p14:creationId xmlns:p14="http://schemas.microsoft.com/office/powerpoint/2010/main" val="2032930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important tasks are shown in this timeline. We have already drafted foundational documents, finalized the blueprint, started developing items using the item templates, conducted educator feedback, and published the Accessibility and Accommodations Manual. Recruitment for the pilot is underway. We are still accepting more students for the pilot. I’ll share more information on how you can get involved a little later.</a:t>
            </a:r>
          </a:p>
          <a:p>
            <a:r>
              <a:rPr lang="en-US" dirty="0"/>
              <a:t>After the pilot, we will develop items for the field test and finalize the test administration training and manuals to prepare for the field test in the 2022-2023 school year.</a:t>
            </a:r>
          </a:p>
          <a:p>
            <a:r>
              <a:rPr lang="en-US" dirty="0"/>
              <a:t>Following the field test, we will prepare for the fully operational assessment to be available starting the 2023-2024 school year.</a:t>
            </a:r>
          </a:p>
        </p:txBody>
      </p:sp>
      <p:sp>
        <p:nvSpPr>
          <p:cNvPr id="4" name="Date Placeholder 3"/>
          <p:cNvSpPr>
            <a:spLocks noGrp="1"/>
          </p:cNvSpPr>
          <p:nvPr>
            <p:ph type="dt" idx="1"/>
          </p:nvPr>
        </p:nvSpPr>
        <p:spPr/>
        <p:txBody>
          <a:bodyPr/>
          <a:lstStyle/>
          <a:p>
            <a:fld id="{6ACBF450-88AA-E645-85C6-7CBD9E8ABF05}" type="datetime1">
              <a:rPr lang="en-US" smtClean="0"/>
              <a:t>11/19/2021</a:t>
            </a:fld>
            <a:endParaRPr lang="en-US" dirty="0"/>
          </a:p>
        </p:txBody>
      </p:sp>
      <p:sp>
        <p:nvSpPr>
          <p:cNvPr id="5" name="Slide Number Placeholder 4"/>
          <p:cNvSpPr>
            <a:spLocks noGrp="1"/>
          </p:cNvSpPr>
          <p:nvPr>
            <p:ph type="sldNum" sz="quarter" idx="5"/>
          </p:nvPr>
        </p:nvSpPr>
        <p:spPr/>
        <p:txBody>
          <a:bodyPr/>
          <a:lstStyle/>
          <a:p>
            <a:fld id="{24CEB9D7-3734-7848-A1B4-B13F980F2CCB}" type="slidenum">
              <a:rPr lang="en-US" smtClean="0"/>
              <a:t>10</a:t>
            </a:fld>
            <a:endParaRPr lang="en-US" dirty="0"/>
          </a:p>
        </p:txBody>
      </p:sp>
    </p:spTree>
    <p:extLst>
      <p:ext uri="{BB962C8B-B14F-4D97-AF65-F5344CB8AC3E}">
        <p14:creationId xmlns:p14="http://schemas.microsoft.com/office/powerpoint/2010/main" val="18940459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mailto:info@cresst.org" TargetMode="External"/><Relationship Id="rId3" Type="http://schemas.openxmlformats.org/officeDocument/2006/relationships/image" Target="../media/image4.emf"/><Relationship Id="rId7" Type="http://schemas.openxmlformats.org/officeDocument/2006/relationships/hyperlink" Target="https://www.linkedin.com/company/cresst-national-center-for-research-on-evaluation-standards-and-student-testing/" TargetMode="External"/><Relationship Id="rId12" Type="http://schemas.openxmlformats.org/officeDocument/2006/relationships/hyperlink" Target="http://www.cresst.org/" TargetMode="External"/><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hyperlink" Target="https://www.facebook.com/cresstucla" TargetMode="External"/><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hyperlink" Target="https://twitter.com/ucla_cresst" TargetMode="External"/><Relationship Id="rId1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55104-B642-F74E-87C1-55C93E2362FF}"/>
              </a:ext>
            </a:extLst>
          </p:cNvPr>
          <p:cNvSpPr txBox="1"/>
          <p:nvPr userDrawn="1"/>
        </p:nvSpPr>
        <p:spPr>
          <a:xfrm>
            <a:off x="742121" y="5703618"/>
            <a:ext cx="10707757" cy="1323439"/>
          </a:xfrm>
          <a:prstGeom prst="rect">
            <a:avLst/>
          </a:prstGeom>
          <a:noFill/>
        </p:spPr>
        <p:txBody>
          <a:bodyPr wrap="square" rtlCol="0">
            <a:spAutoFit/>
          </a:bodyPr>
          <a:lstStyle/>
          <a:p>
            <a:br>
              <a:rPr lang="en-US" sz="1000" dirty="0">
                <a:solidFill>
                  <a:schemeClr val="tx2">
                    <a:lumMod val="75000"/>
                    <a:lumOff val="25000"/>
                  </a:schemeClr>
                </a:solidFill>
                <a:latin typeface="Calibri" panose="020F0502020204030204" pitchFamily="34" charset="0"/>
                <a:cs typeface="Calibri" panose="020F0502020204030204" pitchFamily="34" charset="0"/>
              </a:rPr>
            </a:br>
            <a:r>
              <a:rPr lang="en-US" sz="1000" kern="1200" dirty="0">
                <a:solidFill>
                  <a:schemeClr val="tx2">
                    <a:lumMod val="75000"/>
                    <a:lumOff val="25000"/>
                  </a:schemeClr>
                </a:solidFill>
                <a:effectLst/>
                <a:latin typeface="Calibri" panose="020F0502020204030204" pitchFamily="34" charset="0"/>
                <a:ea typeface="+mn-ea"/>
                <a:cs typeface="Calibri" panose="020F0502020204030204" pitchFamily="34" charset="0"/>
              </a:rPr>
              <a:t>The contents of this document were developed under a grant from the US Department of Education. However, those contents do not necessarily represent the policy of the U.S. Department of Education and you should not assume endorsement by the Federal Government. To comply with these conditions under Division H, Title V, Section 505 of Public Law 115-141, Consolidated Appropriations Act, 2018: 100% of the CAAELP project are financed with Federal money; the Federal funds for CAAELP total $7.8 million; and 0% of this project is financed by non-governmental sources.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chemeClr val="tx2">
                  <a:lumMod val="75000"/>
                  <a:lumOff val="2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2">
                    <a:lumMod val="75000"/>
                    <a:lumOff val="25000"/>
                  </a:schemeClr>
                </a:solidFill>
              </a:rPr>
              <a:t>©2021 Iowa Department of Education. Contact CRESST at UCLA for permission to use this work. </a:t>
            </a:r>
          </a:p>
          <a:p>
            <a:endParaRPr lang="en-US" sz="1000" dirty="0">
              <a:solidFill>
                <a:schemeClr val="tx2">
                  <a:lumMod val="75000"/>
                  <a:lumOff val="25000"/>
                </a:schemeClr>
              </a:solidFill>
              <a:latin typeface="Calibri" panose="020F0502020204030204" pitchFamily="34" charset="0"/>
              <a:cs typeface="Calibri" panose="020F0502020204030204" pitchFamily="34" charset="0"/>
            </a:endParaRPr>
          </a:p>
          <a:p>
            <a:pPr algn="ctr"/>
            <a:endParaRPr lang="en-US" sz="1000" dirty="0">
              <a:solidFill>
                <a:schemeClr val="tx2">
                  <a:lumMod val="75000"/>
                  <a:lumOff val="25000"/>
                </a:schemeClr>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379DEE9-3DD8-2741-A571-0F099F378ED5}"/>
              </a:ext>
            </a:extLst>
          </p:cNvPr>
          <p:cNvPicPr>
            <a:picLocks noChangeAspect="1"/>
          </p:cNvPicPr>
          <p:nvPr userDrawn="1"/>
        </p:nvPicPr>
        <p:blipFill>
          <a:blip r:embed="rId2"/>
          <a:stretch>
            <a:fillRect/>
          </a:stretch>
        </p:blipFill>
        <p:spPr>
          <a:xfrm>
            <a:off x="1391216" y="1765113"/>
            <a:ext cx="9409568" cy="3327774"/>
          </a:xfrm>
          <a:prstGeom prst="rect">
            <a:avLst/>
          </a:prstGeom>
        </p:spPr>
      </p:pic>
    </p:spTree>
    <p:extLst>
      <p:ext uri="{BB962C8B-B14F-4D97-AF65-F5344CB8AC3E}">
        <p14:creationId xmlns:p14="http://schemas.microsoft.com/office/powerpoint/2010/main" val="201052867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6D3E4-7E98-4D4B-96A0-27D92D073F89}"/>
              </a:ext>
            </a:extLst>
          </p:cNvPr>
          <p:cNvSpPr>
            <a:spLocks noGrp="1"/>
          </p:cNvSpPr>
          <p:nvPr>
            <p:ph type="title" hasCustomPrompt="1"/>
          </p:nvPr>
        </p:nvSpPr>
        <p:spPr/>
        <p:txBody>
          <a:bodyPr/>
          <a:lstStyle>
            <a:lvl1pPr>
              <a:defRPr>
                <a:solidFill>
                  <a:srgbClr val="636462"/>
                </a:solidFill>
              </a:defRPr>
            </a:lvl1pPr>
          </a:lstStyle>
          <a:p>
            <a:r>
              <a:rPr lang="en-US" dirty="0"/>
              <a:t>Slide Title</a:t>
            </a:r>
          </a:p>
        </p:txBody>
      </p:sp>
      <p:sp>
        <p:nvSpPr>
          <p:cNvPr id="3" name="Content Placeholder 2">
            <a:extLst>
              <a:ext uri="{FF2B5EF4-FFF2-40B4-BE49-F238E27FC236}">
                <a16:creationId xmlns:a16="http://schemas.microsoft.com/office/drawing/2014/main" id="{C7586880-40A2-9B4A-A026-53765EE7D79A}"/>
              </a:ext>
            </a:extLst>
          </p:cNvPr>
          <p:cNvSpPr>
            <a:spLocks noGrp="1"/>
          </p:cNvSpPr>
          <p:nvPr>
            <p:ph sz="half" idx="1" hasCustomPrompt="1"/>
          </p:nvPr>
        </p:nvSpPr>
        <p:spPr>
          <a:xfrm>
            <a:off x="838200" y="1967674"/>
            <a:ext cx="5181600" cy="4148118"/>
          </a:xfrm>
        </p:spPr>
        <p:txBody>
          <a:bodyPr/>
          <a:lstStyle>
            <a:lvl1pPr>
              <a:defRPr>
                <a:solidFill>
                  <a:srgbClr val="636462"/>
                </a:solidFill>
              </a:defRPr>
            </a:lvl1pPr>
            <a:lvl2pPr>
              <a:defRPr>
                <a:solidFill>
                  <a:srgbClr val="636462"/>
                </a:solidFill>
              </a:defRPr>
            </a:lvl2pPr>
            <a:lvl3pPr>
              <a:defRPr>
                <a:solidFill>
                  <a:srgbClr val="636462"/>
                </a:solidFill>
              </a:defRPr>
            </a:lvl3pPr>
            <a:lvl4pPr>
              <a:defRPr>
                <a:solidFill>
                  <a:srgbClr val="636462"/>
                </a:solidFill>
              </a:defRPr>
            </a:lvl4pPr>
            <a:lvl5pPr>
              <a:defRPr>
                <a:solidFill>
                  <a:srgbClr val="636462"/>
                </a:solidFill>
              </a:defRPr>
            </a:lvl5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231060E-8E43-4F4A-934B-0817212648FB}"/>
              </a:ext>
            </a:extLst>
          </p:cNvPr>
          <p:cNvSpPr>
            <a:spLocks noGrp="1"/>
          </p:cNvSpPr>
          <p:nvPr>
            <p:ph sz="half" idx="2" hasCustomPrompt="1"/>
          </p:nvPr>
        </p:nvSpPr>
        <p:spPr>
          <a:xfrm>
            <a:off x="6172200" y="1967674"/>
            <a:ext cx="5181600" cy="4148118"/>
          </a:xfrm>
        </p:spPr>
        <p:txBody>
          <a:bodyPr/>
          <a:lstStyle>
            <a:lvl1pPr>
              <a:defRPr>
                <a:solidFill>
                  <a:srgbClr val="636462"/>
                </a:solidFill>
              </a:defRPr>
            </a:lvl1pPr>
            <a:lvl2pPr>
              <a:defRPr>
                <a:solidFill>
                  <a:srgbClr val="636462"/>
                </a:solidFill>
              </a:defRPr>
            </a:lvl2pPr>
            <a:lvl3pPr>
              <a:defRPr>
                <a:solidFill>
                  <a:srgbClr val="636462"/>
                </a:solidFill>
              </a:defRPr>
            </a:lvl3pPr>
            <a:lvl4pPr>
              <a:defRPr>
                <a:solidFill>
                  <a:srgbClr val="636462"/>
                </a:solidFill>
              </a:defRPr>
            </a:lvl4pPr>
            <a:lvl5pPr>
              <a:defRPr>
                <a:solidFill>
                  <a:srgbClr val="636462"/>
                </a:solidFill>
              </a:defRPr>
            </a:lvl5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EB2E5680-FC2C-9247-A710-6839CE3FBE30}"/>
              </a:ext>
            </a:extLst>
          </p:cNvPr>
          <p:cNvSpPr>
            <a:spLocks noGrp="1"/>
          </p:cNvSpPr>
          <p:nvPr>
            <p:ph type="ftr" sz="quarter" idx="10"/>
          </p:nvPr>
        </p:nvSpPr>
        <p:spPr/>
        <p:txBody>
          <a:bodyPr/>
          <a:lstStyle/>
          <a:p>
            <a:r>
              <a:rPr lang="en-US" dirty="0"/>
              <a:t>©2020 Iowa Department of Education. Contact CRESST at UCLA for permission to use this work. </a:t>
            </a:r>
          </a:p>
        </p:txBody>
      </p:sp>
      <p:sp>
        <p:nvSpPr>
          <p:cNvPr id="11" name="Slide Number Placeholder 2">
            <a:extLst>
              <a:ext uri="{FF2B5EF4-FFF2-40B4-BE49-F238E27FC236}">
                <a16:creationId xmlns:a16="http://schemas.microsoft.com/office/drawing/2014/main" id="{241DC1C4-4B99-DD46-888B-86BA24DDF780}"/>
              </a:ext>
            </a:extLst>
          </p:cNvPr>
          <p:cNvSpPr>
            <a:spLocks noGrp="1"/>
          </p:cNvSpPr>
          <p:nvPr>
            <p:ph type="sldNum" sz="quarter" idx="4"/>
          </p:nvPr>
        </p:nvSpPr>
        <p:spPr>
          <a:xfrm>
            <a:off x="10944982" y="6429372"/>
            <a:ext cx="425605" cy="365125"/>
          </a:xfrm>
          <a:prstGeom prst="rect">
            <a:avLst/>
          </a:prstGeom>
        </p:spPr>
        <p:txBody>
          <a:bodyPr anchor="ctr"/>
          <a:lstStyle>
            <a:lvl1pPr>
              <a:defRPr sz="1000">
                <a:solidFill>
                  <a:srgbClr val="636462"/>
                </a:solidFill>
                <a:latin typeface="Calibri" panose="020F0502020204030204" pitchFamily="34" charset="0"/>
                <a:cs typeface="Calibri" panose="020F0502020204030204" pitchFamily="34" charset="0"/>
              </a:defRPr>
            </a:lvl1pPr>
          </a:lstStyle>
          <a:p>
            <a:fld id="{4D3DAE93-12FD-C14D-A0AD-357E0D5C2BAE}" type="slidenum">
              <a:rPr lang="en-US" smtClean="0"/>
              <a:pPr/>
              <a:t>‹#›</a:t>
            </a:fld>
            <a:endParaRPr lang="en-US" dirty="0"/>
          </a:p>
        </p:txBody>
      </p:sp>
    </p:spTree>
    <p:extLst>
      <p:ext uri="{BB962C8B-B14F-4D97-AF65-F5344CB8AC3E}">
        <p14:creationId xmlns:p14="http://schemas.microsoft.com/office/powerpoint/2010/main" val="489352876"/>
      </p:ext>
    </p:extLst>
  </p:cSld>
  <p:clrMapOvr>
    <a:masterClrMapping/>
  </p:clrMapOvr>
  <p:transition spd="slow">
    <p:wipe/>
  </p:transition>
  <p:extLst>
    <p:ext uri="{DCECCB84-F9BA-43D5-87BE-67443E8EF086}">
      <p15:sldGuideLst xmlns:p15="http://schemas.microsoft.com/office/powerpoint/2012/main">
        <p15:guide id="1" orient="horz" pos="1224"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5E018-29EF-5C40-A3FC-5B15CC785DA8}"/>
              </a:ext>
            </a:extLst>
          </p:cNvPr>
          <p:cNvSpPr>
            <a:spLocks noGrp="1"/>
          </p:cNvSpPr>
          <p:nvPr>
            <p:ph type="title" hasCustomPrompt="1"/>
          </p:nvPr>
        </p:nvSpPr>
        <p:spPr>
          <a:xfrm>
            <a:off x="839788" y="365125"/>
            <a:ext cx="10515600" cy="1325563"/>
          </a:xfrm>
        </p:spPr>
        <p:txBody>
          <a:bodyPr/>
          <a:lstStyle/>
          <a:p>
            <a:r>
              <a:rPr lang="en-US" dirty="0"/>
              <a:t>Slide Title</a:t>
            </a:r>
          </a:p>
        </p:txBody>
      </p:sp>
      <p:sp>
        <p:nvSpPr>
          <p:cNvPr id="3" name="Text Placeholder 2">
            <a:extLst>
              <a:ext uri="{FF2B5EF4-FFF2-40B4-BE49-F238E27FC236}">
                <a16:creationId xmlns:a16="http://schemas.microsoft.com/office/drawing/2014/main" id="{2DBFC54A-5463-234F-B56C-51360373686D}"/>
              </a:ext>
            </a:extLst>
          </p:cNvPr>
          <p:cNvSpPr>
            <a:spLocks noGrp="1"/>
          </p:cNvSpPr>
          <p:nvPr>
            <p:ph type="body" idx="1" hasCustomPrompt="1"/>
          </p:nvPr>
        </p:nvSpPr>
        <p:spPr>
          <a:xfrm>
            <a:off x="836612" y="1818949"/>
            <a:ext cx="5157787" cy="548470"/>
          </a:xfrm>
        </p:spPr>
        <p:txBody>
          <a:bodyPr anchor="b">
            <a:normAutofit/>
          </a:bodyPr>
          <a:lstStyle>
            <a:lvl1pPr marL="0" indent="0">
              <a:buNone/>
              <a:defRPr sz="2800" b="1">
                <a:solidFill>
                  <a:srgbClr val="63646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Title</a:t>
            </a:r>
          </a:p>
        </p:txBody>
      </p:sp>
      <p:sp>
        <p:nvSpPr>
          <p:cNvPr id="4" name="Content Placeholder 3">
            <a:extLst>
              <a:ext uri="{FF2B5EF4-FFF2-40B4-BE49-F238E27FC236}">
                <a16:creationId xmlns:a16="http://schemas.microsoft.com/office/drawing/2014/main" id="{38B78EBF-41C7-E94E-B227-141F091C6D1A}"/>
              </a:ext>
            </a:extLst>
          </p:cNvPr>
          <p:cNvSpPr>
            <a:spLocks noGrp="1"/>
          </p:cNvSpPr>
          <p:nvPr>
            <p:ph sz="half" idx="2" hasCustomPrompt="1"/>
          </p:nvPr>
        </p:nvSpPr>
        <p:spPr>
          <a:xfrm>
            <a:off x="836612" y="2354893"/>
            <a:ext cx="5157787" cy="3722522"/>
          </a:xfrm>
        </p:spPr>
        <p:txBody>
          <a:body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A078912-FA8E-7142-A684-6EA24C38FEE0}"/>
              </a:ext>
            </a:extLst>
          </p:cNvPr>
          <p:cNvSpPr>
            <a:spLocks noGrp="1"/>
          </p:cNvSpPr>
          <p:nvPr>
            <p:ph type="body" sz="quarter" idx="3" hasCustomPrompt="1"/>
          </p:nvPr>
        </p:nvSpPr>
        <p:spPr>
          <a:xfrm>
            <a:off x="6172200" y="1818949"/>
            <a:ext cx="5183188" cy="548470"/>
          </a:xfrm>
        </p:spPr>
        <p:txBody>
          <a:bodyPr anchor="b">
            <a:normAutofit/>
          </a:bodyPr>
          <a:lstStyle>
            <a:lvl1pPr marL="0" indent="0">
              <a:buNone/>
              <a:defRPr sz="2800" b="1">
                <a:solidFill>
                  <a:srgbClr val="63646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Title</a:t>
            </a:r>
          </a:p>
        </p:txBody>
      </p:sp>
      <p:sp>
        <p:nvSpPr>
          <p:cNvPr id="6" name="Content Placeholder 5">
            <a:extLst>
              <a:ext uri="{FF2B5EF4-FFF2-40B4-BE49-F238E27FC236}">
                <a16:creationId xmlns:a16="http://schemas.microsoft.com/office/drawing/2014/main" id="{9C49D236-BB12-454B-9124-4F6F2A32362C}"/>
              </a:ext>
            </a:extLst>
          </p:cNvPr>
          <p:cNvSpPr>
            <a:spLocks noGrp="1"/>
          </p:cNvSpPr>
          <p:nvPr>
            <p:ph sz="quarter" idx="4" hasCustomPrompt="1"/>
          </p:nvPr>
        </p:nvSpPr>
        <p:spPr>
          <a:xfrm>
            <a:off x="6172200" y="2354893"/>
            <a:ext cx="5183188" cy="3722522"/>
          </a:xfrm>
        </p:spPr>
        <p:txBody>
          <a:bodyPr/>
          <a:lstStyle>
            <a:lvl1pPr>
              <a:defRPr/>
            </a:lvl1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382C51B1-9E2C-EC4B-B81C-5BB17598E0EE}"/>
              </a:ext>
            </a:extLst>
          </p:cNvPr>
          <p:cNvSpPr>
            <a:spLocks noGrp="1"/>
          </p:cNvSpPr>
          <p:nvPr>
            <p:ph type="ftr" sz="quarter" idx="11"/>
          </p:nvPr>
        </p:nvSpPr>
        <p:spPr/>
        <p:txBody>
          <a:bodyPr/>
          <a:lstStyle/>
          <a:p>
            <a:r>
              <a:rPr lang="en-US" dirty="0"/>
              <a:t>©2020 Iowa Department of Education. Contact CRESST at UCLA for permission to use this work. </a:t>
            </a:r>
          </a:p>
        </p:txBody>
      </p:sp>
      <p:sp>
        <p:nvSpPr>
          <p:cNvPr id="11" name="Slide Number Placeholder 2">
            <a:extLst>
              <a:ext uri="{FF2B5EF4-FFF2-40B4-BE49-F238E27FC236}">
                <a16:creationId xmlns:a16="http://schemas.microsoft.com/office/drawing/2014/main" id="{0A89C8D6-50CA-FC4D-8069-131B16F65A0D}"/>
              </a:ext>
            </a:extLst>
          </p:cNvPr>
          <p:cNvSpPr>
            <a:spLocks noGrp="1"/>
          </p:cNvSpPr>
          <p:nvPr>
            <p:ph type="sldNum" sz="quarter" idx="12"/>
          </p:nvPr>
        </p:nvSpPr>
        <p:spPr>
          <a:xfrm>
            <a:off x="10944982" y="6429372"/>
            <a:ext cx="425605" cy="365125"/>
          </a:xfrm>
          <a:prstGeom prst="rect">
            <a:avLst/>
          </a:prstGeom>
        </p:spPr>
        <p:txBody>
          <a:bodyPr anchor="ctr"/>
          <a:lstStyle>
            <a:lvl1pPr>
              <a:defRPr sz="1000">
                <a:solidFill>
                  <a:srgbClr val="636462"/>
                </a:solidFill>
                <a:latin typeface="Calibri" panose="020F0502020204030204" pitchFamily="34" charset="0"/>
                <a:cs typeface="Calibri" panose="020F0502020204030204" pitchFamily="34" charset="0"/>
              </a:defRPr>
            </a:lvl1pPr>
          </a:lstStyle>
          <a:p>
            <a:fld id="{4D3DAE93-12FD-C14D-A0AD-357E0D5C2BAE}" type="slidenum">
              <a:rPr lang="en-US" smtClean="0"/>
              <a:pPr/>
              <a:t>‹#›</a:t>
            </a:fld>
            <a:endParaRPr lang="en-US" dirty="0"/>
          </a:p>
        </p:txBody>
      </p:sp>
    </p:spTree>
    <p:extLst>
      <p:ext uri="{BB962C8B-B14F-4D97-AF65-F5344CB8AC3E}">
        <p14:creationId xmlns:p14="http://schemas.microsoft.com/office/powerpoint/2010/main" val="415621469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50ED97-001B-744B-9107-A49B84357ED1}"/>
              </a:ext>
            </a:extLst>
          </p:cNvPr>
          <p:cNvSpPr>
            <a:spLocks noGrp="1"/>
          </p:cNvSpPr>
          <p:nvPr>
            <p:ph type="title" hasCustomPrompt="1"/>
          </p:nvPr>
        </p:nvSpPr>
        <p:spPr>
          <a:xfrm>
            <a:off x="838200" y="352768"/>
            <a:ext cx="10515600" cy="1325563"/>
          </a:xfrm>
        </p:spPr>
        <p:txBody>
          <a:bodyPr/>
          <a:lstStyle/>
          <a:p>
            <a:r>
              <a:rPr lang="en-US" dirty="0"/>
              <a:t>Slide Title</a:t>
            </a:r>
          </a:p>
        </p:txBody>
      </p:sp>
      <p:sp>
        <p:nvSpPr>
          <p:cNvPr id="8" name="Picture Placeholder 2">
            <a:extLst>
              <a:ext uri="{FF2B5EF4-FFF2-40B4-BE49-F238E27FC236}">
                <a16:creationId xmlns:a16="http://schemas.microsoft.com/office/drawing/2014/main" id="{8B305403-B952-6345-8D72-FB237A1E8F76}"/>
              </a:ext>
            </a:extLst>
          </p:cNvPr>
          <p:cNvSpPr>
            <a:spLocks noGrp="1"/>
          </p:cNvSpPr>
          <p:nvPr>
            <p:ph type="pic" idx="1" hasCustomPrompt="1"/>
          </p:nvPr>
        </p:nvSpPr>
        <p:spPr>
          <a:xfrm>
            <a:off x="2209800" y="1943100"/>
            <a:ext cx="7772400" cy="3811588"/>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and center image</a:t>
            </a:r>
          </a:p>
        </p:txBody>
      </p:sp>
      <p:sp>
        <p:nvSpPr>
          <p:cNvPr id="6" name="Footer Placeholder 5">
            <a:extLst>
              <a:ext uri="{FF2B5EF4-FFF2-40B4-BE49-F238E27FC236}">
                <a16:creationId xmlns:a16="http://schemas.microsoft.com/office/drawing/2014/main" id="{78AF758A-E724-A64E-AED2-C3E2C8ADB518}"/>
              </a:ext>
            </a:extLst>
          </p:cNvPr>
          <p:cNvSpPr>
            <a:spLocks noGrp="1"/>
          </p:cNvSpPr>
          <p:nvPr>
            <p:ph type="ftr" sz="quarter" idx="10"/>
          </p:nvPr>
        </p:nvSpPr>
        <p:spPr/>
        <p:txBody>
          <a:bodyPr/>
          <a:lstStyle/>
          <a:p>
            <a:r>
              <a:rPr lang="en-US" dirty="0"/>
              <a:t>©2020 Iowa Department of Education. Contact CRESST at UCLA for permission to use this work.</a:t>
            </a:r>
          </a:p>
        </p:txBody>
      </p:sp>
      <p:sp>
        <p:nvSpPr>
          <p:cNvPr id="9" name="Slide Number Placeholder 2">
            <a:extLst>
              <a:ext uri="{FF2B5EF4-FFF2-40B4-BE49-F238E27FC236}">
                <a16:creationId xmlns:a16="http://schemas.microsoft.com/office/drawing/2014/main" id="{954CAAE2-D133-EE41-A519-20BA1F75731A}"/>
              </a:ext>
            </a:extLst>
          </p:cNvPr>
          <p:cNvSpPr>
            <a:spLocks noGrp="1"/>
          </p:cNvSpPr>
          <p:nvPr>
            <p:ph type="sldNum" sz="quarter" idx="4"/>
          </p:nvPr>
        </p:nvSpPr>
        <p:spPr>
          <a:xfrm>
            <a:off x="10944982" y="6429372"/>
            <a:ext cx="425605" cy="365125"/>
          </a:xfrm>
          <a:prstGeom prst="rect">
            <a:avLst/>
          </a:prstGeom>
        </p:spPr>
        <p:txBody>
          <a:bodyPr anchor="ctr"/>
          <a:lstStyle>
            <a:lvl1pPr>
              <a:defRPr sz="1000">
                <a:solidFill>
                  <a:srgbClr val="636462"/>
                </a:solidFill>
                <a:latin typeface="Calibri" panose="020F0502020204030204" pitchFamily="34" charset="0"/>
                <a:cs typeface="Calibri" panose="020F0502020204030204" pitchFamily="34" charset="0"/>
              </a:defRPr>
            </a:lvl1pPr>
          </a:lstStyle>
          <a:p>
            <a:fld id="{4D3DAE93-12FD-C14D-A0AD-357E0D5C2BAE}" type="slidenum">
              <a:rPr lang="en-US" smtClean="0"/>
              <a:pPr/>
              <a:t>‹#›</a:t>
            </a:fld>
            <a:endParaRPr lang="en-US" dirty="0"/>
          </a:p>
        </p:txBody>
      </p:sp>
    </p:spTree>
    <p:extLst>
      <p:ext uri="{BB962C8B-B14F-4D97-AF65-F5344CB8AC3E}">
        <p14:creationId xmlns:p14="http://schemas.microsoft.com/office/powerpoint/2010/main" val="4161836881"/>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852714-185C-ED49-A2D4-99D2C83A75E8}"/>
              </a:ext>
            </a:extLst>
          </p:cNvPr>
          <p:cNvSpPr>
            <a:spLocks noGrp="1"/>
          </p:cNvSpPr>
          <p:nvPr>
            <p:ph idx="1" hasCustomPrompt="1"/>
          </p:nvPr>
        </p:nvSpPr>
        <p:spPr>
          <a:xfrm>
            <a:off x="5181600" y="1963476"/>
            <a:ext cx="6172200" cy="3770836"/>
          </a:xfrm>
        </p:spPr>
        <p:txBody>
          <a:bodyPr>
            <a:normAutofit/>
          </a:bodyPr>
          <a:lstStyle>
            <a:lvl1pPr>
              <a:defRPr sz="2800"/>
            </a:lvl1pPr>
            <a:lvl2pPr>
              <a:defRPr sz="2800"/>
            </a:lvl2pPr>
            <a:lvl3pPr>
              <a:defRPr sz="2800"/>
            </a:lvl3pPr>
            <a:lvl4pPr>
              <a:defRPr sz="2800"/>
            </a:lvl4pPr>
            <a:lvl5pPr>
              <a:defRPr sz="2800"/>
            </a:lvl5pPr>
            <a:lvl6pPr>
              <a:defRPr sz="2000"/>
            </a:lvl6pPr>
            <a:lvl7pPr>
              <a:defRPr sz="2000"/>
            </a:lvl7pPr>
            <a:lvl8pPr>
              <a:defRPr sz="2000"/>
            </a:lvl8pPr>
            <a:lvl9pPr>
              <a:defRPr sz="2000"/>
            </a:lvl9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C7D974A-B520-F549-91E5-AF1669E29450}"/>
              </a:ext>
            </a:extLst>
          </p:cNvPr>
          <p:cNvSpPr>
            <a:spLocks noGrp="1"/>
          </p:cNvSpPr>
          <p:nvPr>
            <p:ph type="body" sz="half" idx="2"/>
          </p:nvPr>
        </p:nvSpPr>
        <p:spPr>
          <a:xfrm>
            <a:off x="838200" y="1943100"/>
            <a:ext cx="3932237" cy="38115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dirty="0"/>
          </a:p>
        </p:txBody>
      </p:sp>
      <p:sp>
        <p:nvSpPr>
          <p:cNvPr id="10" name="Title 1">
            <a:extLst>
              <a:ext uri="{FF2B5EF4-FFF2-40B4-BE49-F238E27FC236}">
                <a16:creationId xmlns:a16="http://schemas.microsoft.com/office/drawing/2014/main" id="{784B2CE5-7846-804D-B3DF-601C682E1C9A}"/>
              </a:ext>
            </a:extLst>
          </p:cNvPr>
          <p:cNvSpPr>
            <a:spLocks noGrp="1"/>
          </p:cNvSpPr>
          <p:nvPr>
            <p:ph type="title" hasCustomPrompt="1"/>
          </p:nvPr>
        </p:nvSpPr>
        <p:spPr>
          <a:xfrm>
            <a:off x="838200" y="352768"/>
            <a:ext cx="10515600" cy="1325563"/>
          </a:xfrm>
        </p:spPr>
        <p:txBody>
          <a:bodyPr/>
          <a:lstStyle/>
          <a:p>
            <a:r>
              <a:rPr lang="en-US" dirty="0"/>
              <a:t>Slide Title</a:t>
            </a:r>
          </a:p>
        </p:txBody>
      </p:sp>
      <p:sp>
        <p:nvSpPr>
          <p:cNvPr id="2" name="Footer Placeholder 1">
            <a:extLst>
              <a:ext uri="{FF2B5EF4-FFF2-40B4-BE49-F238E27FC236}">
                <a16:creationId xmlns:a16="http://schemas.microsoft.com/office/drawing/2014/main" id="{D246DBD2-CBB0-6741-B01C-74A806DC5A2A}"/>
              </a:ext>
            </a:extLst>
          </p:cNvPr>
          <p:cNvSpPr>
            <a:spLocks noGrp="1"/>
          </p:cNvSpPr>
          <p:nvPr>
            <p:ph type="ftr" sz="quarter" idx="10"/>
          </p:nvPr>
        </p:nvSpPr>
        <p:spPr/>
        <p:txBody>
          <a:bodyPr/>
          <a:lstStyle/>
          <a:p>
            <a:r>
              <a:rPr lang="en-US" dirty="0"/>
              <a:t>©2020 Iowa Department of Education. Contact CRESST at UCLA for permission to use this work.</a:t>
            </a:r>
          </a:p>
        </p:txBody>
      </p:sp>
      <p:sp>
        <p:nvSpPr>
          <p:cNvPr id="8" name="Slide Number Placeholder 2">
            <a:extLst>
              <a:ext uri="{FF2B5EF4-FFF2-40B4-BE49-F238E27FC236}">
                <a16:creationId xmlns:a16="http://schemas.microsoft.com/office/drawing/2014/main" id="{08CE5608-EED6-6240-979E-496818E77385}"/>
              </a:ext>
            </a:extLst>
          </p:cNvPr>
          <p:cNvSpPr>
            <a:spLocks noGrp="1"/>
          </p:cNvSpPr>
          <p:nvPr>
            <p:ph type="sldNum" sz="quarter" idx="4"/>
          </p:nvPr>
        </p:nvSpPr>
        <p:spPr>
          <a:xfrm>
            <a:off x="10944982" y="6429372"/>
            <a:ext cx="425605" cy="365125"/>
          </a:xfrm>
          <a:prstGeom prst="rect">
            <a:avLst/>
          </a:prstGeom>
        </p:spPr>
        <p:txBody>
          <a:bodyPr anchor="ctr"/>
          <a:lstStyle>
            <a:lvl1pPr>
              <a:defRPr sz="1000">
                <a:solidFill>
                  <a:srgbClr val="636462"/>
                </a:solidFill>
                <a:latin typeface="Calibri" panose="020F0502020204030204" pitchFamily="34" charset="0"/>
                <a:cs typeface="Calibri" panose="020F0502020204030204" pitchFamily="34" charset="0"/>
              </a:defRPr>
            </a:lvl1pPr>
          </a:lstStyle>
          <a:p>
            <a:fld id="{4D3DAE93-12FD-C14D-A0AD-357E0D5C2BAE}" type="slidenum">
              <a:rPr lang="en-US" smtClean="0"/>
              <a:pPr/>
              <a:t>‹#›</a:t>
            </a:fld>
            <a:endParaRPr lang="en-US" dirty="0"/>
          </a:p>
        </p:txBody>
      </p:sp>
    </p:spTree>
    <p:extLst>
      <p:ext uri="{BB962C8B-B14F-4D97-AF65-F5344CB8AC3E}">
        <p14:creationId xmlns:p14="http://schemas.microsoft.com/office/powerpoint/2010/main" val="2682234637"/>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865FB-580E-C442-A438-AD1FE603A021}"/>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4152BD19-A07E-4F48-BF85-D07083D89FD7}"/>
              </a:ext>
            </a:extLst>
          </p:cNvPr>
          <p:cNvSpPr>
            <a:spLocks noGrp="1"/>
          </p:cNvSpPr>
          <p:nvPr>
            <p:ph type="ftr" sz="quarter" idx="11"/>
          </p:nvPr>
        </p:nvSpPr>
        <p:spPr/>
        <p:txBody>
          <a:bodyPr/>
          <a:lstStyle/>
          <a:p>
            <a:r>
              <a:rPr lang="en-US" dirty="0"/>
              <a:t>©2020 Iowa Department of Education. Contact CRESST at UCLA for permission to use this work.</a:t>
            </a:r>
          </a:p>
        </p:txBody>
      </p:sp>
      <p:sp>
        <p:nvSpPr>
          <p:cNvPr id="5" name="Slide Number Placeholder 2">
            <a:extLst>
              <a:ext uri="{FF2B5EF4-FFF2-40B4-BE49-F238E27FC236}">
                <a16:creationId xmlns:a16="http://schemas.microsoft.com/office/drawing/2014/main" id="{D1187B53-E44C-CE40-8485-336EDFF484FA}"/>
              </a:ext>
            </a:extLst>
          </p:cNvPr>
          <p:cNvSpPr>
            <a:spLocks noGrp="1"/>
          </p:cNvSpPr>
          <p:nvPr>
            <p:ph type="sldNum" sz="quarter" idx="4"/>
          </p:nvPr>
        </p:nvSpPr>
        <p:spPr>
          <a:xfrm>
            <a:off x="10944982" y="6429372"/>
            <a:ext cx="425605" cy="365125"/>
          </a:xfrm>
          <a:prstGeom prst="rect">
            <a:avLst/>
          </a:prstGeom>
        </p:spPr>
        <p:txBody>
          <a:bodyPr anchor="ctr"/>
          <a:lstStyle>
            <a:lvl1pPr>
              <a:defRPr sz="1000">
                <a:solidFill>
                  <a:srgbClr val="636462"/>
                </a:solidFill>
                <a:latin typeface="Calibri" panose="020F0502020204030204" pitchFamily="34" charset="0"/>
                <a:cs typeface="Calibri" panose="020F0502020204030204" pitchFamily="34" charset="0"/>
              </a:defRPr>
            </a:lvl1pPr>
          </a:lstStyle>
          <a:p>
            <a:fld id="{4D3DAE93-12FD-C14D-A0AD-357E0D5C2BAE}" type="slidenum">
              <a:rPr lang="en-US" smtClean="0"/>
              <a:pPr/>
              <a:t>‹#›</a:t>
            </a:fld>
            <a:endParaRPr lang="en-US" dirty="0"/>
          </a:p>
        </p:txBody>
      </p:sp>
    </p:spTree>
    <p:extLst>
      <p:ext uri="{BB962C8B-B14F-4D97-AF65-F5344CB8AC3E}">
        <p14:creationId xmlns:p14="http://schemas.microsoft.com/office/powerpoint/2010/main" val="3972918278"/>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10C8937-EC6A-B947-9676-F78737C2F2E3}"/>
              </a:ext>
            </a:extLst>
          </p:cNvPr>
          <p:cNvSpPr>
            <a:spLocks noGrp="1"/>
          </p:cNvSpPr>
          <p:nvPr>
            <p:ph type="ftr" sz="quarter" idx="11"/>
          </p:nvPr>
        </p:nvSpPr>
        <p:spPr/>
        <p:txBody>
          <a:bodyPr/>
          <a:lstStyle/>
          <a:p>
            <a:r>
              <a:rPr lang="en-US" dirty="0"/>
              <a:t>©2020 Iowa Department of Education. Contact CRESST at UCLA for permission to use this work.</a:t>
            </a:r>
          </a:p>
        </p:txBody>
      </p:sp>
      <p:sp>
        <p:nvSpPr>
          <p:cNvPr id="8" name="Slide Number Placeholder 2">
            <a:extLst>
              <a:ext uri="{FF2B5EF4-FFF2-40B4-BE49-F238E27FC236}">
                <a16:creationId xmlns:a16="http://schemas.microsoft.com/office/drawing/2014/main" id="{9AED4989-8EC2-1D46-9192-FCB47AE2D017}"/>
              </a:ext>
            </a:extLst>
          </p:cNvPr>
          <p:cNvSpPr>
            <a:spLocks noGrp="1"/>
          </p:cNvSpPr>
          <p:nvPr>
            <p:ph type="sldNum" sz="quarter" idx="4"/>
          </p:nvPr>
        </p:nvSpPr>
        <p:spPr>
          <a:xfrm>
            <a:off x="10944982" y="6429372"/>
            <a:ext cx="425605" cy="365125"/>
          </a:xfrm>
          <a:prstGeom prst="rect">
            <a:avLst/>
          </a:prstGeom>
        </p:spPr>
        <p:txBody>
          <a:bodyPr anchor="ctr"/>
          <a:lstStyle>
            <a:lvl1pPr>
              <a:defRPr sz="1000">
                <a:solidFill>
                  <a:srgbClr val="636462"/>
                </a:solidFill>
                <a:latin typeface="Calibri" panose="020F0502020204030204" pitchFamily="34" charset="0"/>
                <a:cs typeface="Calibri" panose="020F0502020204030204" pitchFamily="34" charset="0"/>
              </a:defRPr>
            </a:lvl1pPr>
          </a:lstStyle>
          <a:p>
            <a:fld id="{4D3DAE93-12FD-C14D-A0AD-357E0D5C2BAE}" type="slidenum">
              <a:rPr lang="en-US" smtClean="0"/>
              <a:pPr/>
              <a:t>‹#›</a:t>
            </a:fld>
            <a:endParaRPr lang="en-US" dirty="0"/>
          </a:p>
        </p:txBody>
      </p:sp>
    </p:spTree>
    <p:extLst>
      <p:ext uri="{BB962C8B-B14F-4D97-AF65-F5344CB8AC3E}">
        <p14:creationId xmlns:p14="http://schemas.microsoft.com/office/powerpoint/2010/main" val="1852402267"/>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Picture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0EABCA0-13A5-8F4B-B403-E1F0D85058B6}"/>
              </a:ext>
            </a:extLst>
          </p:cNvPr>
          <p:cNvSpPr txBox="1">
            <a:spLocks/>
          </p:cNvSpPr>
          <p:nvPr userDrawn="1"/>
        </p:nvSpPr>
        <p:spPr>
          <a:xfrm>
            <a:off x="2437960" y="3286336"/>
            <a:ext cx="8600763" cy="129656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rgbClr val="636462"/>
                </a:solidFill>
                <a:latin typeface="+mn-lt"/>
                <a:ea typeface="+mj-ea"/>
                <a:cs typeface="+mj-cs"/>
              </a:defRPr>
            </a:lvl1pPr>
          </a:lstStyle>
          <a:p>
            <a:r>
              <a:rPr lang="en-US" sz="10000" b="1" dirty="0">
                <a:solidFill>
                  <a:srgbClr val="636462"/>
                </a:solidFill>
                <a:latin typeface="Calibri"/>
                <a:cs typeface="Calibri"/>
              </a:rPr>
              <a:t>Thank you!</a:t>
            </a:r>
          </a:p>
        </p:txBody>
      </p:sp>
      <p:cxnSp>
        <p:nvCxnSpPr>
          <p:cNvPr id="12" name="Straight Connector 11">
            <a:extLst>
              <a:ext uri="{FF2B5EF4-FFF2-40B4-BE49-F238E27FC236}">
                <a16:creationId xmlns:a16="http://schemas.microsoft.com/office/drawing/2014/main" id="{5422CE07-C195-3B43-8282-F54FD386F0D8}"/>
              </a:ext>
            </a:extLst>
          </p:cNvPr>
          <p:cNvCxnSpPr/>
          <p:nvPr userDrawn="1"/>
        </p:nvCxnSpPr>
        <p:spPr>
          <a:xfrm>
            <a:off x="2301242" y="3102355"/>
            <a:ext cx="0" cy="1325563"/>
          </a:xfrm>
          <a:prstGeom prst="line">
            <a:avLst/>
          </a:prstGeom>
          <a:ln>
            <a:solidFill>
              <a:srgbClr val="636462"/>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63CD1660-771C-FE44-A434-2949697B9272}"/>
              </a:ext>
            </a:extLst>
          </p:cNvPr>
          <p:cNvPicPr>
            <a:picLocks noChangeAspect="1"/>
          </p:cNvPicPr>
          <p:nvPr userDrawn="1"/>
        </p:nvPicPr>
        <p:blipFill>
          <a:blip r:embed="rId2"/>
          <a:stretch>
            <a:fillRect/>
          </a:stretch>
        </p:blipFill>
        <p:spPr>
          <a:xfrm>
            <a:off x="371614" y="3429000"/>
            <a:ext cx="1861269" cy="658254"/>
          </a:xfrm>
          <a:prstGeom prst="rect">
            <a:avLst/>
          </a:prstGeom>
        </p:spPr>
      </p:pic>
    </p:spTree>
    <p:extLst>
      <p:ext uri="{BB962C8B-B14F-4D97-AF65-F5344CB8AC3E}">
        <p14:creationId xmlns:p14="http://schemas.microsoft.com/office/powerpoint/2010/main" val="241174918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56160D6-92E7-5342-AD47-046260F99682}"/>
              </a:ext>
            </a:extLst>
          </p:cNvPr>
          <p:cNvSpPr/>
          <p:nvPr userDrawn="1"/>
        </p:nvSpPr>
        <p:spPr>
          <a:xfrm>
            <a:off x="-8240" y="-1"/>
            <a:ext cx="12200240" cy="6858001"/>
          </a:xfrm>
          <a:prstGeom prst="rect">
            <a:avLst/>
          </a:prstGeom>
          <a:gradFill>
            <a:gsLst>
              <a:gs pos="0">
                <a:srgbClr val="BC67C2"/>
              </a:gs>
              <a:gs pos="100000">
                <a:srgbClr val="00C2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CB46910-6DDB-1B4E-BE1A-115977BC1CFD}"/>
              </a:ext>
            </a:extLst>
          </p:cNvPr>
          <p:cNvPicPr>
            <a:picLocks noChangeAspect="1"/>
          </p:cNvPicPr>
          <p:nvPr userDrawn="1"/>
        </p:nvPicPr>
        <p:blipFill rotWithShape="1">
          <a:blip r:embed="rId2">
            <a:alphaModFix amt="29000"/>
            <a:duotone>
              <a:prstClr val="black"/>
              <a:schemeClr val="accent3">
                <a:tint val="45000"/>
                <a:satMod val="400000"/>
              </a:schemeClr>
            </a:duotone>
          </a:blip>
          <a:srcRect l="12620" t="1" r="-12620" b="26520"/>
          <a:stretch/>
        </p:blipFill>
        <p:spPr>
          <a:xfrm flipH="1">
            <a:off x="-1756868" y="-9893"/>
            <a:ext cx="13948868" cy="6858000"/>
          </a:xfrm>
          <a:prstGeom prst="rect">
            <a:avLst/>
          </a:prstGeom>
        </p:spPr>
      </p:pic>
      <p:pic>
        <p:nvPicPr>
          <p:cNvPr id="12" name="Picture 11">
            <a:extLst>
              <a:ext uri="{FF2B5EF4-FFF2-40B4-BE49-F238E27FC236}">
                <a16:creationId xmlns:a16="http://schemas.microsoft.com/office/drawing/2014/main" id="{96245C26-BD86-B346-A343-5D2004628BF4}"/>
              </a:ext>
            </a:extLst>
          </p:cNvPr>
          <p:cNvPicPr>
            <a:picLocks/>
          </p:cNvPicPr>
          <p:nvPr userDrawn="1"/>
        </p:nvPicPr>
        <p:blipFill rotWithShape="1">
          <a:blip r:embed="rId3"/>
          <a:srcRect t="1" r="1155" b="16668"/>
          <a:stretch/>
        </p:blipFill>
        <p:spPr>
          <a:xfrm>
            <a:off x="838200" y="1700085"/>
            <a:ext cx="10515600" cy="45719"/>
          </a:xfrm>
          <a:prstGeom prst="rect">
            <a:avLst/>
          </a:prstGeom>
        </p:spPr>
      </p:pic>
      <p:sp>
        <p:nvSpPr>
          <p:cNvPr id="16" name="TextBox 15">
            <a:extLst>
              <a:ext uri="{FF2B5EF4-FFF2-40B4-BE49-F238E27FC236}">
                <a16:creationId xmlns:a16="http://schemas.microsoft.com/office/drawing/2014/main" id="{D7286069-7DF9-7B49-A373-EBB71EADE49C}"/>
              </a:ext>
            </a:extLst>
          </p:cNvPr>
          <p:cNvSpPr txBox="1"/>
          <p:nvPr userDrawn="1"/>
        </p:nvSpPr>
        <p:spPr>
          <a:xfrm>
            <a:off x="3252395" y="757930"/>
            <a:ext cx="3486350" cy="923330"/>
          </a:xfrm>
          <a:prstGeom prst="rect">
            <a:avLst/>
          </a:prstGeom>
          <a:noFill/>
        </p:spPr>
        <p:txBody>
          <a:bodyPr wrap="square" rtlCol="0">
            <a:spAutoFit/>
          </a:bodyPr>
          <a:lstStyle/>
          <a:p>
            <a:r>
              <a:rPr lang="en-US" sz="5400" dirty="0">
                <a:solidFill>
                  <a:schemeClr val="bg1"/>
                </a:solidFill>
              </a:rPr>
              <a:t>Contact Us!</a:t>
            </a:r>
          </a:p>
        </p:txBody>
      </p:sp>
      <p:sp>
        <p:nvSpPr>
          <p:cNvPr id="20" name="Text Placeholder 2">
            <a:extLst>
              <a:ext uri="{FF2B5EF4-FFF2-40B4-BE49-F238E27FC236}">
                <a16:creationId xmlns:a16="http://schemas.microsoft.com/office/drawing/2014/main" id="{4C4B8C98-BD4B-C54E-8A96-D8DB468AD735}"/>
              </a:ext>
            </a:extLst>
          </p:cNvPr>
          <p:cNvSpPr>
            <a:spLocks noGrp="1"/>
          </p:cNvSpPr>
          <p:nvPr>
            <p:ph type="body" sz="quarter" idx="17" hasCustomPrompt="1"/>
          </p:nvPr>
        </p:nvSpPr>
        <p:spPr>
          <a:xfrm>
            <a:off x="844314" y="5376011"/>
            <a:ext cx="6868664" cy="473605"/>
          </a:xfrm>
        </p:spPr>
        <p:txBody>
          <a:bodyPr>
            <a:noAutofit/>
          </a:bodyPr>
          <a:lstStyle>
            <a:lvl1pPr marL="0" indent="0" algn="l">
              <a:buNone/>
              <a:defRPr sz="2800">
                <a:solidFill>
                  <a:schemeClr val="bg1"/>
                </a:solidFill>
              </a:defRPr>
            </a:lvl1pPr>
          </a:lstStyle>
          <a:p>
            <a:r>
              <a:rPr lang="en-US" dirty="0"/>
              <a:t>Role Title</a:t>
            </a:r>
          </a:p>
        </p:txBody>
      </p:sp>
      <p:sp>
        <p:nvSpPr>
          <p:cNvPr id="21" name="Text Placeholder 3">
            <a:extLst>
              <a:ext uri="{FF2B5EF4-FFF2-40B4-BE49-F238E27FC236}">
                <a16:creationId xmlns:a16="http://schemas.microsoft.com/office/drawing/2014/main" id="{F28A3A24-0612-7140-A45C-064F120FE8E5}"/>
              </a:ext>
            </a:extLst>
          </p:cNvPr>
          <p:cNvSpPr>
            <a:spLocks noGrp="1"/>
          </p:cNvSpPr>
          <p:nvPr>
            <p:ph type="body" sz="quarter" idx="18" hasCustomPrompt="1"/>
          </p:nvPr>
        </p:nvSpPr>
        <p:spPr>
          <a:xfrm>
            <a:off x="836579" y="5887584"/>
            <a:ext cx="6876399" cy="473605"/>
          </a:xfrm>
        </p:spPr>
        <p:txBody>
          <a:bodyPr>
            <a:noAutofit/>
          </a:bodyPr>
          <a:lstStyle>
            <a:lvl1pPr marL="0" indent="0" algn="l">
              <a:buNone/>
              <a:defRPr sz="2800">
                <a:solidFill>
                  <a:schemeClr val="bg1"/>
                </a:solidFill>
              </a:defRPr>
            </a:lvl1pPr>
          </a:lstStyle>
          <a:p>
            <a:r>
              <a:rPr lang="en-US" dirty="0"/>
              <a:t>Email</a:t>
            </a:r>
          </a:p>
        </p:txBody>
      </p:sp>
      <p:sp>
        <p:nvSpPr>
          <p:cNvPr id="22" name="Text Placeholder 4">
            <a:extLst>
              <a:ext uri="{FF2B5EF4-FFF2-40B4-BE49-F238E27FC236}">
                <a16:creationId xmlns:a16="http://schemas.microsoft.com/office/drawing/2014/main" id="{AE1C777F-68E4-D248-8FB3-EFB264C0F349}"/>
              </a:ext>
            </a:extLst>
          </p:cNvPr>
          <p:cNvSpPr>
            <a:spLocks noGrp="1"/>
          </p:cNvSpPr>
          <p:nvPr>
            <p:ph type="body" sz="quarter" idx="24" hasCustomPrompt="1"/>
          </p:nvPr>
        </p:nvSpPr>
        <p:spPr>
          <a:xfrm>
            <a:off x="838200" y="4872099"/>
            <a:ext cx="6874778" cy="473605"/>
          </a:xfrm>
        </p:spPr>
        <p:txBody>
          <a:bodyPr>
            <a:noAutofit/>
          </a:bodyPr>
          <a:lstStyle>
            <a:lvl1pPr marL="0" indent="0" algn="l">
              <a:buNone/>
              <a:defRPr sz="2800" b="1">
                <a:solidFill>
                  <a:schemeClr val="bg1"/>
                </a:solidFill>
              </a:defRPr>
            </a:lvl1pPr>
          </a:lstStyle>
          <a:p>
            <a:r>
              <a:rPr lang="en-US" dirty="0"/>
              <a:t>Name</a:t>
            </a:r>
          </a:p>
        </p:txBody>
      </p:sp>
      <p:sp>
        <p:nvSpPr>
          <p:cNvPr id="32" name="Text Placeholder 2">
            <a:extLst>
              <a:ext uri="{FF2B5EF4-FFF2-40B4-BE49-F238E27FC236}">
                <a16:creationId xmlns:a16="http://schemas.microsoft.com/office/drawing/2014/main" id="{3C11FBA9-25BA-9547-869D-CD22EA6AA93C}"/>
              </a:ext>
            </a:extLst>
          </p:cNvPr>
          <p:cNvSpPr>
            <a:spLocks noGrp="1"/>
          </p:cNvSpPr>
          <p:nvPr>
            <p:ph type="body" sz="quarter" idx="32" hasCustomPrompt="1"/>
          </p:nvPr>
        </p:nvSpPr>
        <p:spPr>
          <a:xfrm>
            <a:off x="877112" y="2453072"/>
            <a:ext cx="5604371" cy="473605"/>
          </a:xfrm>
        </p:spPr>
        <p:txBody>
          <a:bodyPr>
            <a:noAutofit/>
          </a:bodyPr>
          <a:lstStyle>
            <a:lvl1pPr marL="0" indent="0" algn="l">
              <a:buNone/>
              <a:defRPr sz="2800">
                <a:solidFill>
                  <a:schemeClr val="bg1"/>
                </a:solidFill>
              </a:defRPr>
            </a:lvl1pPr>
          </a:lstStyle>
          <a:p>
            <a:r>
              <a:rPr lang="en-US" dirty="0"/>
              <a:t>Role Title</a:t>
            </a:r>
          </a:p>
        </p:txBody>
      </p:sp>
      <p:sp>
        <p:nvSpPr>
          <p:cNvPr id="34" name="Text Placeholder 5">
            <a:extLst>
              <a:ext uri="{FF2B5EF4-FFF2-40B4-BE49-F238E27FC236}">
                <a16:creationId xmlns:a16="http://schemas.microsoft.com/office/drawing/2014/main" id="{87CCB238-C116-1747-9995-89033AD0816C}"/>
              </a:ext>
            </a:extLst>
          </p:cNvPr>
          <p:cNvSpPr>
            <a:spLocks noGrp="1"/>
          </p:cNvSpPr>
          <p:nvPr>
            <p:ph type="body" sz="quarter" idx="33" hasCustomPrompt="1"/>
          </p:nvPr>
        </p:nvSpPr>
        <p:spPr>
          <a:xfrm>
            <a:off x="865475" y="1976429"/>
            <a:ext cx="5616008" cy="473605"/>
          </a:xfrm>
        </p:spPr>
        <p:txBody>
          <a:bodyPr>
            <a:noAutofit/>
          </a:bodyPr>
          <a:lstStyle>
            <a:lvl1pPr marL="0" indent="0" algn="l">
              <a:buNone/>
              <a:defRPr sz="2800" b="1">
                <a:solidFill>
                  <a:schemeClr val="bg1"/>
                </a:solidFill>
              </a:defRPr>
            </a:lvl1pPr>
          </a:lstStyle>
          <a:p>
            <a:r>
              <a:rPr lang="en-US" dirty="0"/>
              <a:t>Name</a:t>
            </a:r>
          </a:p>
        </p:txBody>
      </p:sp>
      <p:sp>
        <p:nvSpPr>
          <p:cNvPr id="36" name="Text Placeholder 9">
            <a:extLst>
              <a:ext uri="{FF2B5EF4-FFF2-40B4-BE49-F238E27FC236}">
                <a16:creationId xmlns:a16="http://schemas.microsoft.com/office/drawing/2014/main" id="{5F1E9B37-2533-F141-80D6-D89753408693}"/>
              </a:ext>
            </a:extLst>
          </p:cNvPr>
          <p:cNvSpPr>
            <a:spLocks noGrp="1"/>
          </p:cNvSpPr>
          <p:nvPr>
            <p:ph type="body" sz="quarter" idx="34" hasCustomPrompt="1"/>
          </p:nvPr>
        </p:nvSpPr>
        <p:spPr>
          <a:xfrm>
            <a:off x="866813" y="2945502"/>
            <a:ext cx="5614670" cy="473605"/>
          </a:xfrm>
        </p:spPr>
        <p:txBody>
          <a:bodyPr>
            <a:noAutofit/>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800">
                <a:solidFill>
                  <a:schemeClr val="bg1"/>
                </a:solidFill>
              </a:defRPr>
            </a:lvl1pPr>
          </a:lstStyle>
          <a:p>
            <a:r>
              <a:rPr lang="en-US" dirty="0"/>
              <a:t>Email</a:t>
            </a:r>
          </a:p>
        </p:txBody>
      </p:sp>
      <p:pic>
        <p:nvPicPr>
          <p:cNvPr id="8" name="Picture 7">
            <a:extLst>
              <a:ext uri="{FF2B5EF4-FFF2-40B4-BE49-F238E27FC236}">
                <a16:creationId xmlns:a16="http://schemas.microsoft.com/office/drawing/2014/main" id="{002E4D4C-FE61-DC4C-A3DA-449DCC5A1DE3}"/>
              </a:ext>
            </a:extLst>
          </p:cNvPr>
          <p:cNvPicPr>
            <a:picLocks noChangeAspect="1"/>
          </p:cNvPicPr>
          <p:nvPr userDrawn="1"/>
        </p:nvPicPr>
        <p:blipFill>
          <a:blip r:embed="rId4"/>
          <a:stretch>
            <a:fillRect/>
          </a:stretch>
        </p:blipFill>
        <p:spPr>
          <a:xfrm>
            <a:off x="876273" y="4198076"/>
            <a:ext cx="374466" cy="374466"/>
          </a:xfrm>
          <a:prstGeom prst="rect">
            <a:avLst/>
          </a:prstGeom>
        </p:spPr>
      </p:pic>
      <p:pic>
        <p:nvPicPr>
          <p:cNvPr id="10" name="Picture 9">
            <a:hlinkClick r:id="rId5"/>
            <a:extLst>
              <a:ext uri="{FF2B5EF4-FFF2-40B4-BE49-F238E27FC236}">
                <a16:creationId xmlns:a16="http://schemas.microsoft.com/office/drawing/2014/main" id="{F3C89AAC-8CAB-2846-BEB1-4870EF67DD55}"/>
              </a:ext>
            </a:extLst>
          </p:cNvPr>
          <p:cNvPicPr>
            <a:picLocks noChangeAspect="1"/>
          </p:cNvPicPr>
          <p:nvPr userDrawn="1"/>
        </p:nvPicPr>
        <p:blipFill>
          <a:blip r:embed="rId6"/>
          <a:stretch>
            <a:fillRect/>
          </a:stretch>
        </p:blipFill>
        <p:spPr>
          <a:xfrm>
            <a:off x="6711614" y="984689"/>
            <a:ext cx="487785" cy="487785"/>
          </a:xfrm>
          <a:prstGeom prst="rect">
            <a:avLst/>
          </a:prstGeom>
        </p:spPr>
      </p:pic>
      <p:pic>
        <p:nvPicPr>
          <p:cNvPr id="13" name="Picture 12">
            <a:hlinkClick r:id="rId7"/>
            <a:extLst>
              <a:ext uri="{FF2B5EF4-FFF2-40B4-BE49-F238E27FC236}">
                <a16:creationId xmlns:a16="http://schemas.microsoft.com/office/drawing/2014/main" id="{68E6F07E-F134-A64B-BA5D-D6326F4CBF37}"/>
              </a:ext>
            </a:extLst>
          </p:cNvPr>
          <p:cNvPicPr>
            <a:picLocks noChangeAspect="1"/>
          </p:cNvPicPr>
          <p:nvPr userDrawn="1"/>
        </p:nvPicPr>
        <p:blipFill>
          <a:blip r:embed="rId8"/>
          <a:stretch>
            <a:fillRect/>
          </a:stretch>
        </p:blipFill>
        <p:spPr>
          <a:xfrm>
            <a:off x="7895591" y="903833"/>
            <a:ext cx="649495" cy="649495"/>
          </a:xfrm>
          <a:prstGeom prst="rect">
            <a:avLst/>
          </a:prstGeom>
        </p:spPr>
      </p:pic>
      <p:pic>
        <p:nvPicPr>
          <p:cNvPr id="17" name="Picture 16">
            <a:hlinkClick r:id="rId9"/>
            <a:extLst>
              <a:ext uri="{FF2B5EF4-FFF2-40B4-BE49-F238E27FC236}">
                <a16:creationId xmlns:a16="http://schemas.microsoft.com/office/drawing/2014/main" id="{1129E235-12FE-2E49-9BD7-FAC4103BB87C}"/>
              </a:ext>
            </a:extLst>
          </p:cNvPr>
          <p:cNvPicPr>
            <a:picLocks noChangeAspect="1"/>
          </p:cNvPicPr>
          <p:nvPr userDrawn="1"/>
        </p:nvPicPr>
        <p:blipFill>
          <a:blip r:embed="rId10"/>
          <a:stretch>
            <a:fillRect/>
          </a:stretch>
        </p:blipFill>
        <p:spPr>
          <a:xfrm>
            <a:off x="7332541" y="984837"/>
            <a:ext cx="487785" cy="498772"/>
          </a:xfrm>
          <a:prstGeom prst="rect">
            <a:avLst/>
          </a:prstGeom>
        </p:spPr>
      </p:pic>
      <p:pic>
        <p:nvPicPr>
          <p:cNvPr id="19" name="Picture 18">
            <a:extLst>
              <a:ext uri="{FF2B5EF4-FFF2-40B4-BE49-F238E27FC236}">
                <a16:creationId xmlns:a16="http://schemas.microsoft.com/office/drawing/2014/main" id="{1924E7D4-DA1A-AF4A-AE5A-4241EA1F66D3}"/>
              </a:ext>
            </a:extLst>
          </p:cNvPr>
          <p:cNvPicPr>
            <a:picLocks noChangeAspect="1"/>
          </p:cNvPicPr>
          <p:nvPr userDrawn="1"/>
        </p:nvPicPr>
        <p:blipFill>
          <a:blip r:embed="rId11"/>
          <a:stretch>
            <a:fillRect/>
          </a:stretch>
        </p:blipFill>
        <p:spPr>
          <a:xfrm>
            <a:off x="836579" y="3689243"/>
            <a:ext cx="414160" cy="374466"/>
          </a:xfrm>
          <a:prstGeom prst="rect">
            <a:avLst/>
          </a:prstGeom>
        </p:spPr>
      </p:pic>
      <p:sp>
        <p:nvSpPr>
          <p:cNvPr id="38" name="Rectangle 37">
            <a:extLst>
              <a:ext uri="{FF2B5EF4-FFF2-40B4-BE49-F238E27FC236}">
                <a16:creationId xmlns:a16="http://schemas.microsoft.com/office/drawing/2014/main" id="{77938A1E-593C-5849-95F6-933329F2BA07}"/>
              </a:ext>
            </a:extLst>
          </p:cNvPr>
          <p:cNvSpPr/>
          <p:nvPr userDrawn="1"/>
        </p:nvSpPr>
        <p:spPr>
          <a:xfrm>
            <a:off x="1294600" y="3550733"/>
            <a:ext cx="2660316" cy="967957"/>
          </a:xfrm>
          <a:prstGeom prst="rect">
            <a:avLst/>
          </a:prstGeom>
        </p:spPr>
        <p:txBody>
          <a:bodyPr wrap="square" anchor="ctr">
            <a:spAutoFit/>
          </a:bodyPr>
          <a:lstStyle/>
          <a:p>
            <a:pPr>
              <a:lnSpc>
                <a:spcPct val="150000"/>
              </a:lnSpc>
            </a:pPr>
            <a:r>
              <a:rPr lang="en-US" sz="2000" u="none" dirty="0">
                <a:solidFill>
                  <a:schemeClr val="bg1"/>
                </a:solidFill>
                <a:hlinkClick r:id="rId12">
                  <a:extLst>
                    <a:ext uri="{A12FA001-AC4F-418D-AE19-62706E023703}">
                      <ahyp:hlinkClr xmlns:ahyp="http://schemas.microsoft.com/office/drawing/2018/hyperlinkcolor" val="tx"/>
                    </a:ext>
                  </a:extLst>
                </a:hlinkClick>
              </a:rPr>
              <a:t>www.cresst.org</a:t>
            </a:r>
            <a:endParaRPr lang="en-US" sz="2000" u="none">
              <a:solidFill>
                <a:schemeClr val="bg1"/>
              </a:solidFill>
            </a:endParaRPr>
          </a:p>
          <a:p>
            <a:pPr>
              <a:lnSpc>
                <a:spcPct val="150000"/>
              </a:lnSpc>
            </a:pPr>
            <a:r>
              <a:rPr lang="en-US" sz="2000" u="none" dirty="0">
                <a:solidFill>
                  <a:schemeClr val="bg1"/>
                </a:solidFill>
                <a:hlinkClick r:id="rId13">
                  <a:extLst>
                    <a:ext uri="{A12FA001-AC4F-418D-AE19-62706E023703}">
                      <ahyp:hlinkClr xmlns:ahyp="http://schemas.microsoft.com/office/drawing/2018/hyperlinkcolor" val="tx"/>
                    </a:ext>
                  </a:extLst>
                </a:hlinkClick>
              </a:rPr>
              <a:t>info@cresst.org</a:t>
            </a:r>
            <a:endParaRPr lang="en-US" sz="2000" u="none">
              <a:solidFill>
                <a:schemeClr val="bg1"/>
              </a:solidFill>
            </a:endParaRPr>
          </a:p>
        </p:txBody>
      </p:sp>
      <p:pic>
        <p:nvPicPr>
          <p:cNvPr id="23" name="Picture 22">
            <a:extLst>
              <a:ext uri="{FF2B5EF4-FFF2-40B4-BE49-F238E27FC236}">
                <a16:creationId xmlns:a16="http://schemas.microsoft.com/office/drawing/2014/main" id="{D407EB35-FFE0-824F-AE14-218FFB05CF25}"/>
              </a:ext>
            </a:extLst>
          </p:cNvPr>
          <p:cNvPicPr>
            <a:picLocks noChangeAspect="1"/>
          </p:cNvPicPr>
          <p:nvPr userDrawn="1"/>
        </p:nvPicPr>
        <p:blipFill>
          <a:blip r:embed="rId14"/>
          <a:stretch>
            <a:fillRect/>
          </a:stretch>
        </p:blipFill>
        <p:spPr>
          <a:xfrm>
            <a:off x="865475" y="751882"/>
            <a:ext cx="2199225" cy="777775"/>
          </a:xfrm>
          <a:prstGeom prst="rect">
            <a:avLst/>
          </a:prstGeom>
        </p:spPr>
      </p:pic>
    </p:spTree>
    <p:extLst>
      <p:ext uri="{BB962C8B-B14F-4D97-AF65-F5344CB8AC3E}">
        <p14:creationId xmlns:p14="http://schemas.microsoft.com/office/powerpoint/2010/main" val="1518615442"/>
      </p:ext>
    </p:extLst>
  </p:cSld>
  <p:clrMapOvr>
    <a:masterClrMapping/>
  </p:clrMapOvr>
  <p:transition spd="slow">
    <p:wipe/>
  </p:transition>
  <p:extLst>
    <p:ext uri="{DCECCB84-F9BA-43D5-87BE-67443E8EF086}">
      <p15:sldGuideLst xmlns:p15="http://schemas.microsoft.com/office/powerpoint/2012/main">
        <p15:guide id="1" orient="horz" pos="1392">
          <p15:clr>
            <a:srgbClr val="FBAE40"/>
          </p15:clr>
        </p15:guide>
        <p15:guide id="2" pos="55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91409-7841-3344-A378-887F3CF53225}"/>
              </a:ext>
            </a:extLst>
          </p:cNvPr>
          <p:cNvSpPr>
            <a:spLocks noGrp="1"/>
          </p:cNvSpPr>
          <p:nvPr>
            <p:ph type="title" hasCustomPrompt="1"/>
          </p:nvPr>
        </p:nvSpPr>
        <p:spPr>
          <a:xfrm>
            <a:off x="838200" y="352768"/>
            <a:ext cx="10515600" cy="1325563"/>
          </a:xfrm>
        </p:spPr>
        <p:txBody>
          <a:bodyPr/>
          <a:lstStyle>
            <a:lvl1pPr>
              <a:defRPr>
                <a:solidFill>
                  <a:srgbClr val="636462"/>
                </a:solidFill>
              </a:defRPr>
            </a:lvl1pPr>
          </a:lstStyle>
          <a:p>
            <a:r>
              <a:rPr lang="en-US" dirty="0"/>
              <a:t>Slide Title</a:t>
            </a:r>
          </a:p>
        </p:txBody>
      </p:sp>
      <p:sp>
        <p:nvSpPr>
          <p:cNvPr id="3" name="Content Placeholder 2">
            <a:extLst>
              <a:ext uri="{FF2B5EF4-FFF2-40B4-BE49-F238E27FC236}">
                <a16:creationId xmlns:a16="http://schemas.microsoft.com/office/drawing/2014/main" id="{096B71ED-30DE-3E45-82BD-FA6F17079A06}"/>
              </a:ext>
            </a:extLst>
          </p:cNvPr>
          <p:cNvSpPr>
            <a:spLocks noGrp="1"/>
          </p:cNvSpPr>
          <p:nvPr>
            <p:ph idx="1" hasCustomPrompt="1"/>
          </p:nvPr>
        </p:nvSpPr>
        <p:spPr/>
        <p:txBody>
          <a:bodyPr/>
          <a:lstStyle>
            <a:lvl1pPr>
              <a:defRPr>
                <a:solidFill>
                  <a:srgbClr val="636462"/>
                </a:solidFill>
              </a:defRPr>
            </a:lvl1pPr>
            <a:lvl2pPr>
              <a:defRPr>
                <a:solidFill>
                  <a:srgbClr val="636462"/>
                </a:solidFill>
              </a:defRPr>
            </a:lvl2pPr>
            <a:lvl3pPr>
              <a:defRPr>
                <a:solidFill>
                  <a:srgbClr val="636462"/>
                </a:solidFill>
              </a:defRPr>
            </a:lvl3pPr>
            <a:lvl4pPr>
              <a:defRPr>
                <a:solidFill>
                  <a:srgbClr val="636462"/>
                </a:solidFill>
              </a:defRPr>
            </a:lvl4pPr>
            <a:lvl5pPr>
              <a:defRPr>
                <a:solidFill>
                  <a:srgbClr val="636462"/>
                </a:solidFill>
              </a:defRPr>
            </a:lvl5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9D2F63B4-FF8D-2944-B76E-4377E64EDE98}"/>
              </a:ext>
            </a:extLst>
          </p:cNvPr>
          <p:cNvSpPr>
            <a:spLocks noGrp="1"/>
          </p:cNvSpPr>
          <p:nvPr>
            <p:ph type="ftr" sz="quarter" idx="10"/>
          </p:nvPr>
        </p:nvSpPr>
        <p:spPr/>
        <p:txBody>
          <a:bodyPr/>
          <a:lstStyle>
            <a:lvl1pPr>
              <a:defRPr>
                <a:solidFill>
                  <a:srgbClr val="636462"/>
                </a:solidFill>
              </a:defRPr>
            </a:lvl1pPr>
          </a:lstStyle>
          <a:p>
            <a:r>
              <a:rPr lang="en-US" dirty="0"/>
              <a:t>©2020 by The Iowa Dept. of Education. Contact CRESST for permission to use this work.</a:t>
            </a:r>
          </a:p>
        </p:txBody>
      </p:sp>
      <p:sp>
        <p:nvSpPr>
          <p:cNvPr id="7" name="Slide Number Placeholder 2">
            <a:extLst>
              <a:ext uri="{FF2B5EF4-FFF2-40B4-BE49-F238E27FC236}">
                <a16:creationId xmlns:a16="http://schemas.microsoft.com/office/drawing/2014/main" id="{2AB4C0F0-1C1F-D043-8438-792F42155CB3}"/>
              </a:ext>
            </a:extLst>
          </p:cNvPr>
          <p:cNvSpPr>
            <a:spLocks noGrp="1"/>
          </p:cNvSpPr>
          <p:nvPr>
            <p:ph type="sldNum" sz="quarter" idx="22"/>
          </p:nvPr>
        </p:nvSpPr>
        <p:spPr>
          <a:xfrm>
            <a:off x="5883197" y="6189973"/>
            <a:ext cx="425605" cy="365125"/>
          </a:xfrm>
        </p:spPr>
        <p:txBody>
          <a:bodyPr/>
          <a:lstStyle/>
          <a:p>
            <a:fld id="{4D3DAE93-12FD-C14D-A0AD-357E0D5C2BAE}" type="slidenum">
              <a:rPr lang="en-US" smtClean="0"/>
              <a:pPr/>
              <a:t>‹#›</a:t>
            </a:fld>
            <a:endParaRPr lang="en-US" dirty="0"/>
          </a:p>
        </p:txBody>
      </p:sp>
      <p:sp>
        <p:nvSpPr>
          <p:cNvPr id="9" name="Text Placeholder 3">
            <a:extLst>
              <a:ext uri="{FF2B5EF4-FFF2-40B4-BE49-F238E27FC236}">
                <a16:creationId xmlns:a16="http://schemas.microsoft.com/office/drawing/2014/main" id="{53EF03B3-7AB2-E747-85AF-25D038F6D8F5}"/>
              </a:ext>
            </a:extLst>
          </p:cNvPr>
          <p:cNvSpPr>
            <a:spLocks noGrp="1"/>
          </p:cNvSpPr>
          <p:nvPr>
            <p:ph type="body" sz="quarter" idx="16" hasCustomPrompt="1"/>
          </p:nvPr>
        </p:nvSpPr>
        <p:spPr>
          <a:xfrm>
            <a:off x="9813073" y="6429373"/>
            <a:ext cx="1537559" cy="365125"/>
          </a:xfrm>
        </p:spPr>
        <p:txBody>
          <a:bodyPr anchor="ctr">
            <a:normAutofit/>
          </a:bodyPr>
          <a:lstStyle>
            <a:lvl1pPr marL="0" indent="0" algn="r">
              <a:buNone/>
              <a:defRPr sz="1200">
                <a:solidFill>
                  <a:srgbClr val="636462"/>
                </a:solidFill>
              </a:defRPr>
            </a:lvl1pPr>
          </a:lstStyle>
          <a:p>
            <a:pPr lvl="0"/>
            <a:r>
              <a:rPr lang="en-US" dirty="0"/>
              <a:t>Month Day, Date</a:t>
            </a:r>
          </a:p>
        </p:txBody>
      </p:sp>
    </p:spTree>
    <p:extLst>
      <p:ext uri="{BB962C8B-B14F-4D97-AF65-F5344CB8AC3E}">
        <p14:creationId xmlns:p14="http://schemas.microsoft.com/office/powerpoint/2010/main" val="1939298207"/>
      </p:ext>
    </p:extLst>
  </p:cSld>
  <p:clrMapOvr>
    <a:masterClrMapping/>
  </p:clrMapOvr>
  <p:transition spd="slow">
    <p:wipe/>
  </p:transition>
  <p:extLst>
    <p:ext uri="{DCECCB84-F9BA-43D5-87BE-67443E8EF086}">
      <p15:sldGuideLst xmlns:p15="http://schemas.microsoft.com/office/powerpoint/2012/main">
        <p15:guide id="1" orient="horz" pos="1248">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634C7A4-BC47-994E-9FC2-B40809F3ED86}"/>
              </a:ext>
            </a:extLst>
          </p:cNvPr>
          <p:cNvSpPr/>
          <p:nvPr userDrawn="1"/>
        </p:nvSpPr>
        <p:spPr>
          <a:xfrm>
            <a:off x="835032" y="1724294"/>
            <a:ext cx="4865556" cy="3225128"/>
          </a:xfrm>
          <a:prstGeom prst="rect">
            <a:avLst/>
          </a:prstGeom>
          <a:gradFill>
            <a:gsLst>
              <a:gs pos="0">
                <a:srgbClr val="BC67C2"/>
              </a:gs>
              <a:gs pos="100000">
                <a:srgbClr val="00C2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142D2AC-FC33-A142-A091-DD6335F94E4A}"/>
              </a:ext>
            </a:extLst>
          </p:cNvPr>
          <p:cNvSpPr/>
          <p:nvPr userDrawn="1"/>
        </p:nvSpPr>
        <p:spPr>
          <a:xfrm>
            <a:off x="6064010" y="1724294"/>
            <a:ext cx="5286622" cy="3232710"/>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636462"/>
              </a:solidFill>
            </a:endParaRPr>
          </a:p>
        </p:txBody>
      </p:sp>
      <p:sp>
        <p:nvSpPr>
          <p:cNvPr id="8" name="Title 1">
            <a:extLst>
              <a:ext uri="{FF2B5EF4-FFF2-40B4-BE49-F238E27FC236}">
                <a16:creationId xmlns:a16="http://schemas.microsoft.com/office/drawing/2014/main" id="{E424CB3A-3F6D-1D43-8588-3CD68F9B9A6C}"/>
              </a:ext>
            </a:extLst>
          </p:cNvPr>
          <p:cNvSpPr>
            <a:spLocks noGrp="1"/>
          </p:cNvSpPr>
          <p:nvPr>
            <p:ph type="title" hasCustomPrompt="1"/>
          </p:nvPr>
        </p:nvSpPr>
        <p:spPr>
          <a:xfrm>
            <a:off x="2525486" y="371246"/>
            <a:ext cx="8925354" cy="1030582"/>
          </a:xfrm>
        </p:spPr>
        <p:txBody>
          <a:bodyPr/>
          <a:lstStyle>
            <a:lvl1pPr>
              <a:defRPr>
                <a:solidFill>
                  <a:srgbClr val="636462"/>
                </a:solidFill>
              </a:defRPr>
            </a:lvl1pPr>
          </a:lstStyle>
          <a:p>
            <a:r>
              <a:rPr lang="en-US" dirty="0"/>
              <a:t>Presentation Title</a:t>
            </a:r>
          </a:p>
        </p:txBody>
      </p:sp>
      <p:pic>
        <p:nvPicPr>
          <p:cNvPr id="10" name="Picture 9">
            <a:extLst>
              <a:ext uri="{FF2B5EF4-FFF2-40B4-BE49-F238E27FC236}">
                <a16:creationId xmlns:a16="http://schemas.microsoft.com/office/drawing/2014/main" id="{D0D3B2A6-7AFE-344D-9DAE-7F02026E7B52}"/>
              </a:ext>
            </a:extLst>
          </p:cNvPr>
          <p:cNvPicPr>
            <a:picLocks noChangeAspect="1"/>
          </p:cNvPicPr>
          <p:nvPr userDrawn="1"/>
        </p:nvPicPr>
        <p:blipFill>
          <a:blip r:embed="rId2">
            <a:alphaModFix amt="33000"/>
          </a:blip>
          <a:stretch>
            <a:fillRect/>
          </a:stretch>
        </p:blipFill>
        <p:spPr>
          <a:xfrm>
            <a:off x="835801" y="1713300"/>
            <a:ext cx="4865556" cy="3243704"/>
          </a:xfrm>
          <a:prstGeom prst="rect">
            <a:avLst/>
          </a:prstGeom>
        </p:spPr>
      </p:pic>
      <p:sp>
        <p:nvSpPr>
          <p:cNvPr id="12" name="Text Placeholder 6">
            <a:extLst>
              <a:ext uri="{FF2B5EF4-FFF2-40B4-BE49-F238E27FC236}">
                <a16:creationId xmlns:a16="http://schemas.microsoft.com/office/drawing/2014/main" id="{32FC65F7-1BFF-6F4A-ADC6-1F58D7A327A8}"/>
              </a:ext>
            </a:extLst>
          </p:cNvPr>
          <p:cNvSpPr>
            <a:spLocks noGrp="1"/>
          </p:cNvSpPr>
          <p:nvPr>
            <p:ph type="body" sz="quarter" idx="12" hasCustomPrompt="1"/>
          </p:nvPr>
        </p:nvSpPr>
        <p:spPr>
          <a:xfrm>
            <a:off x="6302170" y="1895363"/>
            <a:ext cx="4810302" cy="2866238"/>
          </a:xfrm>
        </p:spPr>
        <p:txBody>
          <a:bodyPr/>
          <a:lstStyle>
            <a:lvl1pPr marL="0" marR="0" indent="0" algn="l" defTabSz="914400" rtl="0" eaLnBrk="1" fontAlgn="auto" latinLnBrk="0" hangingPunct="1">
              <a:lnSpc>
                <a:spcPct val="100000"/>
              </a:lnSpc>
              <a:spcBef>
                <a:spcPts val="600"/>
              </a:spcBef>
              <a:spcAft>
                <a:spcPts val="600"/>
              </a:spcAft>
              <a:buClrTx/>
              <a:buSzTx/>
              <a:buFontTx/>
              <a:buNone/>
              <a:tabLst/>
              <a:defRPr lang="en-US" sz="2800">
                <a:solidFill>
                  <a:srgbClr val="636462"/>
                </a:solidFill>
              </a:defRPr>
            </a:lvl1pPr>
          </a:lstStyle>
          <a:p>
            <a:pPr>
              <a:lnSpc>
                <a:spcPct val="100000"/>
              </a:lnSpc>
              <a:spcBef>
                <a:spcPts val="600"/>
              </a:spcBef>
              <a:spcAft>
                <a:spcPts val="600"/>
              </a:spcAft>
            </a:pPr>
            <a:r>
              <a:rPr lang="en-US" sz="2800" dirty="0">
                <a:solidFill>
                  <a:srgbClr val="636462"/>
                </a:solidFill>
                <a:latin typeface="+mj-lt"/>
              </a:rPr>
              <a:t>Presenter Name</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US" sz="2800" kern="1200" dirty="0">
                <a:solidFill>
                  <a:srgbClr val="636462"/>
                </a:solidFill>
                <a:latin typeface="+mn-lt"/>
                <a:ea typeface="+mn-ea"/>
                <a:cs typeface="+mn-cs"/>
              </a:rPr>
              <a:t>Presenter Name</a:t>
            </a:r>
            <a:endParaRPr lang="en-US" sz="2800" dirty="0">
              <a:solidFill>
                <a:srgbClr val="636462"/>
              </a:solidFill>
              <a:latin typeface="+mj-lt"/>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lang="en-US" sz="2800" kern="1200" dirty="0">
                <a:solidFill>
                  <a:srgbClr val="636462"/>
                </a:solidFill>
                <a:latin typeface="+mn-lt"/>
                <a:ea typeface="+mn-ea"/>
                <a:cs typeface="+mn-cs"/>
              </a:rPr>
              <a:t>Presenter Name</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US" sz="2800" kern="1200" dirty="0">
                <a:solidFill>
                  <a:srgbClr val="636462"/>
                </a:solidFill>
                <a:latin typeface="+mn-lt"/>
                <a:ea typeface="+mn-ea"/>
                <a:cs typeface="+mn-cs"/>
              </a:rPr>
              <a:t>Presenter Name</a:t>
            </a:r>
          </a:p>
        </p:txBody>
      </p:sp>
      <p:sp>
        <p:nvSpPr>
          <p:cNvPr id="17" name="Text Placeholder 7">
            <a:extLst>
              <a:ext uri="{FF2B5EF4-FFF2-40B4-BE49-F238E27FC236}">
                <a16:creationId xmlns:a16="http://schemas.microsoft.com/office/drawing/2014/main" id="{160DB2C0-47A5-6B4F-B338-C9084BDCD81A}"/>
              </a:ext>
            </a:extLst>
          </p:cNvPr>
          <p:cNvSpPr>
            <a:spLocks noGrp="1"/>
          </p:cNvSpPr>
          <p:nvPr>
            <p:ph type="body" sz="quarter" idx="15" hasCustomPrompt="1"/>
          </p:nvPr>
        </p:nvSpPr>
        <p:spPr>
          <a:xfrm>
            <a:off x="835031" y="5063538"/>
            <a:ext cx="7508867" cy="541337"/>
          </a:xfrm>
        </p:spPr>
        <p:txBody>
          <a:bodyPr/>
          <a:lstStyle>
            <a:lvl1pPr marL="0" indent="0">
              <a:buNone/>
              <a:defRPr b="0">
                <a:solidFill>
                  <a:srgbClr val="636462"/>
                </a:solidFill>
              </a:defRPr>
            </a:lvl1pPr>
          </a:lstStyle>
          <a:p>
            <a:pPr lvl="0"/>
            <a:r>
              <a:rPr lang="en-US" dirty="0"/>
              <a:t>CAAELP Team Name</a:t>
            </a:r>
          </a:p>
        </p:txBody>
      </p:sp>
      <p:sp>
        <p:nvSpPr>
          <p:cNvPr id="18" name="Text Placeholder 3">
            <a:extLst>
              <a:ext uri="{FF2B5EF4-FFF2-40B4-BE49-F238E27FC236}">
                <a16:creationId xmlns:a16="http://schemas.microsoft.com/office/drawing/2014/main" id="{13618746-F325-6241-9E1E-CEBD24A801FE}"/>
              </a:ext>
            </a:extLst>
          </p:cNvPr>
          <p:cNvSpPr>
            <a:spLocks noGrp="1"/>
          </p:cNvSpPr>
          <p:nvPr>
            <p:ph type="body" sz="quarter" idx="16" hasCustomPrompt="1"/>
          </p:nvPr>
        </p:nvSpPr>
        <p:spPr>
          <a:xfrm>
            <a:off x="9813073" y="6429373"/>
            <a:ext cx="1537559" cy="365125"/>
          </a:xfrm>
        </p:spPr>
        <p:txBody>
          <a:bodyPr anchor="ctr">
            <a:normAutofit/>
          </a:bodyPr>
          <a:lstStyle>
            <a:lvl1pPr marL="0" indent="0" algn="r">
              <a:buNone/>
              <a:defRPr sz="1000">
                <a:solidFill>
                  <a:srgbClr val="636462"/>
                </a:solidFill>
              </a:defRPr>
            </a:lvl1pPr>
          </a:lstStyle>
          <a:p>
            <a:pPr lvl="0"/>
            <a:r>
              <a:rPr lang="en-US" dirty="0"/>
              <a:t>Month Day, Date</a:t>
            </a:r>
          </a:p>
        </p:txBody>
      </p:sp>
      <p:pic>
        <p:nvPicPr>
          <p:cNvPr id="19" name="Picture 18">
            <a:extLst>
              <a:ext uri="{FF2B5EF4-FFF2-40B4-BE49-F238E27FC236}">
                <a16:creationId xmlns:a16="http://schemas.microsoft.com/office/drawing/2014/main" id="{E9A167F9-69F5-964C-A915-2F90477FF8A5}"/>
              </a:ext>
            </a:extLst>
          </p:cNvPr>
          <p:cNvPicPr>
            <a:picLocks/>
          </p:cNvPicPr>
          <p:nvPr userDrawn="1"/>
        </p:nvPicPr>
        <p:blipFill rotWithShape="1">
          <a:blip r:embed="rId3"/>
          <a:srcRect t="1" r="1155" b="16668"/>
          <a:stretch/>
        </p:blipFill>
        <p:spPr>
          <a:xfrm>
            <a:off x="838199" y="1410393"/>
            <a:ext cx="10515600" cy="45719"/>
          </a:xfrm>
          <a:prstGeom prst="rect">
            <a:avLst/>
          </a:prstGeom>
        </p:spPr>
      </p:pic>
      <p:sp>
        <p:nvSpPr>
          <p:cNvPr id="2" name="Footer Placeholder 1">
            <a:extLst>
              <a:ext uri="{FF2B5EF4-FFF2-40B4-BE49-F238E27FC236}">
                <a16:creationId xmlns:a16="http://schemas.microsoft.com/office/drawing/2014/main" id="{3B1E86FB-3E0A-5149-87FB-05C9C49D2258}"/>
              </a:ext>
            </a:extLst>
          </p:cNvPr>
          <p:cNvSpPr>
            <a:spLocks noGrp="1"/>
          </p:cNvSpPr>
          <p:nvPr>
            <p:ph type="ftr" sz="quarter" idx="17"/>
          </p:nvPr>
        </p:nvSpPr>
        <p:spPr/>
        <p:txBody>
          <a:bodyPr/>
          <a:lstStyle/>
          <a:p>
            <a:r>
              <a:rPr lang="en-US" dirty="0"/>
              <a:t>©2020 Iowa Department of Education. Contact CRESST at UCLA for permission to use this work. </a:t>
            </a:r>
          </a:p>
        </p:txBody>
      </p:sp>
      <p:pic>
        <p:nvPicPr>
          <p:cNvPr id="20" name="Picture 19">
            <a:extLst>
              <a:ext uri="{FF2B5EF4-FFF2-40B4-BE49-F238E27FC236}">
                <a16:creationId xmlns:a16="http://schemas.microsoft.com/office/drawing/2014/main" id="{A04D78D3-6F32-B140-BD82-24112419573B}"/>
              </a:ext>
            </a:extLst>
          </p:cNvPr>
          <p:cNvPicPr>
            <a:picLocks noChangeAspect="1"/>
          </p:cNvPicPr>
          <p:nvPr userDrawn="1"/>
        </p:nvPicPr>
        <p:blipFill>
          <a:blip r:embed="rId4"/>
          <a:stretch>
            <a:fillRect/>
          </a:stretch>
        </p:blipFill>
        <p:spPr>
          <a:xfrm>
            <a:off x="835031" y="550791"/>
            <a:ext cx="1560868" cy="552014"/>
          </a:xfrm>
          <a:prstGeom prst="rect">
            <a:avLst/>
          </a:prstGeom>
        </p:spPr>
      </p:pic>
      <p:sp>
        <p:nvSpPr>
          <p:cNvPr id="13" name="Text Placeholder 7">
            <a:extLst>
              <a:ext uri="{FF2B5EF4-FFF2-40B4-BE49-F238E27FC236}">
                <a16:creationId xmlns:a16="http://schemas.microsoft.com/office/drawing/2014/main" id="{773E9997-5F71-5D41-8094-A4D9FF662DE4}"/>
              </a:ext>
            </a:extLst>
          </p:cNvPr>
          <p:cNvSpPr>
            <a:spLocks noGrp="1"/>
          </p:cNvSpPr>
          <p:nvPr>
            <p:ph type="body" sz="quarter" idx="18"/>
          </p:nvPr>
        </p:nvSpPr>
        <p:spPr>
          <a:xfrm>
            <a:off x="835030" y="5604875"/>
            <a:ext cx="7508867" cy="541337"/>
          </a:xfrm>
        </p:spPr>
        <p:txBody>
          <a:bodyPr/>
          <a:lstStyle>
            <a:lvl1pPr marL="0" indent="0">
              <a:buNone/>
              <a:defRPr b="0">
                <a:solidFill>
                  <a:srgbClr val="636462"/>
                </a:solidFill>
              </a:defRPr>
            </a:lvl1pPr>
          </a:lstStyle>
          <a:p>
            <a:pPr lvl="0"/>
            <a:endParaRPr lang="en-US" dirty="0"/>
          </a:p>
        </p:txBody>
      </p:sp>
      <p:cxnSp>
        <p:nvCxnSpPr>
          <p:cNvPr id="14" name="Straight Connector 13">
            <a:extLst>
              <a:ext uri="{FF2B5EF4-FFF2-40B4-BE49-F238E27FC236}">
                <a16:creationId xmlns:a16="http://schemas.microsoft.com/office/drawing/2014/main" id="{0FA5E9CA-1CE1-CB47-90DD-91EFD9C4C841}"/>
              </a:ext>
            </a:extLst>
          </p:cNvPr>
          <p:cNvCxnSpPr>
            <a:cxnSpLocks/>
          </p:cNvCxnSpPr>
          <p:nvPr userDrawn="1"/>
        </p:nvCxnSpPr>
        <p:spPr>
          <a:xfrm>
            <a:off x="903878" y="5604875"/>
            <a:ext cx="313091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759825"/>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217A714-040A-A34B-B80F-4FC0C9176D3A}"/>
              </a:ext>
            </a:extLst>
          </p:cNvPr>
          <p:cNvSpPr/>
          <p:nvPr userDrawn="1"/>
        </p:nvSpPr>
        <p:spPr>
          <a:xfrm>
            <a:off x="838200" y="4835834"/>
            <a:ext cx="5475514" cy="967227"/>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6242C65-5759-3C4F-AB49-08A71663530D}"/>
              </a:ext>
            </a:extLst>
          </p:cNvPr>
          <p:cNvSpPr/>
          <p:nvPr userDrawn="1"/>
        </p:nvSpPr>
        <p:spPr>
          <a:xfrm>
            <a:off x="838201" y="3869557"/>
            <a:ext cx="5475514" cy="967227"/>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40E75FA-A5EC-DF4F-9432-7B49B7468E3B}"/>
              </a:ext>
            </a:extLst>
          </p:cNvPr>
          <p:cNvSpPr/>
          <p:nvPr userDrawn="1"/>
        </p:nvSpPr>
        <p:spPr>
          <a:xfrm>
            <a:off x="838201" y="2936730"/>
            <a:ext cx="5475514" cy="935063"/>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DC4DAE9-A225-D542-B42D-EB2E74C3632F}"/>
              </a:ext>
            </a:extLst>
          </p:cNvPr>
          <p:cNvSpPr/>
          <p:nvPr userDrawn="1"/>
        </p:nvSpPr>
        <p:spPr>
          <a:xfrm>
            <a:off x="838201" y="1987015"/>
            <a:ext cx="5475514" cy="945505"/>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6F027BE-C8D7-154C-9B42-86CF5DBC0E3A}"/>
              </a:ext>
            </a:extLst>
          </p:cNvPr>
          <p:cNvSpPr txBox="1"/>
          <p:nvPr userDrawn="1"/>
        </p:nvSpPr>
        <p:spPr>
          <a:xfrm>
            <a:off x="7524132" y="2017011"/>
            <a:ext cx="4124130" cy="523220"/>
          </a:xfrm>
          <a:prstGeom prst="rect">
            <a:avLst/>
          </a:prstGeom>
          <a:no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Topic #4</a:t>
            </a:r>
            <a:endParaRPr lang="en-US" sz="2800" dirty="0">
              <a:solidFill>
                <a:schemeClr val="bg1"/>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177554D5-6A2B-BD4A-8A24-74EAD016D899}"/>
              </a:ext>
            </a:extLst>
          </p:cNvPr>
          <p:cNvSpPr txBox="1"/>
          <p:nvPr userDrawn="1"/>
        </p:nvSpPr>
        <p:spPr>
          <a:xfrm>
            <a:off x="7405383" y="3191101"/>
            <a:ext cx="4124130" cy="523220"/>
          </a:xfrm>
          <a:prstGeom prst="rect">
            <a:avLst/>
          </a:prstGeom>
          <a:no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Topic #5</a:t>
            </a:r>
            <a:endParaRPr lang="en-US" dirty="0">
              <a:solidFill>
                <a:schemeClr val="bg1"/>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074CB334-257F-B944-83CF-D56C024C1129}"/>
              </a:ext>
            </a:extLst>
          </p:cNvPr>
          <p:cNvSpPr txBox="1"/>
          <p:nvPr userDrawn="1"/>
        </p:nvSpPr>
        <p:spPr>
          <a:xfrm>
            <a:off x="7524132" y="4625698"/>
            <a:ext cx="4124130" cy="523220"/>
          </a:xfrm>
          <a:prstGeom prst="rect">
            <a:avLst/>
          </a:prstGeom>
          <a:no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Topic #6</a:t>
            </a:r>
            <a:endParaRPr lang="en-US" sz="2800" dirty="0">
              <a:solidFill>
                <a:schemeClr val="bg1"/>
              </a:solidFill>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1DE42369-E46D-5E48-B811-BDA996EA431C}"/>
              </a:ext>
            </a:extLst>
          </p:cNvPr>
          <p:cNvSpPr/>
          <p:nvPr userDrawn="1"/>
        </p:nvSpPr>
        <p:spPr>
          <a:xfrm>
            <a:off x="6084068" y="4817910"/>
            <a:ext cx="5269732" cy="967227"/>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90B19E4A-9563-1941-90C6-D44D823553E2}"/>
              </a:ext>
            </a:extLst>
          </p:cNvPr>
          <p:cNvSpPr/>
          <p:nvPr userDrawn="1"/>
        </p:nvSpPr>
        <p:spPr>
          <a:xfrm>
            <a:off x="6096001" y="3866566"/>
            <a:ext cx="5245866" cy="967227"/>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283644E-3528-8244-8A33-869A698369B2}"/>
              </a:ext>
            </a:extLst>
          </p:cNvPr>
          <p:cNvSpPr/>
          <p:nvPr userDrawn="1"/>
        </p:nvSpPr>
        <p:spPr>
          <a:xfrm>
            <a:off x="6084068" y="2940940"/>
            <a:ext cx="5257799" cy="935063"/>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16D4B99-EB30-824A-ABEC-3C037AA3C292}"/>
              </a:ext>
            </a:extLst>
          </p:cNvPr>
          <p:cNvSpPr/>
          <p:nvPr userDrawn="1"/>
        </p:nvSpPr>
        <p:spPr>
          <a:xfrm>
            <a:off x="6096001" y="1995532"/>
            <a:ext cx="5257799" cy="945505"/>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1DD389C-6A39-9041-B80D-07A271C5C18A}"/>
              </a:ext>
            </a:extLst>
          </p:cNvPr>
          <p:cNvSpPr txBox="1"/>
          <p:nvPr userDrawn="1"/>
        </p:nvSpPr>
        <p:spPr>
          <a:xfrm>
            <a:off x="7791188" y="6488668"/>
            <a:ext cx="184731" cy="369332"/>
          </a:xfrm>
          <a:prstGeom prst="rect">
            <a:avLst/>
          </a:prstGeom>
          <a:noFill/>
        </p:spPr>
        <p:txBody>
          <a:bodyPr wrap="none" rtlCol="0">
            <a:spAutoFit/>
          </a:bodyPr>
          <a:lstStyle/>
          <a:p>
            <a:endParaRPr lang="en-US" dirty="0"/>
          </a:p>
        </p:txBody>
      </p:sp>
      <p:sp>
        <p:nvSpPr>
          <p:cNvPr id="35" name="Title 1">
            <a:extLst>
              <a:ext uri="{FF2B5EF4-FFF2-40B4-BE49-F238E27FC236}">
                <a16:creationId xmlns:a16="http://schemas.microsoft.com/office/drawing/2014/main" id="{AEC1B204-C5C9-2146-A9DB-DF31F5199310}"/>
              </a:ext>
            </a:extLst>
          </p:cNvPr>
          <p:cNvSpPr>
            <a:spLocks noGrp="1"/>
          </p:cNvSpPr>
          <p:nvPr>
            <p:ph type="title" hasCustomPrompt="1"/>
          </p:nvPr>
        </p:nvSpPr>
        <p:spPr>
          <a:xfrm>
            <a:off x="838200" y="352768"/>
            <a:ext cx="10515600" cy="1325563"/>
          </a:xfrm>
        </p:spPr>
        <p:txBody>
          <a:bodyPr/>
          <a:lstStyle>
            <a:lvl1pPr>
              <a:defRPr>
                <a:solidFill>
                  <a:srgbClr val="636462"/>
                </a:solidFill>
              </a:defRPr>
            </a:lvl1pPr>
          </a:lstStyle>
          <a:p>
            <a:r>
              <a:rPr lang="en-US" dirty="0"/>
              <a:t>Topics</a:t>
            </a:r>
          </a:p>
        </p:txBody>
      </p:sp>
      <p:sp>
        <p:nvSpPr>
          <p:cNvPr id="37" name="Rectangle 36">
            <a:extLst>
              <a:ext uri="{FF2B5EF4-FFF2-40B4-BE49-F238E27FC236}">
                <a16:creationId xmlns:a16="http://schemas.microsoft.com/office/drawing/2014/main" id="{FF3825DA-C2C1-E444-B420-53865F8E5325}"/>
              </a:ext>
            </a:extLst>
          </p:cNvPr>
          <p:cNvSpPr/>
          <p:nvPr userDrawn="1"/>
        </p:nvSpPr>
        <p:spPr>
          <a:xfrm>
            <a:off x="850135" y="1981200"/>
            <a:ext cx="10515601" cy="3821861"/>
          </a:xfrm>
          <a:prstGeom prst="rect">
            <a:avLst/>
          </a:prstGeom>
          <a:gradFill>
            <a:gsLst>
              <a:gs pos="0">
                <a:srgbClr val="BC67C2">
                  <a:lumMod val="84000"/>
                  <a:alpha val="77000"/>
                </a:srgbClr>
              </a:gs>
              <a:gs pos="100000">
                <a:srgbClr val="00C2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0" name="Text Placeholder 39">
            <a:extLst>
              <a:ext uri="{FF2B5EF4-FFF2-40B4-BE49-F238E27FC236}">
                <a16:creationId xmlns:a16="http://schemas.microsoft.com/office/drawing/2014/main" id="{E5415FF3-F8B7-7244-803A-02BE01538BF8}"/>
              </a:ext>
            </a:extLst>
          </p:cNvPr>
          <p:cNvSpPr>
            <a:spLocks noGrp="1"/>
          </p:cNvSpPr>
          <p:nvPr>
            <p:ph type="body" sz="quarter" idx="13" hasCustomPrompt="1"/>
          </p:nvPr>
        </p:nvSpPr>
        <p:spPr>
          <a:xfrm>
            <a:off x="1055916" y="2213277"/>
            <a:ext cx="4745622" cy="522288"/>
          </a:xfrm>
        </p:spPr>
        <p:txBody>
          <a:bodyPr/>
          <a:lstStyle>
            <a:lvl1pPr marL="0" indent="0" algn="ctr">
              <a:buNone/>
              <a:defRPr>
                <a:solidFill>
                  <a:schemeClr val="bg1"/>
                </a:solidFill>
              </a:defRPr>
            </a:lvl1pPr>
          </a:lstStyle>
          <a:p>
            <a:pPr lvl="0"/>
            <a:r>
              <a:rPr lang="en-US" dirty="0"/>
              <a:t>Topic #1</a:t>
            </a:r>
          </a:p>
        </p:txBody>
      </p:sp>
      <p:sp>
        <p:nvSpPr>
          <p:cNvPr id="41" name="Text Placeholder 39">
            <a:extLst>
              <a:ext uri="{FF2B5EF4-FFF2-40B4-BE49-F238E27FC236}">
                <a16:creationId xmlns:a16="http://schemas.microsoft.com/office/drawing/2014/main" id="{EC668E56-1237-B94E-AF82-A8CE83ECFAE7}"/>
              </a:ext>
            </a:extLst>
          </p:cNvPr>
          <p:cNvSpPr>
            <a:spLocks noGrp="1"/>
          </p:cNvSpPr>
          <p:nvPr>
            <p:ph type="body" sz="quarter" idx="14" hasCustomPrompt="1"/>
          </p:nvPr>
        </p:nvSpPr>
        <p:spPr>
          <a:xfrm>
            <a:off x="1055916" y="3133047"/>
            <a:ext cx="4745622" cy="522288"/>
          </a:xfrm>
        </p:spPr>
        <p:txBody>
          <a:bodyPr/>
          <a:lstStyle>
            <a:lvl1pPr marL="0" indent="0" algn="ctr">
              <a:buNone/>
              <a:defRPr>
                <a:solidFill>
                  <a:schemeClr val="bg1"/>
                </a:solidFill>
              </a:defRPr>
            </a:lvl1pPr>
          </a:lstStyle>
          <a:p>
            <a:pPr lvl="0"/>
            <a:r>
              <a:rPr lang="en-US" dirty="0"/>
              <a:t>Topic #2</a:t>
            </a:r>
          </a:p>
        </p:txBody>
      </p:sp>
      <p:sp>
        <p:nvSpPr>
          <p:cNvPr id="42" name="Text Placeholder 39">
            <a:extLst>
              <a:ext uri="{FF2B5EF4-FFF2-40B4-BE49-F238E27FC236}">
                <a16:creationId xmlns:a16="http://schemas.microsoft.com/office/drawing/2014/main" id="{2F0B250F-A9DD-A348-907A-9DAF1CBD3088}"/>
              </a:ext>
            </a:extLst>
          </p:cNvPr>
          <p:cNvSpPr>
            <a:spLocks noGrp="1"/>
          </p:cNvSpPr>
          <p:nvPr>
            <p:ph type="body" sz="quarter" idx="15" hasCustomPrompt="1"/>
          </p:nvPr>
        </p:nvSpPr>
        <p:spPr>
          <a:xfrm>
            <a:off x="1067849" y="4086015"/>
            <a:ext cx="4733689" cy="522288"/>
          </a:xfrm>
        </p:spPr>
        <p:txBody>
          <a:bodyPr/>
          <a:lstStyle>
            <a:lvl1pPr marL="0" indent="0" algn="ctr">
              <a:buNone/>
              <a:defRPr>
                <a:solidFill>
                  <a:schemeClr val="bg1"/>
                </a:solidFill>
              </a:defRPr>
            </a:lvl1pPr>
          </a:lstStyle>
          <a:p>
            <a:pPr lvl="0"/>
            <a:r>
              <a:rPr lang="en-US" dirty="0"/>
              <a:t>Topic #3</a:t>
            </a:r>
          </a:p>
        </p:txBody>
      </p:sp>
      <p:sp>
        <p:nvSpPr>
          <p:cNvPr id="43" name="Text Placeholder 39">
            <a:extLst>
              <a:ext uri="{FF2B5EF4-FFF2-40B4-BE49-F238E27FC236}">
                <a16:creationId xmlns:a16="http://schemas.microsoft.com/office/drawing/2014/main" id="{9A385734-1A0A-DE4F-8793-4A5A8D997A3F}"/>
              </a:ext>
            </a:extLst>
          </p:cNvPr>
          <p:cNvSpPr>
            <a:spLocks noGrp="1"/>
          </p:cNvSpPr>
          <p:nvPr>
            <p:ph type="body" sz="quarter" idx="16" hasCustomPrompt="1"/>
          </p:nvPr>
        </p:nvSpPr>
        <p:spPr>
          <a:xfrm>
            <a:off x="1067849" y="5039080"/>
            <a:ext cx="4733689" cy="522288"/>
          </a:xfrm>
        </p:spPr>
        <p:txBody>
          <a:bodyPr/>
          <a:lstStyle>
            <a:lvl1pPr marL="0" indent="0" algn="ctr">
              <a:buNone/>
              <a:defRPr>
                <a:solidFill>
                  <a:schemeClr val="bg1"/>
                </a:solidFill>
              </a:defRPr>
            </a:lvl1pPr>
          </a:lstStyle>
          <a:p>
            <a:pPr lvl="0"/>
            <a:r>
              <a:rPr lang="en-US" dirty="0"/>
              <a:t>Topic #4</a:t>
            </a:r>
          </a:p>
        </p:txBody>
      </p:sp>
      <p:sp>
        <p:nvSpPr>
          <p:cNvPr id="44" name="Text Placeholder 39">
            <a:extLst>
              <a:ext uri="{FF2B5EF4-FFF2-40B4-BE49-F238E27FC236}">
                <a16:creationId xmlns:a16="http://schemas.microsoft.com/office/drawing/2014/main" id="{A13CCDAC-CB3C-8347-AD10-0829FB04254E}"/>
              </a:ext>
            </a:extLst>
          </p:cNvPr>
          <p:cNvSpPr>
            <a:spLocks noGrp="1"/>
          </p:cNvSpPr>
          <p:nvPr>
            <p:ph type="body" sz="quarter" idx="17" hasCustomPrompt="1"/>
          </p:nvPr>
        </p:nvSpPr>
        <p:spPr>
          <a:xfrm>
            <a:off x="6389584" y="5061200"/>
            <a:ext cx="4657819" cy="522288"/>
          </a:xfrm>
        </p:spPr>
        <p:txBody>
          <a:bodyPr/>
          <a:lstStyle>
            <a:lvl1pPr marL="0" indent="0" algn="ctr">
              <a:buNone/>
              <a:defRPr>
                <a:solidFill>
                  <a:schemeClr val="bg1"/>
                </a:solidFill>
              </a:defRPr>
            </a:lvl1pPr>
          </a:lstStyle>
          <a:p>
            <a:pPr lvl="0"/>
            <a:r>
              <a:rPr lang="en-US" dirty="0"/>
              <a:t>Topic #8</a:t>
            </a:r>
          </a:p>
        </p:txBody>
      </p:sp>
      <p:sp>
        <p:nvSpPr>
          <p:cNvPr id="45" name="Text Placeholder 39">
            <a:extLst>
              <a:ext uri="{FF2B5EF4-FFF2-40B4-BE49-F238E27FC236}">
                <a16:creationId xmlns:a16="http://schemas.microsoft.com/office/drawing/2014/main" id="{558B49BC-6A6C-D046-9E84-96A153167C20}"/>
              </a:ext>
            </a:extLst>
          </p:cNvPr>
          <p:cNvSpPr>
            <a:spLocks noGrp="1"/>
          </p:cNvSpPr>
          <p:nvPr>
            <p:ph type="body" sz="quarter" idx="18" hasCustomPrompt="1"/>
          </p:nvPr>
        </p:nvSpPr>
        <p:spPr>
          <a:xfrm>
            <a:off x="6389584" y="4068215"/>
            <a:ext cx="4657819" cy="522288"/>
          </a:xfrm>
        </p:spPr>
        <p:txBody>
          <a:bodyPr/>
          <a:lstStyle>
            <a:lvl1pPr marL="0" indent="0" algn="ctr">
              <a:buNone/>
              <a:defRPr>
                <a:solidFill>
                  <a:schemeClr val="bg1"/>
                </a:solidFill>
              </a:defRPr>
            </a:lvl1pPr>
          </a:lstStyle>
          <a:p>
            <a:pPr lvl="0"/>
            <a:r>
              <a:rPr lang="en-US" dirty="0"/>
              <a:t>Topic #7</a:t>
            </a:r>
          </a:p>
        </p:txBody>
      </p:sp>
      <p:sp>
        <p:nvSpPr>
          <p:cNvPr id="46" name="Text Placeholder 39">
            <a:extLst>
              <a:ext uri="{FF2B5EF4-FFF2-40B4-BE49-F238E27FC236}">
                <a16:creationId xmlns:a16="http://schemas.microsoft.com/office/drawing/2014/main" id="{1752B389-6A79-6048-82ED-AAE63CDB4756}"/>
              </a:ext>
            </a:extLst>
          </p:cNvPr>
          <p:cNvSpPr>
            <a:spLocks noGrp="1"/>
          </p:cNvSpPr>
          <p:nvPr>
            <p:ph type="body" sz="quarter" idx="19" hasCustomPrompt="1"/>
          </p:nvPr>
        </p:nvSpPr>
        <p:spPr>
          <a:xfrm>
            <a:off x="6393143" y="3149734"/>
            <a:ext cx="4654261" cy="522288"/>
          </a:xfrm>
        </p:spPr>
        <p:txBody>
          <a:bodyPr/>
          <a:lstStyle>
            <a:lvl1pPr marL="0" indent="0" algn="ctr">
              <a:buNone/>
              <a:defRPr>
                <a:solidFill>
                  <a:schemeClr val="bg1"/>
                </a:solidFill>
              </a:defRPr>
            </a:lvl1pPr>
          </a:lstStyle>
          <a:p>
            <a:pPr lvl="0"/>
            <a:r>
              <a:rPr lang="en-US" dirty="0"/>
              <a:t>Topic #6</a:t>
            </a:r>
          </a:p>
        </p:txBody>
      </p:sp>
      <p:sp>
        <p:nvSpPr>
          <p:cNvPr id="47" name="Text Placeholder 39">
            <a:extLst>
              <a:ext uri="{FF2B5EF4-FFF2-40B4-BE49-F238E27FC236}">
                <a16:creationId xmlns:a16="http://schemas.microsoft.com/office/drawing/2014/main" id="{3848DE4A-AFC2-B04E-9391-53B713C1021F}"/>
              </a:ext>
            </a:extLst>
          </p:cNvPr>
          <p:cNvSpPr>
            <a:spLocks noGrp="1"/>
          </p:cNvSpPr>
          <p:nvPr>
            <p:ph type="body" sz="quarter" idx="20" hasCustomPrompt="1"/>
          </p:nvPr>
        </p:nvSpPr>
        <p:spPr>
          <a:xfrm>
            <a:off x="6393144" y="2200175"/>
            <a:ext cx="4666194" cy="522288"/>
          </a:xfrm>
        </p:spPr>
        <p:txBody>
          <a:bodyPr/>
          <a:lstStyle>
            <a:lvl1pPr marL="0" indent="0" algn="ctr">
              <a:buNone/>
              <a:defRPr>
                <a:solidFill>
                  <a:schemeClr val="bg1"/>
                </a:solidFill>
              </a:defRPr>
            </a:lvl1pPr>
          </a:lstStyle>
          <a:p>
            <a:pPr lvl="0"/>
            <a:r>
              <a:rPr lang="en-US" dirty="0"/>
              <a:t>Topic #5</a:t>
            </a:r>
          </a:p>
        </p:txBody>
      </p:sp>
    </p:spTree>
    <p:extLst>
      <p:ext uri="{BB962C8B-B14F-4D97-AF65-F5344CB8AC3E}">
        <p14:creationId xmlns:p14="http://schemas.microsoft.com/office/powerpoint/2010/main" val="3385436808"/>
      </p:ext>
    </p:extLst>
  </p:cSld>
  <p:clrMapOvr>
    <a:masterClrMapping/>
  </p:clrMapOvr>
  <p:transition spd="slow">
    <p:wipe/>
  </p:transition>
  <p:extLst>
    <p:ext uri="{DCECCB84-F9BA-43D5-87BE-67443E8EF086}">
      <p15:sldGuideLst xmlns:p15="http://schemas.microsoft.com/office/powerpoint/2012/main">
        <p15:guide id="1" orient="horz" pos="1248" userDrawn="1">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09A836C-E73E-5F47-AD30-F8349CC00A6F}"/>
              </a:ext>
            </a:extLst>
          </p:cNvPr>
          <p:cNvSpPr/>
          <p:nvPr userDrawn="1"/>
        </p:nvSpPr>
        <p:spPr>
          <a:xfrm>
            <a:off x="838200" y="1970224"/>
            <a:ext cx="10507005" cy="796795"/>
          </a:xfrm>
          <a:prstGeom prst="rect">
            <a:avLst/>
          </a:prstGeom>
          <a:solidFill>
            <a:srgbClr val="63646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DC4DAE9-A225-D542-B42D-EB2E74C3632F}"/>
              </a:ext>
            </a:extLst>
          </p:cNvPr>
          <p:cNvSpPr/>
          <p:nvPr userDrawn="1"/>
        </p:nvSpPr>
        <p:spPr>
          <a:xfrm>
            <a:off x="838201" y="2767019"/>
            <a:ext cx="10502707" cy="796795"/>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1DD389C-6A39-9041-B80D-07A271C5C18A}"/>
              </a:ext>
            </a:extLst>
          </p:cNvPr>
          <p:cNvSpPr txBox="1"/>
          <p:nvPr userDrawn="1"/>
        </p:nvSpPr>
        <p:spPr>
          <a:xfrm>
            <a:off x="7791188" y="6488668"/>
            <a:ext cx="184731" cy="369332"/>
          </a:xfrm>
          <a:prstGeom prst="rect">
            <a:avLst/>
          </a:prstGeom>
          <a:noFill/>
        </p:spPr>
        <p:txBody>
          <a:bodyPr wrap="none" rtlCol="0">
            <a:spAutoFit/>
          </a:bodyPr>
          <a:lstStyle/>
          <a:p>
            <a:endParaRPr lang="en-US" dirty="0"/>
          </a:p>
        </p:txBody>
      </p:sp>
      <p:sp>
        <p:nvSpPr>
          <p:cNvPr id="35" name="Title 1">
            <a:extLst>
              <a:ext uri="{FF2B5EF4-FFF2-40B4-BE49-F238E27FC236}">
                <a16:creationId xmlns:a16="http://schemas.microsoft.com/office/drawing/2014/main" id="{AEC1B204-C5C9-2146-A9DB-DF31F5199310}"/>
              </a:ext>
            </a:extLst>
          </p:cNvPr>
          <p:cNvSpPr>
            <a:spLocks noGrp="1"/>
          </p:cNvSpPr>
          <p:nvPr>
            <p:ph type="title" hasCustomPrompt="1"/>
          </p:nvPr>
        </p:nvSpPr>
        <p:spPr>
          <a:xfrm>
            <a:off x="838200" y="352768"/>
            <a:ext cx="10515600" cy="1325563"/>
          </a:xfrm>
        </p:spPr>
        <p:txBody>
          <a:bodyPr/>
          <a:lstStyle>
            <a:lvl1pPr>
              <a:defRPr>
                <a:solidFill>
                  <a:srgbClr val="636462"/>
                </a:solidFill>
              </a:defRPr>
            </a:lvl1pPr>
          </a:lstStyle>
          <a:p>
            <a:r>
              <a:rPr lang="en-US" dirty="0"/>
              <a:t>Topics</a:t>
            </a:r>
          </a:p>
        </p:txBody>
      </p:sp>
      <p:sp>
        <p:nvSpPr>
          <p:cNvPr id="25" name="Rectangle 24">
            <a:extLst>
              <a:ext uri="{FF2B5EF4-FFF2-40B4-BE49-F238E27FC236}">
                <a16:creationId xmlns:a16="http://schemas.microsoft.com/office/drawing/2014/main" id="{9FDBB1F2-8A1A-474E-840D-3CC31E8E0F51}"/>
              </a:ext>
            </a:extLst>
          </p:cNvPr>
          <p:cNvSpPr/>
          <p:nvPr userDrawn="1"/>
        </p:nvSpPr>
        <p:spPr>
          <a:xfrm>
            <a:off x="842498" y="3563814"/>
            <a:ext cx="10502707" cy="796795"/>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D645B7C-F766-8F41-8A22-F434C42C37BF}"/>
              </a:ext>
            </a:extLst>
          </p:cNvPr>
          <p:cNvSpPr/>
          <p:nvPr userDrawn="1"/>
        </p:nvSpPr>
        <p:spPr>
          <a:xfrm>
            <a:off x="846795" y="4360609"/>
            <a:ext cx="10494113" cy="796795"/>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F85C9AF5-8F55-6048-AA7E-F9A60EA5CC67}"/>
              </a:ext>
            </a:extLst>
          </p:cNvPr>
          <p:cNvSpPr/>
          <p:nvPr userDrawn="1"/>
        </p:nvSpPr>
        <p:spPr>
          <a:xfrm>
            <a:off x="846795" y="1981201"/>
            <a:ext cx="10515601" cy="3154250"/>
          </a:xfrm>
          <a:prstGeom prst="rect">
            <a:avLst/>
          </a:prstGeom>
          <a:gradFill>
            <a:gsLst>
              <a:gs pos="0">
                <a:srgbClr val="BC67C2">
                  <a:lumMod val="84000"/>
                  <a:alpha val="77000"/>
                </a:srgbClr>
              </a:gs>
              <a:gs pos="100000">
                <a:srgbClr val="00C2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 name="Text Placeholder 39">
            <a:extLst>
              <a:ext uri="{FF2B5EF4-FFF2-40B4-BE49-F238E27FC236}">
                <a16:creationId xmlns:a16="http://schemas.microsoft.com/office/drawing/2014/main" id="{CA801DDE-47FB-0F4B-9A7A-90E15551BA59}"/>
              </a:ext>
            </a:extLst>
          </p:cNvPr>
          <p:cNvSpPr>
            <a:spLocks noGrp="1"/>
          </p:cNvSpPr>
          <p:nvPr>
            <p:ph type="body" sz="quarter" idx="21" hasCustomPrompt="1"/>
          </p:nvPr>
        </p:nvSpPr>
        <p:spPr>
          <a:xfrm>
            <a:off x="1159329" y="2126097"/>
            <a:ext cx="10034335" cy="465185"/>
          </a:xfrm>
        </p:spPr>
        <p:txBody>
          <a:bodyPr/>
          <a:lstStyle>
            <a:lvl1pPr marL="0" indent="0" algn="l">
              <a:buNone/>
              <a:defRPr>
                <a:solidFill>
                  <a:schemeClr val="bg1"/>
                </a:solidFill>
              </a:defRPr>
            </a:lvl1pPr>
          </a:lstStyle>
          <a:p>
            <a:pPr lvl="0"/>
            <a:r>
              <a:rPr lang="en-US" dirty="0"/>
              <a:t>Topic #1</a:t>
            </a:r>
          </a:p>
        </p:txBody>
      </p:sp>
      <p:sp>
        <p:nvSpPr>
          <p:cNvPr id="53" name="Text Placeholder 39">
            <a:extLst>
              <a:ext uri="{FF2B5EF4-FFF2-40B4-BE49-F238E27FC236}">
                <a16:creationId xmlns:a16="http://schemas.microsoft.com/office/drawing/2014/main" id="{07366C88-1BB8-2742-94C5-58EE70EC6892}"/>
              </a:ext>
            </a:extLst>
          </p:cNvPr>
          <p:cNvSpPr>
            <a:spLocks noGrp="1"/>
          </p:cNvSpPr>
          <p:nvPr>
            <p:ph type="body" sz="quarter" idx="20" hasCustomPrompt="1"/>
          </p:nvPr>
        </p:nvSpPr>
        <p:spPr>
          <a:xfrm>
            <a:off x="1159329" y="2893195"/>
            <a:ext cx="10023591" cy="465185"/>
          </a:xfrm>
        </p:spPr>
        <p:txBody>
          <a:bodyPr/>
          <a:lstStyle>
            <a:lvl1pPr marL="0" indent="0" algn="l">
              <a:buNone/>
              <a:defRPr>
                <a:solidFill>
                  <a:schemeClr val="bg1"/>
                </a:solidFill>
              </a:defRPr>
            </a:lvl1pPr>
          </a:lstStyle>
          <a:p>
            <a:pPr lvl="0"/>
            <a:r>
              <a:rPr lang="en-US" dirty="0"/>
              <a:t>Topic #2</a:t>
            </a:r>
          </a:p>
        </p:txBody>
      </p:sp>
      <p:sp>
        <p:nvSpPr>
          <p:cNvPr id="52" name="Text Placeholder 39">
            <a:extLst>
              <a:ext uri="{FF2B5EF4-FFF2-40B4-BE49-F238E27FC236}">
                <a16:creationId xmlns:a16="http://schemas.microsoft.com/office/drawing/2014/main" id="{A288C55B-44D2-D248-8CA4-3F17B0DCC6C5}"/>
              </a:ext>
            </a:extLst>
          </p:cNvPr>
          <p:cNvSpPr>
            <a:spLocks noGrp="1"/>
          </p:cNvSpPr>
          <p:nvPr>
            <p:ph type="body" sz="quarter" idx="19" hasCustomPrompt="1"/>
          </p:nvPr>
        </p:nvSpPr>
        <p:spPr>
          <a:xfrm>
            <a:off x="1159329" y="3689990"/>
            <a:ext cx="10023592" cy="465185"/>
          </a:xfrm>
        </p:spPr>
        <p:txBody>
          <a:bodyPr/>
          <a:lstStyle>
            <a:lvl1pPr marL="0" indent="0" algn="l">
              <a:buNone/>
              <a:defRPr>
                <a:solidFill>
                  <a:schemeClr val="bg1"/>
                </a:solidFill>
              </a:defRPr>
            </a:lvl1pPr>
          </a:lstStyle>
          <a:p>
            <a:pPr lvl="0"/>
            <a:r>
              <a:rPr lang="en-US" dirty="0"/>
              <a:t>Topic #3</a:t>
            </a:r>
          </a:p>
        </p:txBody>
      </p:sp>
      <p:sp>
        <p:nvSpPr>
          <p:cNvPr id="50" name="Text Placeholder 39">
            <a:extLst>
              <a:ext uri="{FF2B5EF4-FFF2-40B4-BE49-F238E27FC236}">
                <a16:creationId xmlns:a16="http://schemas.microsoft.com/office/drawing/2014/main" id="{8A405745-4B38-E246-8239-47295AF505B6}"/>
              </a:ext>
            </a:extLst>
          </p:cNvPr>
          <p:cNvSpPr>
            <a:spLocks noGrp="1"/>
          </p:cNvSpPr>
          <p:nvPr>
            <p:ph type="body" sz="quarter" idx="18" hasCustomPrompt="1"/>
          </p:nvPr>
        </p:nvSpPr>
        <p:spPr>
          <a:xfrm>
            <a:off x="1159329" y="4522320"/>
            <a:ext cx="10034335" cy="465185"/>
          </a:xfrm>
        </p:spPr>
        <p:txBody>
          <a:bodyPr/>
          <a:lstStyle>
            <a:lvl1pPr marL="0" indent="0" algn="l">
              <a:buNone/>
              <a:defRPr>
                <a:solidFill>
                  <a:schemeClr val="bg1"/>
                </a:solidFill>
              </a:defRPr>
            </a:lvl1pPr>
          </a:lstStyle>
          <a:p>
            <a:pPr lvl="0"/>
            <a:r>
              <a:rPr lang="en-US" dirty="0"/>
              <a:t>Topic #4</a:t>
            </a:r>
          </a:p>
        </p:txBody>
      </p:sp>
    </p:spTree>
    <p:extLst>
      <p:ext uri="{BB962C8B-B14F-4D97-AF65-F5344CB8AC3E}">
        <p14:creationId xmlns:p14="http://schemas.microsoft.com/office/powerpoint/2010/main" val="571135595"/>
      </p:ext>
    </p:extLst>
  </p:cSld>
  <p:clrMapOvr>
    <a:masterClrMapping/>
  </p:clrMapOvr>
  <p:transition spd="slow">
    <p:wipe/>
  </p:transition>
  <p:extLst>
    <p:ext uri="{DCECCB84-F9BA-43D5-87BE-67443E8EF086}">
      <p15:sldGuideLst xmlns:p15="http://schemas.microsoft.com/office/powerpoint/2012/main">
        <p15:guide id="1" orient="horz" pos="1248">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D74AB9E-2DB5-954A-A2AB-CC85BB9D7A53}"/>
              </a:ext>
            </a:extLst>
          </p:cNvPr>
          <p:cNvSpPr/>
          <p:nvPr userDrawn="1"/>
        </p:nvSpPr>
        <p:spPr>
          <a:xfrm>
            <a:off x="-8240" y="-1"/>
            <a:ext cx="12200240" cy="6858001"/>
          </a:xfrm>
          <a:prstGeom prst="rect">
            <a:avLst/>
          </a:prstGeom>
          <a:gradFill>
            <a:gsLst>
              <a:gs pos="0">
                <a:srgbClr val="BC67C2"/>
              </a:gs>
              <a:gs pos="100000">
                <a:srgbClr val="00C2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44615726-9798-C142-B73C-842604222DA2}"/>
              </a:ext>
            </a:extLst>
          </p:cNvPr>
          <p:cNvCxnSpPr/>
          <p:nvPr userDrawn="1"/>
        </p:nvCxnSpPr>
        <p:spPr>
          <a:xfrm>
            <a:off x="2363235" y="5008647"/>
            <a:ext cx="0" cy="132556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9E8EAB2C-3DDC-4F44-BC3D-6D7EC780961A}"/>
              </a:ext>
            </a:extLst>
          </p:cNvPr>
          <p:cNvPicPr>
            <a:picLocks noChangeAspect="1"/>
          </p:cNvPicPr>
          <p:nvPr userDrawn="1"/>
        </p:nvPicPr>
        <p:blipFill rotWithShape="1">
          <a:blip r:embed="rId2">
            <a:grayscl/>
            <a:alphaModFix amt="20000"/>
          </a:blip>
          <a:srcRect b="15680"/>
          <a:stretch/>
        </p:blipFill>
        <p:spPr>
          <a:xfrm>
            <a:off x="-8240" y="-1"/>
            <a:ext cx="12200240" cy="6858000"/>
          </a:xfrm>
          <a:prstGeom prst="rect">
            <a:avLst/>
          </a:prstGeom>
        </p:spPr>
      </p:pic>
      <p:sp>
        <p:nvSpPr>
          <p:cNvPr id="13" name="Title 1">
            <a:extLst>
              <a:ext uri="{FF2B5EF4-FFF2-40B4-BE49-F238E27FC236}">
                <a16:creationId xmlns:a16="http://schemas.microsoft.com/office/drawing/2014/main" id="{475F24F7-0039-284D-BFBE-7E2BAADF3D23}"/>
              </a:ext>
            </a:extLst>
          </p:cNvPr>
          <p:cNvSpPr>
            <a:spLocks noGrp="1"/>
          </p:cNvSpPr>
          <p:nvPr>
            <p:ph type="title" hasCustomPrompt="1"/>
          </p:nvPr>
        </p:nvSpPr>
        <p:spPr>
          <a:xfrm>
            <a:off x="2515451" y="5008647"/>
            <a:ext cx="9581956" cy="1325563"/>
          </a:xfrm>
        </p:spPr>
        <p:txBody>
          <a:bodyPr>
            <a:normAutofit fontScale="90000"/>
          </a:bodyPr>
          <a:lstStyle>
            <a:lvl1pPr>
              <a:defRPr sz="6000" b="0">
                <a:solidFill>
                  <a:schemeClr val="bg1"/>
                </a:solidFill>
              </a:defRPr>
            </a:lvl1pPr>
          </a:lstStyle>
          <a:p>
            <a:r>
              <a:rPr lang="en-US" b="0" dirty="0">
                <a:solidFill>
                  <a:schemeClr val="bg1"/>
                </a:solidFill>
                <a:latin typeface="Calibri"/>
                <a:cs typeface="Calibri"/>
              </a:rPr>
              <a:t>Topic Heading</a:t>
            </a:r>
            <a:endParaRPr lang="en-US" b="1" dirty="0">
              <a:solidFill>
                <a:schemeClr val="bg1"/>
              </a:solidFill>
              <a:latin typeface="Calibri"/>
              <a:cs typeface="Calibri"/>
            </a:endParaRPr>
          </a:p>
        </p:txBody>
      </p:sp>
    </p:spTree>
    <p:extLst>
      <p:ext uri="{BB962C8B-B14F-4D97-AF65-F5344CB8AC3E}">
        <p14:creationId xmlns:p14="http://schemas.microsoft.com/office/powerpoint/2010/main" val="263032508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814C515-0D5C-0D45-A18C-7A9023516324}"/>
              </a:ext>
            </a:extLst>
          </p:cNvPr>
          <p:cNvSpPr/>
          <p:nvPr userDrawn="1"/>
        </p:nvSpPr>
        <p:spPr>
          <a:xfrm>
            <a:off x="0" y="0"/>
            <a:ext cx="12200240" cy="6858001"/>
          </a:xfrm>
          <a:prstGeom prst="rect">
            <a:avLst/>
          </a:prstGeom>
          <a:gradFill>
            <a:gsLst>
              <a:gs pos="0">
                <a:srgbClr val="BC67C2"/>
              </a:gs>
              <a:gs pos="100000">
                <a:srgbClr val="00C2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2F506D5-C0D2-134F-A4AA-E15ABA19B4B5}"/>
              </a:ext>
            </a:extLst>
          </p:cNvPr>
          <p:cNvPicPr>
            <a:picLocks noChangeAspect="1"/>
          </p:cNvPicPr>
          <p:nvPr userDrawn="1"/>
        </p:nvPicPr>
        <p:blipFill rotWithShape="1">
          <a:blip r:embed="rId2">
            <a:alphaModFix amt="20000"/>
            <a:extLst>
              <a:ext uri="{BEBA8EAE-BF5A-486C-A8C5-ECC9F3942E4B}">
                <a14:imgProps xmlns:a14="http://schemas.microsoft.com/office/drawing/2010/main">
                  <a14:imgLayer r:embed="rId3">
                    <a14:imgEffect>
                      <a14:saturation sat="0"/>
                    </a14:imgEffect>
                  </a14:imgLayer>
                </a14:imgProps>
              </a:ext>
            </a:extLst>
          </a:blip>
          <a:srcRect l="10701" r="-10701"/>
          <a:stretch/>
        </p:blipFill>
        <p:spPr>
          <a:xfrm>
            <a:off x="0" y="0"/>
            <a:ext cx="13716002" cy="6858001"/>
          </a:xfrm>
          <a:prstGeom prst="rect">
            <a:avLst/>
          </a:prstGeom>
        </p:spPr>
      </p:pic>
      <p:cxnSp>
        <p:nvCxnSpPr>
          <p:cNvPr id="12" name="Straight Connector 11">
            <a:extLst>
              <a:ext uri="{FF2B5EF4-FFF2-40B4-BE49-F238E27FC236}">
                <a16:creationId xmlns:a16="http://schemas.microsoft.com/office/drawing/2014/main" id="{44615726-9798-C142-B73C-842604222DA2}"/>
              </a:ext>
            </a:extLst>
          </p:cNvPr>
          <p:cNvCxnSpPr/>
          <p:nvPr userDrawn="1"/>
        </p:nvCxnSpPr>
        <p:spPr>
          <a:xfrm>
            <a:off x="2363235" y="5008647"/>
            <a:ext cx="0" cy="132556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Title 1">
            <a:extLst>
              <a:ext uri="{FF2B5EF4-FFF2-40B4-BE49-F238E27FC236}">
                <a16:creationId xmlns:a16="http://schemas.microsoft.com/office/drawing/2014/main" id="{475F24F7-0039-284D-BFBE-7E2BAADF3D23}"/>
              </a:ext>
            </a:extLst>
          </p:cNvPr>
          <p:cNvSpPr>
            <a:spLocks noGrp="1"/>
          </p:cNvSpPr>
          <p:nvPr>
            <p:ph type="title" hasCustomPrompt="1"/>
          </p:nvPr>
        </p:nvSpPr>
        <p:spPr>
          <a:xfrm>
            <a:off x="2515448" y="5008647"/>
            <a:ext cx="9581956" cy="869639"/>
          </a:xfrm>
        </p:spPr>
        <p:txBody>
          <a:bodyPr anchor="ctr">
            <a:normAutofit fontScale="90000"/>
          </a:bodyPr>
          <a:lstStyle>
            <a:lvl1pPr>
              <a:defRPr sz="6000" b="0">
                <a:solidFill>
                  <a:schemeClr val="bg1"/>
                </a:solidFill>
                <a:latin typeface="+mn-lt"/>
              </a:defRPr>
            </a:lvl1pPr>
          </a:lstStyle>
          <a:p>
            <a:r>
              <a:rPr lang="en-US" b="0" dirty="0">
                <a:solidFill>
                  <a:schemeClr val="bg1"/>
                </a:solidFill>
                <a:latin typeface="Calibri"/>
                <a:cs typeface="Calibri"/>
              </a:rPr>
              <a:t>Topic Heading</a:t>
            </a:r>
            <a:endParaRPr lang="en-US" b="1" dirty="0">
              <a:solidFill>
                <a:schemeClr val="bg1"/>
              </a:solidFill>
              <a:latin typeface="Calibri"/>
              <a:cs typeface="Calibri"/>
            </a:endParaRPr>
          </a:p>
        </p:txBody>
      </p:sp>
      <p:sp>
        <p:nvSpPr>
          <p:cNvPr id="4" name="Text Placeholder 3">
            <a:extLst>
              <a:ext uri="{FF2B5EF4-FFF2-40B4-BE49-F238E27FC236}">
                <a16:creationId xmlns:a16="http://schemas.microsoft.com/office/drawing/2014/main" id="{01FD5341-88BA-EB40-BC72-7C216D53EAAD}"/>
              </a:ext>
            </a:extLst>
          </p:cNvPr>
          <p:cNvSpPr>
            <a:spLocks noGrp="1"/>
          </p:cNvSpPr>
          <p:nvPr>
            <p:ph type="body" sz="quarter" idx="10" hasCustomPrompt="1"/>
          </p:nvPr>
        </p:nvSpPr>
        <p:spPr>
          <a:xfrm>
            <a:off x="2516188" y="5878513"/>
            <a:ext cx="9580562" cy="455612"/>
          </a:xfrm>
        </p:spPr>
        <p:txBody>
          <a:bodyPr/>
          <a:lstStyle>
            <a:lvl1pPr marL="0" indent="0">
              <a:buNone/>
              <a:defRPr>
                <a:solidFill>
                  <a:schemeClr val="bg1"/>
                </a:solidFill>
              </a:defRPr>
            </a:lvl1pPr>
          </a:lstStyle>
          <a:p>
            <a:pPr lvl="0"/>
            <a:r>
              <a:rPr lang="en-US" dirty="0"/>
              <a:t>Subheading</a:t>
            </a:r>
          </a:p>
        </p:txBody>
      </p:sp>
    </p:spTree>
    <p:extLst>
      <p:ext uri="{BB962C8B-B14F-4D97-AF65-F5344CB8AC3E}">
        <p14:creationId xmlns:p14="http://schemas.microsoft.com/office/powerpoint/2010/main" val="3343743773"/>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814C515-0D5C-0D45-A18C-7A9023516324}"/>
              </a:ext>
            </a:extLst>
          </p:cNvPr>
          <p:cNvSpPr/>
          <p:nvPr userDrawn="1"/>
        </p:nvSpPr>
        <p:spPr>
          <a:xfrm>
            <a:off x="-8240" y="-1"/>
            <a:ext cx="12200240" cy="6858001"/>
          </a:xfrm>
          <a:prstGeom prst="rect">
            <a:avLst/>
          </a:prstGeom>
          <a:gradFill>
            <a:gsLst>
              <a:gs pos="0">
                <a:srgbClr val="BC67C2"/>
              </a:gs>
              <a:gs pos="100000">
                <a:srgbClr val="00C2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168DDCB-1613-0342-A2A2-51D5FB258D24}"/>
              </a:ext>
            </a:extLst>
          </p:cNvPr>
          <p:cNvPicPr>
            <a:picLocks noChangeAspect="1"/>
          </p:cNvPicPr>
          <p:nvPr userDrawn="1"/>
        </p:nvPicPr>
        <p:blipFill rotWithShape="1">
          <a:blip r:embed="rId2">
            <a:grayscl/>
            <a:alphaModFix amt="29000"/>
          </a:blip>
          <a:srcRect t="15687" b="-15746"/>
          <a:stretch/>
        </p:blipFill>
        <p:spPr>
          <a:xfrm>
            <a:off x="-8240" y="0"/>
            <a:ext cx="12200240" cy="8138160"/>
          </a:xfrm>
          <a:prstGeom prst="rect">
            <a:avLst/>
          </a:prstGeom>
        </p:spPr>
      </p:pic>
      <p:cxnSp>
        <p:nvCxnSpPr>
          <p:cNvPr id="12" name="Straight Connector 11">
            <a:extLst>
              <a:ext uri="{FF2B5EF4-FFF2-40B4-BE49-F238E27FC236}">
                <a16:creationId xmlns:a16="http://schemas.microsoft.com/office/drawing/2014/main" id="{44615726-9798-C142-B73C-842604222DA2}"/>
              </a:ext>
            </a:extLst>
          </p:cNvPr>
          <p:cNvCxnSpPr/>
          <p:nvPr userDrawn="1"/>
        </p:nvCxnSpPr>
        <p:spPr>
          <a:xfrm>
            <a:off x="2363235" y="5008647"/>
            <a:ext cx="0" cy="132556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Title 1">
            <a:extLst>
              <a:ext uri="{FF2B5EF4-FFF2-40B4-BE49-F238E27FC236}">
                <a16:creationId xmlns:a16="http://schemas.microsoft.com/office/drawing/2014/main" id="{475F24F7-0039-284D-BFBE-7E2BAADF3D23}"/>
              </a:ext>
            </a:extLst>
          </p:cNvPr>
          <p:cNvSpPr>
            <a:spLocks noGrp="1"/>
          </p:cNvSpPr>
          <p:nvPr>
            <p:ph type="title" hasCustomPrompt="1"/>
          </p:nvPr>
        </p:nvSpPr>
        <p:spPr>
          <a:xfrm>
            <a:off x="2515451" y="5008647"/>
            <a:ext cx="9581956" cy="1325563"/>
          </a:xfrm>
        </p:spPr>
        <p:txBody>
          <a:bodyPr>
            <a:normAutofit fontScale="90000"/>
          </a:bodyPr>
          <a:lstStyle>
            <a:lvl1pPr>
              <a:defRPr sz="6000" b="0">
                <a:solidFill>
                  <a:schemeClr val="bg1"/>
                </a:solidFill>
                <a:latin typeface="+mn-lt"/>
              </a:defRPr>
            </a:lvl1pPr>
          </a:lstStyle>
          <a:p>
            <a:r>
              <a:rPr lang="en-US" b="0" dirty="0">
                <a:solidFill>
                  <a:schemeClr val="bg1"/>
                </a:solidFill>
                <a:latin typeface="Calibri"/>
                <a:cs typeface="Calibri"/>
              </a:rPr>
              <a:t>Topic Heading</a:t>
            </a:r>
            <a:endParaRPr lang="en-US" b="1" dirty="0">
              <a:solidFill>
                <a:schemeClr val="bg1"/>
              </a:solidFill>
              <a:latin typeface="Calibri"/>
              <a:cs typeface="Calibri"/>
            </a:endParaRPr>
          </a:p>
        </p:txBody>
      </p:sp>
    </p:spTree>
    <p:extLst>
      <p:ext uri="{BB962C8B-B14F-4D97-AF65-F5344CB8AC3E}">
        <p14:creationId xmlns:p14="http://schemas.microsoft.com/office/powerpoint/2010/main" val="378716297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0D045F1-E0F0-2A43-AEF6-B7DD5B2BF7D9}"/>
              </a:ext>
            </a:extLst>
          </p:cNvPr>
          <p:cNvSpPr>
            <a:spLocks noGrp="1"/>
          </p:cNvSpPr>
          <p:nvPr>
            <p:ph type="title" hasCustomPrompt="1"/>
          </p:nvPr>
        </p:nvSpPr>
        <p:spPr>
          <a:xfrm>
            <a:off x="2515451" y="3429001"/>
            <a:ext cx="9581956" cy="786740"/>
          </a:xfrm>
        </p:spPr>
        <p:txBody>
          <a:bodyPr>
            <a:normAutofit fontScale="90000"/>
          </a:bodyPr>
          <a:lstStyle>
            <a:lvl1pPr>
              <a:defRPr sz="6000" b="0">
                <a:solidFill>
                  <a:srgbClr val="636462"/>
                </a:solidFill>
                <a:latin typeface="+mn-lt"/>
              </a:defRPr>
            </a:lvl1pPr>
          </a:lstStyle>
          <a:p>
            <a:r>
              <a:rPr lang="en-US" b="0" dirty="0">
                <a:solidFill>
                  <a:srgbClr val="636462"/>
                </a:solidFill>
                <a:latin typeface="Calibri"/>
                <a:cs typeface="Calibri"/>
              </a:rPr>
              <a:t>Transition Topic</a:t>
            </a:r>
            <a:endParaRPr lang="en-US" b="1" dirty="0">
              <a:solidFill>
                <a:schemeClr val="bg1"/>
              </a:solidFill>
              <a:latin typeface="Calibri"/>
              <a:cs typeface="Calibri"/>
            </a:endParaRPr>
          </a:p>
        </p:txBody>
      </p:sp>
      <p:sp>
        <p:nvSpPr>
          <p:cNvPr id="10" name="Text Placeholder 9">
            <a:extLst>
              <a:ext uri="{FF2B5EF4-FFF2-40B4-BE49-F238E27FC236}">
                <a16:creationId xmlns:a16="http://schemas.microsoft.com/office/drawing/2014/main" id="{C9AD9527-EDBE-4449-9293-83DE3FB3D5A3}"/>
              </a:ext>
            </a:extLst>
          </p:cNvPr>
          <p:cNvSpPr>
            <a:spLocks noGrp="1"/>
          </p:cNvSpPr>
          <p:nvPr>
            <p:ph type="body" sz="quarter" idx="10" hasCustomPrompt="1"/>
          </p:nvPr>
        </p:nvSpPr>
        <p:spPr>
          <a:xfrm>
            <a:off x="2516187" y="4216400"/>
            <a:ext cx="9581219" cy="546100"/>
          </a:xfrm>
        </p:spPr>
        <p:txBody>
          <a:bodyPr anchor="ctr"/>
          <a:lstStyle>
            <a:lvl1pPr marL="0" indent="0">
              <a:buNone/>
              <a:defRPr>
                <a:solidFill>
                  <a:srgbClr val="636462"/>
                </a:solidFill>
              </a:defRPr>
            </a:lvl1pPr>
          </a:lstStyle>
          <a:p>
            <a:pPr lvl="0"/>
            <a:r>
              <a:rPr lang="en-US" dirty="0"/>
              <a:t>Subheading</a:t>
            </a:r>
          </a:p>
        </p:txBody>
      </p:sp>
    </p:spTree>
    <p:extLst>
      <p:ext uri="{BB962C8B-B14F-4D97-AF65-F5344CB8AC3E}">
        <p14:creationId xmlns:p14="http://schemas.microsoft.com/office/powerpoint/2010/main" val="410681154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91409-7841-3344-A378-887F3CF53225}"/>
              </a:ext>
            </a:extLst>
          </p:cNvPr>
          <p:cNvSpPr>
            <a:spLocks noGrp="1"/>
          </p:cNvSpPr>
          <p:nvPr>
            <p:ph type="title" hasCustomPrompt="1"/>
          </p:nvPr>
        </p:nvSpPr>
        <p:spPr>
          <a:xfrm>
            <a:off x="838200" y="352768"/>
            <a:ext cx="10515600" cy="1325563"/>
          </a:xfrm>
        </p:spPr>
        <p:txBody>
          <a:bodyPr/>
          <a:lstStyle>
            <a:lvl1pPr>
              <a:defRPr>
                <a:solidFill>
                  <a:srgbClr val="636462"/>
                </a:solidFill>
              </a:defRPr>
            </a:lvl1pPr>
          </a:lstStyle>
          <a:p>
            <a:r>
              <a:rPr lang="en-US" dirty="0"/>
              <a:t>Slide Title</a:t>
            </a:r>
          </a:p>
        </p:txBody>
      </p:sp>
      <p:sp>
        <p:nvSpPr>
          <p:cNvPr id="3" name="Content Placeholder 2">
            <a:extLst>
              <a:ext uri="{FF2B5EF4-FFF2-40B4-BE49-F238E27FC236}">
                <a16:creationId xmlns:a16="http://schemas.microsoft.com/office/drawing/2014/main" id="{096B71ED-30DE-3E45-82BD-FA6F17079A06}"/>
              </a:ext>
            </a:extLst>
          </p:cNvPr>
          <p:cNvSpPr>
            <a:spLocks noGrp="1"/>
          </p:cNvSpPr>
          <p:nvPr>
            <p:ph idx="1" hasCustomPrompt="1"/>
          </p:nvPr>
        </p:nvSpPr>
        <p:spPr/>
        <p:txBody>
          <a:bodyPr/>
          <a:lstStyle>
            <a:lvl1pPr>
              <a:defRPr>
                <a:solidFill>
                  <a:srgbClr val="636462"/>
                </a:solidFill>
              </a:defRPr>
            </a:lvl1pPr>
            <a:lvl2pPr>
              <a:defRPr>
                <a:solidFill>
                  <a:srgbClr val="636462"/>
                </a:solidFill>
              </a:defRPr>
            </a:lvl2pPr>
            <a:lvl3pPr>
              <a:defRPr>
                <a:solidFill>
                  <a:srgbClr val="636462"/>
                </a:solidFill>
              </a:defRPr>
            </a:lvl3pPr>
            <a:lvl4pPr>
              <a:defRPr>
                <a:solidFill>
                  <a:srgbClr val="636462"/>
                </a:solidFill>
              </a:defRPr>
            </a:lvl4pPr>
            <a:lvl5pPr>
              <a:defRPr>
                <a:solidFill>
                  <a:srgbClr val="636462"/>
                </a:solidFill>
              </a:defRPr>
            </a:lvl5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9D2F63B4-FF8D-2944-B76E-4377E64EDE98}"/>
              </a:ext>
            </a:extLst>
          </p:cNvPr>
          <p:cNvSpPr>
            <a:spLocks noGrp="1"/>
          </p:cNvSpPr>
          <p:nvPr>
            <p:ph type="ftr" sz="quarter" idx="10"/>
          </p:nvPr>
        </p:nvSpPr>
        <p:spPr/>
        <p:txBody>
          <a:bodyPr/>
          <a:lstStyle>
            <a:lvl1pPr>
              <a:defRPr>
                <a:solidFill>
                  <a:srgbClr val="636462"/>
                </a:solidFill>
              </a:defRPr>
            </a:lvl1pPr>
          </a:lstStyle>
          <a:p>
            <a:r>
              <a:rPr lang="en-US" dirty="0"/>
              <a:t>©2020 Iowa Department of Education. Contact CRESST at UCLA for permission to use this work. </a:t>
            </a:r>
          </a:p>
        </p:txBody>
      </p:sp>
      <p:sp>
        <p:nvSpPr>
          <p:cNvPr id="8" name="Slide Number Placeholder 2">
            <a:extLst>
              <a:ext uri="{FF2B5EF4-FFF2-40B4-BE49-F238E27FC236}">
                <a16:creationId xmlns:a16="http://schemas.microsoft.com/office/drawing/2014/main" id="{E9AC6941-0752-C240-8070-D355AFE62C94}"/>
              </a:ext>
            </a:extLst>
          </p:cNvPr>
          <p:cNvSpPr>
            <a:spLocks noGrp="1"/>
          </p:cNvSpPr>
          <p:nvPr>
            <p:ph type="sldNum" sz="quarter" idx="4"/>
          </p:nvPr>
        </p:nvSpPr>
        <p:spPr>
          <a:xfrm>
            <a:off x="10944982" y="6429372"/>
            <a:ext cx="425605" cy="365125"/>
          </a:xfrm>
          <a:prstGeom prst="rect">
            <a:avLst/>
          </a:prstGeom>
        </p:spPr>
        <p:txBody>
          <a:bodyPr anchor="ctr"/>
          <a:lstStyle>
            <a:lvl1pPr>
              <a:defRPr sz="1000">
                <a:solidFill>
                  <a:srgbClr val="636462"/>
                </a:solidFill>
                <a:latin typeface="Calibri" panose="020F0502020204030204" pitchFamily="34" charset="0"/>
                <a:cs typeface="Calibri" panose="020F0502020204030204" pitchFamily="34" charset="0"/>
              </a:defRPr>
            </a:lvl1pPr>
          </a:lstStyle>
          <a:p>
            <a:fld id="{4D3DAE93-12FD-C14D-A0AD-357E0D5C2BAE}" type="slidenum">
              <a:rPr lang="en-US" smtClean="0"/>
              <a:pPr/>
              <a:t>‹#›</a:t>
            </a:fld>
            <a:endParaRPr lang="en-US" dirty="0"/>
          </a:p>
        </p:txBody>
      </p:sp>
    </p:spTree>
    <p:extLst>
      <p:ext uri="{BB962C8B-B14F-4D97-AF65-F5344CB8AC3E}">
        <p14:creationId xmlns:p14="http://schemas.microsoft.com/office/powerpoint/2010/main" val="2972150141"/>
      </p:ext>
    </p:extLst>
  </p:cSld>
  <p:clrMapOvr>
    <a:masterClrMapping/>
  </p:clrMapOvr>
  <p:transition spd="slow">
    <p:wipe/>
  </p:transition>
  <p:extLst>
    <p:ext uri="{DCECCB84-F9BA-43D5-87BE-67443E8EF086}">
      <p15:sldGuideLst xmlns:p15="http://schemas.microsoft.com/office/powerpoint/2012/main">
        <p15:guide id="1" orient="horz" pos="132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ACDC26-3FCA-5E49-BF1C-D2878F4426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Slide Title</a:t>
            </a:r>
          </a:p>
        </p:txBody>
      </p:sp>
      <p:sp>
        <p:nvSpPr>
          <p:cNvPr id="3" name="Text Placeholder 2">
            <a:extLst>
              <a:ext uri="{FF2B5EF4-FFF2-40B4-BE49-F238E27FC236}">
                <a16:creationId xmlns:a16="http://schemas.microsoft.com/office/drawing/2014/main" id="{70054313-E423-DA46-9557-51E96C418E62}"/>
              </a:ext>
            </a:extLst>
          </p:cNvPr>
          <p:cNvSpPr>
            <a:spLocks noGrp="1"/>
          </p:cNvSpPr>
          <p:nvPr>
            <p:ph type="body" idx="1"/>
          </p:nvPr>
        </p:nvSpPr>
        <p:spPr>
          <a:xfrm>
            <a:off x="838200" y="1958974"/>
            <a:ext cx="10515600" cy="423227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E107E787-2FB9-4404-82B9-B5A85597BA73}"/>
              </a:ext>
            </a:extLst>
          </p:cNvPr>
          <p:cNvPicPr>
            <a:picLocks noChangeAspect="1"/>
          </p:cNvPicPr>
          <p:nvPr userDrawn="1"/>
        </p:nvPicPr>
        <p:blipFill>
          <a:blip r:embed="rId20"/>
          <a:stretch>
            <a:fillRect/>
          </a:stretch>
        </p:blipFill>
        <p:spPr>
          <a:xfrm>
            <a:off x="838200" y="1662774"/>
            <a:ext cx="10515600" cy="50074"/>
          </a:xfrm>
          <a:prstGeom prst="rect">
            <a:avLst/>
          </a:prstGeom>
        </p:spPr>
      </p:pic>
      <p:sp>
        <p:nvSpPr>
          <p:cNvPr id="6" name="Footer Placeholder 5">
            <a:extLst>
              <a:ext uri="{FF2B5EF4-FFF2-40B4-BE49-F238E27FC236}">
                <a16:creationId xmlns:a16="http://schemas.microsoft.com/office/drawing/2014/main" id="{A319502C-7D80-E74B-AA26-7E849A598F7E}"/>
              </a:ext>
            </a:extLst>
          </p:cNvPr>
          <p:cNvSpPr>
            <a:spLocks noGrp="1"/>
          </p:cNvSpPr>
          <p:nvPr>
            <p:ph type="ftr" sz="quarter" idx="3"/>
          </p:nvPr>
        </p:nvSpPr>
        <p:spPr>
          <a:xfrm>
            <a:off x="2525486" y="6429373"/>
            <a:ext cx="7141028" cy="365125"/>
          </a:xfrm>
          <a:prstGeom prst="rect">
            <a:avLst/>
          </a:prstGeom>
        </p:spPr>
        <p:txBody>
          <a:bodyPr vert="horz" lIns="91440" tIns="45720" rIns="91440" bIns="45720" rtlCol="0" anchor="ctr"/>
          <a:lstStyle>
            <a:lvl1pPr algn="ctr">
              <a:defRPr sz="1000">
                <a:solidFill>
                  <a:srgbClr val="636462"/>
                </a:solidFill>
              </a:defRPr>
            </a:lvl1pPr>
          </a:lstStyle>
          <a:p>
            <a:r>
              <a:rPr lang="en-US" dirty="0"/>
              <a:t>©2020 Iowa Department of Education. Contact CRESST at UCLA for permission to use this work. </a:t>
            </a:r>
          </a:p>
        </p:txBody>
      </p:sp>
      <p:sp>
        <p:nvSpPr>
          <p:cNvPr id="9" name="Slide Number Placeholder 2">
            <a:extLst>
              <a:ext uri="{FF2B5EF4-FFF2-40B4-BE49-F238E27FC236}">
                <a16:creationId xmlns:a16="http://schemas.microsoft.com/office/drawing/2014/main" id="{6586B859-36DF-9E4E-9D29-E1A519558B84}"/>
              </a:ext>
            </a:extLst>
          </p:cNvPr>
          <p:cNvSpPr>
            <a:spLocks noGrp="1"/>
          </p:cNvSpPr>
          <p:nvPr>
            <p:ph type="sldNum" sz="quarter" idx="4"/>
          </p:nvPr>
        </p:nvSpPr>
        <p:spPr>
          <a:xfrm>
            <a:off x="10944982" y="6429372"/>
            <a:ext cx="425605" cy="365125"/>
          </a:xfrm>
          <a:prstGeom prst="rect">
            <a:avLst/>
          </a:prstGeom>
        </p:spPr>
        <p:txBody>
          <a:bodyPr anchor="ctr"/>
          <a:lstStyle>
            <a:lvl1pPr algn="r">
              <a:defRPr sz="1000">
                <a:solidFill>
                  <a:srgbClr val="636462"/>
                </a:solidFill>
                <a:latin typeface="Calibri" panose="020F0502020204030204" pitchFamily="34" charset="0"/>
                <a:cs typeface="Calibri" panose="020F0502020204030204" pitchFamily="34" charset="0"/>
              </a:defRPr>
            </a:lvl1pPr>
          </a:lstStyle>
          <a:p>
            <a:fld id="{4D3DAE93-12FD-C14D-A0AD-357E0D5C2BAE}" type="slidenum">
              <a:rPr lang="en-US" smtClean="0"/>
              <a:pPr/>
              <a:t>‹#›</a:t>
            </a:fld>
            <a:endParaRPr lang="en-US" dirty="0"/>
          </a:p>
        </p:txBody>
      </p:sp>
    </p:spTree>
    <p:extLst>
      <p:ext uri="{BB962C8B-B14F-4D97-AF65-F5344CB8AC3E}">
        <p14:creationId xmlns:p14="http://schemas.microsoft.com/office/powerpoint/2010/main" val="1630533762"/>
      </p:ext>
    </p:extLst>
  </p:cSld>
  <p:clrMap bg1="lt1" tx1="dk1" bg2="lt2" tx2="dk2" accent1="accent1" accent2="accent2" accent3="accent3" accent4="accent4" accent5="accent5" accent6="accent6" hlink="hlink" folHlink="folHlink"/>
  <p:sldLayoutIdLst>
    <p:sldLayoutId id="2147483687" r:id="rId1"/>
    <p:sldLayoutId id="2147483671" r:id="rId2"/>
    <p:sldLayoutId id="2147483661" r:id="rId3"/>
    <p:sldLayoutId id="2147483667" r:id="rId4"/>
    <p:sldLayoutId id="2147483664" r:id="rId5"/>
    <p:sldLayoutId id="2147483666" r:id="rId6"/>
    <p:sldLayoutId id="2147483665" r:id="rId7"/>
    <p:sldLayoutId id="2147483673" r:id="rId8"/>
    <p:sldLayoutId id="2147483650" r:id="rId9"/>
    <p:sldLayoutId id="2147483652" r:id="rId10"/>
    <p:sldLayoutId id="2147483653" r:id="rId11"/>
    <p:sldLayoutId id="2147483655" r:id="rId12"/>
    <p:sldLayoutId id="2147483656" r:id="rId13"/>
    <p:sldLayoutId id="2147483689" r:id="rId14"/>
    <p:sldLayoutId id="2147483688" r:id="rId15"/>
    <p:sldLayoutId id="2147483668" r:id="rId16"/>
    <p:sldLayoutId id="2147483686" r:id="rId17"/>
    <p:sldLayoutId id="2147483690" r:id="rId18"/>
  </p:sldLayoutIdLst>
  <p:transition spd="slow">
    <p:wipe/>
  </p:transition>
  <p:hf hdr="0"/>
  <p:txStyles>
    <p:titleStyle>
      <a:lvl1pPr algn="l" defTabSz="914400" rtl="0" eaLnBrk="1" latinLnBrk="0" hangingPunct="1">
        <a:lnSpc>
          <a:spcPct val="90000"/>
        </a:lnSpc>
        <a:spcBef>
          <a:spcPct val="0"/>
        </a:spcBef>
        <a:buNone/>
        <a:defRPr sz="5400" kern="1200">
          <a:solidFill>
            <a:srgbClr val="636462"/>
          </a:solidFill>
          <a:latin typeface="+mn-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800" kern="1200">
          <a:solidFill>
            <a:srgbClr val="636462"/>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Wingdings" panose="05000000000000000000" pitchFamily="2" charset="2"/>
        <a:buChar char="§"/>
        <a:defRPr sz="2800" kern="1200">
          <a:solidFill>
            <a:srgbClr val="636462"/>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Wingdings" panose="05000000000000000000" pitchFamily="2" charset="2"/>
        <a:buChar char="ü"/>
        <a:defRPr sz="2800" kern="1200">
          <a:solidFill>
            <a:srgbClr val="636462"/>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Wingdings" panose="05000000000000000000" pitchFamily="2" charset="2"/>
        <a:buChar char="Ø"/>
        <a:defRPr sz="2800" kern="1200">
          <a:solidFill>
            <a:srgbClr val="636462"/>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2800" kern="1200">
          <a:solidFill>
            <a:srgbClr val="63646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24">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s://ucla.app.box.com/s/fd82746xcj3a57dud1rxck399d85bktl" TargetMode="External"/><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hyperlink" Target="https://creativecommons.org/licenses/by/3.0/" TargetMode="External"/><Relationship Id="rId4" Type="http://schemas.openxmlformats.org/officeDocument/2006/relationships/hyperlink" Target="https://owl.excelsior.edu/writing-process/prewriting-strategies/prewriting-strategies-asking-defining-questions/"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516DFF3-2064-4641-92D3-63B40B3FEB2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72056" y="643467"/>
            <a:ext cx="8247888" cy="5734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05158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51C09BD-EA47-2340-99D8-94B7A455D36E}"/>
              </a:ext>
            </a:extLst>
          </p:cNvPr>
          <p:cNvSpPr>
            <a:spLocks noGrp="1"/>
          </p:cNvSpPr>
          <p:nvPr>
            <p:ph type="ftr" sz="quarter" idx="11"/>
          </p:nvPr>
        </p:nvSpPr>
        <p:spPr/>
        <p:txBody>
          <a:bodyPr/>
          <a:lstStyle/>
          <a:p>
            <a:r>
              <a:rPr lang="en-US" dirty="0"/>
              <a:t>©2020 Iowa Department of Education. Contact CRESST at UCLA for permission to use this work.</a:t>
            </a:r>
          </a:p>
        </p:txBody>
      </p:sp>
      <p:sp>
        <p:nvSpPr>
          <p:cNvPr id="3" name="Slide Number Placeholder 2">
            <a:extLst>
              <a:ext uri="{FF2B5EF4-FFF2-40B4-BE49-F238E27FC236}">
                <a16:creationId xmlns:a16="http://schemas.microsoft.com/office/drawing/2014/main" id="{2EB9498E-137C-8440-8B31-D8737F563BA8}"/>
              </a:ext>
            </a:extLst>
          </p:cNvPr>
          <p:cNvSpPr>
            <a:spLocks noGrp="1"/>
          </p:cNvSpPr>
          <p:nvPr>
            <p:ph type="sldNum" sz="quarter" idx="4"/>
          </p:nvPr>
        </p:nvSpPr>
        <p:spPr/>
        <p:txBody>
          <a:bodyPr/>
          <a:lstStyle/>
          <a:p>
            <a:fld id="{4D3DAE93-12FD-C14D-A0AD-357E0D5C2BAE}" type="slidenum">
              <a:rPr lang="en-US" smtClean="0"/>
              <a:pPr/>
              <a:t>10</a:t>
            </a:fld>
            <a:endParaRPr lang="en-US" dirty="0"/>
          </a:p>
        </p:txBody>
      </p:sp>
      <p:pic>
        <p:nvPicPr>
          <p:cNvPr id="6" name="Picture 5">
            <a:extLst>
              <a:ext uri="{FF2B5EF4-FFF2-40B4-BE49-F238E27FC236}">
                <a16:creationId xmlns:a16="http://schemas.microsoft.com/office/drawing/2014/main" id="{44D5909E-F44C-ED4B-8964-C74E65C56CF1}"/>
              </a:ext>
            </a:extLst>
          </p:cNvPr>
          <p:cNvPicPr>
            <a:picLocks noChangeAspect="1"/>
          </p:cNvPicPr>
          <p:nvPr/>
        </p:nvPicPr>
        <p:blipFill rotWithShape="1">
          <a:blip r:embed="rId3"/>
          <a:srcRect b="6250"/>
          <a:stretch/>
        </p:blipFill>
        <p:spPr>
          <a:xfrm>
            <a:off x="1658470" y="0"/>
            <a:ext cx="9552326" cy="6920006"/>
          </a:xfrm>
          <a:prstGeom prst="rect">
            <a:avLst/>
          </a:prstGeom>
        </p:spPr>
      </p:pic>
      <p:pic>
        <p:nvPicPr>
          <p:cNvPr id="8" name="Picture 7">
            <a:extLst>
              <a:ext uri="{FF2B5EF4-FFF2-40B4-BE49-F238E27FC236}">
                <a16:creationId xmlns:a16="http://schemas.microsoft.com/office/drawing/2014/main" id="{D656894B-2C71-1646-A38D-D0C8BF16DA1F}"/>
              </a:ext>
            </a:extLst>
          </p:cNvPr>
          <p:cNvPicPr>
            <a:picLocks noChangeAspect="1"/>
          </p:cNvPicPr>
          <p:nvPr/>
        </p:nvPicPr>
        <p:blipFill>
          <a:blip r:embed="rId4"/>
          <a:stretch>
            <a:fillRect/>
          </a:stretch>
        </p:blipFill>
        <p:spPr>
          <a:xfrm>
            <a:off x="553229" y="177907"/>
            <a:ext cx="3328185" cy="1175607"/>
          </a:xfrm>
          <a:prstGeom prst="rect">
            <a:avLst/>
          </a:prstGeom>
        </p:spPr>
      </p:pic>
    </p:spTree>
    <p:extLst>
      <p:ext uri="{BB962C8B-B14F-4D97-AF65-F5344CB8AC3E}">
        <p14:creationId xmlns:p14="http://schemas.microsoft.com/office/powerpoint/2010/main" val="54247686"/>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97381-0FF8-0D47-87D2-4202AF8961E0}"/>
              </a:ext>
            </a:extLst>
          </p:cNvPr>
          <p:cNvSpPr>
            <a:spLocks noGrp="1"/>
          </p:cNvSpPr>
          <p:nvPr>
            <p:ph type="title"/>
          </p:nvPr>
        </p:nvSpPr>
        <p:spPr/>
        <p:txBody>
          <a:bodyPr/>
          <a:lstStyle/>
          <a:p>
            <a:r>
              <a:rPr lang="en-US" dirty="0"/>
              <a:t>Project Goals 2019–2023</a:t>
            </a:r>
          </a:p>
        </p:txBody>
      </p:sp>
      <p:graphicFrame>
        <p:nvGraphicFramePr>
          <p:cNvPr id="7" name="Content Placeholder 6">
            <a:extLst>
              <a:ext uri="{FF2B5EF4-FFF2-40B4-BE49-F238E27FC236}">
                <a16:creationId xmlns:a16="http://schemas.microsoft.com/office/drawing/2014/main" id="{A62C7DAE-CEAA-3144-9277-702026CE39CE}"/>
              </a:ext>
            </a:extLst>
          </p:cNvPr>
          <p:cNvGraphicFramePr>
            <a:graphicFrameLocks noGrp="1"/>
          </p:cNvGraphicFramePr>
          <p:nvPr>
            <p:ph idx="1"/>
          </p:nvPr>
        </p:nvGraphicFramePr>
        <p:xfrm>
          <a:off x="838200" y="1958974"/>
          <a:ext cx="10515600" cy="4232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D1C6D0BE-B8A1-8A43-AECB-8F743BE08A51}"/>
              </a:ext>
            </a:extLst>
          </p:cNvPr>
          <p:cNvSpPr>
            <a:spLocks noGrp="1"/>
          </p:cNvSpPr>
          <p:nvPr>
            <p:ph type="ftr" sz="quarter" idx="10"/>
          </p:nvPr>
        </p:nvSpPr>
        <p:spPr/>
        <p:txBody>
          <a:bodyPr/>
          <a:lstStyle/>
          <a:p>
            <a:r>
              <a:rPr lang="en-US" dirty="0">
                <a:solidFill>
                  <a:schemeClr val="tx1">
                    <a:lumMod val="65000"/>
                    <a:lumOff val="35000"/>
                  </a:schemeClr>
                </a:solidFill>
              </a:rPr>
              <a:t>©2021 by The Iowa Department of Education. Contact CRESST at UCLA for permission to use this work. </a:t>
            </a:r>
          </a:p>
        </p:txBody>
      </p:sp>
      <p:sp>
        <p:nvSpPr>
          <p:cNvPr id="5" name="Slide Number Placeholder 4">
            <a:extLst>
              <a:ext uri="{FF2B5EF4-FFF2-40B4-BE49-F238E27FC236}">
                <a16:creationId xmlns:a16="http://schemas.microsoft.com/office/drawing/2014/main" id="{3A3BA586-65E1-634F-B3A6-6724C80E62B8}"/>
              </a:ext>
            </a:extLst>
          </p:cNvPr>
          <p:cNvSpPr>
            <a:spLocks noGrp="1"/>
          </p:cNvSpPr>
          <p:nvPr>
            <p:ph type="sldNum" sz="quarter" idx="22"/>
          </p:nvPr>
        </p:nvSpPr>
        <p:spPr>
          <a:xfrm>
            <a:off x="10928195" y="6429372"/>
            <a:ext cx="425605" cy="365125"/>
          </a:xfrm>
        </p:spPr>
        <p:txBody>
          <a:bodyPr/>
          <a:lstStyle/>
          <a:p>
            <a:fld id="{4D3DAE93-12FD-C14D-A0AD-357E0D5C2BAE}" type="slidenum">
              <a:rPr lang="en-US" smtClean="0"/>
              <a:pPr/>
              <a:t>11</a:t>
            </a:fld>
            <a:endParaRPr lang="en-US" dirty="0"/>
          </a:p>
        </p:txBody>
      </p:sp>
    </p:spTree>
    <p:extLst>
      <p:ext uri="{BB962C8B-B14F-4D97-AF65-F5344CB8AC3E}">
        <p14:creationId xmlns:p14="http://schemas.microsoft.com/office/powerpoint/2010/main" val="165624938"/>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D1652-51EC-4DA5-8490-610D94EFEDA1}"/>
              </a:ext>
            </a:extLst>
          </p:cNvPr>
          <p:cNvSpPr>
            <a:spLocks noGrp="1"/>
          </p:cNvSpPr>
          <p:nvPr>
            <p:ph type="title"/>
          </p:nvPr>
        </p:nvSpPr>
        <p:spPr/>
        <p:txBody>
          <a:bodyPr/>
          <a:lstStyle/>
          <a:p>
            <a:r>
              <a:rPr lang="en-US" dirty="0"/>
              <a:t>Who Are ELSCDs?</a:t>
            </a:r>
          </a:p>
        </p:txBody>
      </p:sp>
      <p:sp>
        <p:nvSpPr>
          <p:cNvPr id="3" name="Content Placeholder 2">
            <a:extLst>
              <a:ext uri="{FF2B5EF4-FFF2-40B4-BE49-F238E27FC236}">
                <a16:creationId xmlns:a16="http://schemas.microsoft.com/office/drawing/2014/main" id="{AC772BB2-55DC-4505-8004-5088805B287B}"/>
              </a:ext>
            </a:extLst>
          </p:cNvPr>
          <p:cNvSpPr>
            <a:spLocks noGrp="1"/>
          </p:cNvSpPr>
          <p:nvPr>
            <p:ph idx="1"/>
          </p:nvPr>
        </p:nvSpPr>
        <p:spPr/>
        <p:txBody>
          <a:bodyPr/>
          <a:lstStyle/>
          <a:p>
            <a:r>
              <a:rPr lang="en-US" b="0" i="0" dirty="0">
                <a:effectLst/>
                <a:latin typeface="Arial" panose="020B0604020202020204" pitchFamily="34" charset="0"/>
              </a:rPr>
              <a:t>who are not proficient in the English language and have been identified as needing English language development services;</a:t>
            </a:r>
          </a:p>
          <a:p>
            <a:r>
              <a:rPr lang="en-US" b="0" i="0" dirty="0">
                <a:effectLst/>
                <a:latin typeface="Arial" panose="020B0604020202020204" pitchFamily="34" charset="0"/>
              </a:rPr>
              <a:t>who meet the federal definition of an English learner (ESEA §8101(20));</a:t>
            </a:r>
          </a:p>
          <a:p>
            <a:r>
              <a:rPr lang="en-US" b="0" i="0" dirty="0">
                <a:effectLst/>
                <a:latin typeface="Arial" panose="020B0604020202020204" pitchFamily="34" charset="0"/>
              </a:rPr>
              <a:t>who meet the state definition for having a most significant cognitive disability; and</a:t>
            </a:r>
          </a:p>
          <a:p>
            <a:r>
              <a:rPr lang="en-US" b="0" i="0" dirty="0">
                <a:effectLst/>
                <a:latin typeface="Arial" panose="020B0604020202020204" pitchFamily="34" charset="0"/>
              </a:rPr>
              <a:t>whose IEP teams have determined an alternate assessment is appropriate for the student.</a:t>
            </a:r>
            <a:endParaRPr lang="en-US" dirty="0"/>
          </a:p>
        </p:txBody>
      </p:sp>
      <p:sp>
        <p:nvSpPr>
          <p:cNvPr id="4" name="Footer Placeholder 3">
            <a:extLst>
              <a:ext uri="{FF2B5EF4-FFF2-40B4-BE49-F238E27FC236}">
                <a16:creationId xmlns:a16="http://schemas.microsoft.com/office/drawing/2014/main" id="{0052D8F1-EC08-4CF8-8938-0DF5C71312CD}"/>
              </a:ext>
            </a:extLst>
          </p:cNvPr>
          <p:cNvSpPr>
            <a:spLocks noGrp="1"/>
          </p:cNvSpPr>
          <p:nvPr>
            <p:ph type="ftr" sz="quarter" idx="10"/>
          </p:nvPr>
        </p:nvSpPr>
        <p:spPr/>
        <p:txBody>
          <a:bodyPr/>
          <a:lstStyle/>
          <a:p>
            <a:r>
              <a:rPr lang="en-US"/>
              <a:t>©2020 by The Iowa Dept. of Education. Contact CRESST for permission to use this work.</a:t>
            </a:r>
            <a:endParaRPr lang="en-US" dirty="0"/>
          </a:p>
        </p:txBody>
      </p:sp>
      <p:sp>
        <p:nvSpPr>
          <p:cNvPr id="5" name="Slide Number Placeholder 4">
            <a:extLst>
              <a:ext uri="{FF2B5EF4-FFF2-40B4-BE49-F238E27FC236}">
                <a16:creationId xmlns:a16="http://schemas.microsoft.com/office/drawing/2014/main" id="{A3546B4F-D159-44A5-B39F-DBEB860BE868}"/>
              </a:ext>
            </a:extLst>
          </p:cNvPr>
          <p:cNvSpPr>
            <a:spLocks noGrp="1"/>
          </p:cNvSpPr>
          <p:nvPr>
            <p:ph type="sldNum" sz="quarter" idx="22"/>
          </p:nvPr>
        </p:nvSpPr>
        <p:spPr/>
        <p:txBody>
          <a:bodyPr/>
          <a:lstStyle/>
          <a:p>
            <a:fld id="{4D3DAE93-12FD-C14D-A0AD-357E0D5C2BAE}" type="slidenum">
              <a:rPr lang="en-US" smtClean="0"/>
              <a:pPr/>
              <a:t>12</a:t>
            </a:fld>
            <a:endParaRPr lang="en-US" dirty="0"/>
          </a:p>
        </p:txBody>
      </p:sp>
      <p:sp>
        <p:nvSpPr>
          <p:cNvPr id="6" name="Text Placeholder 5">
            <a:extLst>
              <a:ext uri="{FF2B5EF4-FFF2-40B4-BE49-F238E27FC236}">
                <a16:creationId xmlns:a16="http://schemas.microsoft.com/office/drawing/2014/main" id="{6CA64E1E-F972-45E3-9FD3-8786EF7CDB7D}"/>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87610702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41486-B9B8-BE47-A010-A2C4EC80F0AE}"/>
              </a:ext>
            </a:extLst>
          </p:cNvPr>
          <p:cNvSpPr>
            <a:spLocks noGrp="1"/>
          </p:cNvSpPr>
          <p:nvPr>
            <p:ph type="title"/>
          </p:nvPr>
        </p:nvSpPr>
        <p:spPr/>
        <p:txBody>
          <a:bodyPr>
            <a:normAutofit/>
          </a:bodyPr>
          <a:lstStyle/>
          <a:p>
            <a:r>
              <a:rPr lang="en-US" dirty="0"/>
              <a:t>Project Updates</a:t>
            </a:r>
          </a:p>
        </p:txBody>
      </p:sp>
    </p:spTree>
    <p:extLst>
      <p:ext uri="{BB962C8B-B14F-4D97-AF65-F5344CB8AC3E}">
        <p14:creationId xmlns:p14="http://schemas.microsoft.com/office/powerpoint/2010/main" val="4185292734"/>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DF6D4-2AEF-D145-B682-6576148DA81A}"/>
              </a:ext>
            </a:extLst>
          </p:cNvPr>
          <p:cNvSpPr>
            <a:spLocks noGrp="1"/>
          </p:cNvSpPr>
          <p:nvPr>
            <p:ph type="title"/>
          </p:nvPr>
        </p:nvSpPr>
        <p:spPr/>
        <p:txBody>
          <a:bodyPr>
            <a:normAutofit/>
          </a:bodyPr>
          <a:lstStyle/>
          <a:p>
            <a:r>
              <a:rPr lang="en-US" dirty="0"/>
              <a:t>Assessment Design </a:t>
            </a:r>
          </a:p>
        </p:txBody>
      </p:sp>
      <p:graphicFrame>
        <p:nvGraphicFramePr>
          <p:cNvPr id="6" name="Content Placeholder 5">
            <a:extLst>
              <a:ext uri="{FF2B5EF4-FFF2-40B4-BE49-F238E27FC236}">
                <a16:creationId xmlns:a16="http://schemas.microsoft.com/office/drawing/2014/main" id="{04A388A3-2309-DD41-B61C-D86636F9D156}"/>
              </a:ext>
            </a:extLst>
          </p:cNvPr>
          <p:cNvGraphicFramePr>
            <a:graphicFrameLocks noGrp="1"/>
          </p:cNvGraphicFramePr>
          <p:nvPr>
            <p:ph idx="1"/>
            <p:extLst>
              <p:ext uri="{D42A27DB-BD31-4B8C-83A1-F6EECF244321}">
                <p14:modId xmlns:p14="http://schemas.microsoft.com/office/powerpoint/2010/main" val="1389006817"/>
              </p:ext>
            </p:extLst>
          </p:nvPr>
        </p:nvGraphicFramePr>
        <p:xfrm>
          <a:off x="838200" y="1789157"/>
          <a:ext cx="10906125" cy="45100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1ABD29E9-1040-0E4C-BD1A-020EAC2D1D8B}"/>
              </a:ext>
            </a:extLst>
          </p:cNvPr>
          <p:cNvSpPr>
            <a:spLocks noGrp="1"/>
          </p:cNvSpPr>
          <p:nvPr>
            <p:ph type="ftr" sz="quarter" idx="10"/>
          </p:nvPr>
        </p:nvSpPr>
        <p:spPr/>
        <p:txBody>
          <a:bodyPr/>
          <a:lstStyle/>
          <a:p>
            <a:r>
              <a:rPr lang="en-US" dirty="0"/>
              <a:t>©2021 Iowa Department of Education. Contact CRESST at UCLA for permission to use this work. </a:t>
            </a:r>
          </a:p>
        </p:txBody>
      </p:sp>
      <p:sp>
        <p:nvSpPr>
          <p:cNvPr id="5" name="Slide Number Placeholder 4">
            <a:extLst>
              <a:ext uri="{FF2B5EF4-FFF2-40B4-BE49-F238E27FC236}">
                <a16:creationId xmlns:a16="http://schemas.microsoft.com/office/drawing/2014/main" id="{5434D4B6-1C41-5E49-996D-F9DB1ABE5CAA}"/>
              </a:ext>
            </a:extLst>
          </p:cNvPr>
          <p:cNvSpPr>
            <a:spLocks noGrp="1"/>
          </p:cNvSpPr>
          <p:nvPr>
            <p:ph type="sldNum" sz="quarter" idx="4"/>
          </p:nvPr>
        </p:nvSpPr>
        <p:spPr/>
        <p:txBody>
          <a:bodyPr/>
          <a:lstStyle/>
          <a:p>
            <a:fld id="{4D3DAE93-12FD-C14D-A0AD-357E0D5C2BAE}" type="slidenum">
              <a:rPr lang="en-US" smtClean="0"/>
              <a:pPr/>
              <a:t>14</a:t>
            </a:fld>
            <a:endParaRPr lang="en-US" dirty="0"/>
          </a:p>
        </p:txBody>
      </p:sp>
    </p:spTree>
    <p:extLst>
      <p:ext uri="{BB962C8B-B14F-4D97-AF65-F5344CB8AC3E}">
        <p14:creationId xmlns:p14="http://schemas.microsoft.com/office/powerpoint/2010/main" val="928354829"/>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DF6D4-2AEF-D145-B682-6576148DA81A}"/>
              </a:ext>
            </a:extLst>
          </p:cNvPr>
          <p:cNvSpPr>
            <a:spLocks noGrp="1"/>
          </p:cNvSpPr>
          <p:nvPr>
            <p:ph type="title"/>
          </p:nvPr>
        </p:nvSpPr>
        <p:spPr>
          <a:xfrm>
            <a:off x="838200" y="352768"/>
            <a:ext cx="10685745" cy="1325563"/>
          </a:xfrm>
        </p:spPr>
        <p:txBody>
          <a:bodyPr>
            <a:noAutofit/>
          </a:bodyPr>
          <a:lstStyle/>
          <a:p>
            <a:r>
              <a:rPr lang="en-US" sz="3600" dirty="0"/>
              <a:t>Communities of Practice</a:t>
            </a:r>
            <a:r>
              <a:rPr lang="en-US" sz="3600" dirty="0">
                <a:cs typeface="Calibri"/>
              </a:rPr>
              <a:t> Professional Learning Modules</a:t>
            </a:r>
            <a:endParaRPr lang="en-US" sz="3600" dirty="0"/>
          </a:p>
        </p:txBody>
      </p:sp>
      <p:graphicFrame>
        <p:nvGraphicFramePr>
          <p:cNvPr id="6" name="Content Placeholder 5">
            <a:extLst>
              <a:ext uri="{FF2B5EF4-FFF2-40B4-BE49-F238E27FC236}">
                <a16:creationId xmlns:a16="http://schemas.microsoft.com/office/drawing/2014/main" id="{04A388A3-2309-DD41-B61C-D86636F9D156}"/>
              </a:ext>
            </a:extLst>
          </p:cNvPr>
          <p:cNvGraphicFramePr>
            <a:graphicFrameLocks noGrp="1"/>
          </p:cNvGraphicFramePr>
          <p:nvPr>
            <p:ph idx="1"/>
            <p:extLst>
              <p:ext uri="{D42A27DB-BD31-4B8C-83A1-F6EECF244321}">
                <p14:modId xmlns:p14="http://schemas.microsoft.com/office/powerpoint/2010/main" val="4069875392"/>
              </p:ext>
            </p:extLst>
          </p:nvPr>
        </p:nvGraphicFramePr>
        <p:xfrm>
          <a:off x="838200" y="1789157"/>
          <a:ext cx="10906125" cy="4640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1ABD29E9-1040-0E4C-BD1A-020EAC2D1D8B}"/>
              </a:ext>
            </a:extLst>
          </p:cNvPr>
          <p:cNvSpPr>
            <a:spLocks noGrp="1"/>
          </p:cNvSpPr>
          <p:nvPr>
            <p:ph type="ftr" sz="quarter" idx="10"/>
          </p:nvPr>
        </p:nvSpPr>
        <p:spPr/>
        <p:txBody>
          <a:bodyPr/>
          <a:lstStyle/>
          <a:p>
            <a:r>
              <a:rPr lang="en-US" dirty="0"/>
              <a:t>©2021 Iowa Department of Education. Contact CRESST at UCLA for permission to use this work. </a:t>
            </a:r>
          </a:p>
        </p:txBody>
      </p:sp>
      <p:sp>
        <p:nvSpPr>
          <p:cNvPr id="5" name="Slide Number Placeholder 4">
            <a:extLst>
              <a:ext uri="{FF2B5EF4-FFF2-40B4-BE49-F238E27FC236}">
                <a16:creationId xmlns:a16="http://schemas.microsoft.com/office/drawing/2014/main" id="{5434D4B6-1C41-5E49-996D-F9DB1ABE5CAA}"/>
              </a:ext>
            </a:extLst>
          </p:cNvPr>
          <p:cNvSpPr>
            <a:spLocks noGrp="1"/>
          </p:cNvSpPr>
          <p:nvPr>
            <p:ph type="sldNum" sz="quarter" idx="4"/>
          </p:nvPr>
        </p:nvSpPr>
        <p:spPr/>
        <p:txBody>
          <a:bodyPr/>
          <a:lstStyle/>
          <a:p>
            <a:fld id="{4D3DAE93-12FD-C14D-A0AD-357E0D5C2BAE}" type="slidenum">
              <a:rPr lang="en-US" smtClean="0"/>
              <a:pPr/>
              <a:t>15</a:t>
            </a:fld>
            <a:endParaRPr lang="en-US" dirty="0"/>
          </a:p>
        </p:txBody>
      </p:sp>
      <p:pic>
        <p:nvPicPr>
          <p:cNvPr id="7" name="Picture 6">
            <a:extLst>
              <a:ext uri="{FF2B5EF4-FFF2-40B4-BE49-F238E27FC236}">
                <a16:creationId xmlns:a16="http://schemas.microsoft.com/office/drawing/2014/main" id="{7DF98F65-E606-6341-B583-E26B16C7660E}"/>
              </a:ext>
            </a:extLst>
          </p:cNvPr>
          <p:cNvPicPr>
            <a:picLocks noChangeAspect="1"/>
          </p:cNvPicPr>
          <p:nvPr/>
        </p:nvPicPr>
        <p:blipFill>
          <a:blip r:embed="rId8"/>
          <a:stretch>
            <a:fillRect/>
          </a:stretch>
        </p:blipFill>
        <p:spPr>
          <a:xfrm>
            <a:off x="7474837" y="1844437"/>
            <a:ext cx="3895750" cy="2264828"/>
          </a:xfrm>
          <a:prstGeom prst="rect">
            <a:avLst/>
          </a:prstGeom>
        </p:spPr>
      </p:pic>
    </p:spTree>
    <p:extLst>
      <p:ext uri="{BB962C8B-B14F-4D97-AF65-F5344CB8AC3E}">
        <p14:creationId xmlns:p14="http://schemas.microsoft.com/office/powerpoint/2010/main" val="2828699943"/>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72EDF-FE4E-4BA4-B618-79D35A6A44D2}"/>
              </a:ext>
            </a:extLst>
          </p:cNvPr>
          <p:cNvSpPr>
            <a:spLocks noGrp="1"/>
          </p:cNvSpPr>
          <p:nvPr>
            <p:ph type="title"/>
          </p:nvPr>
        </p:nvSpPr>
        <p:spPr/>
        <p:txBody>
          <a:bodyPr>
            <a:normAutofit/>
          </a:bodyPr>
          <a:lstStyle/>
          <a:p>
            <a:pPr algn="ctr"/>
            <a:r>
              <a:rPr lang="en-US" sz="4800" dirty="0">
                <a:cs typeface="Calibri"/>
              </a:rPr>
              <a:t>Online Professional Learning Modules</a:t>
            </a:r>
            <a:endParaRPr lang="en-US" sz="4800" dirty="0"/>
          </a:p>
        </p:txBody>
      </p:sp>
      <p:graphicFrame>
        <p:nvGraphicFramePr>
          <p:cNvPr id="7" name="Content Placeholder 6">
            <a:extLst>
              <a:ext uri="{FF2B5EF4-FFF2-40B4-BE49-F238E27FC236}">
                <a16:creationId xmlns:a16="http://schemas.microsoft.com/office/drawing/2014/main" id="{56096A85-8DCD-3847-902D-8BF4116F0F5D}"/>
              </a:ext>
            </a:extLst>
          </p:cNvPr>
          <p:cNvGraphicFramePr>
            <a:graphicFrameLocks noGrp="1"/>
          </p:cNvGraphicFramePr>
          <p:nvPr>
            <p:ph idx="1"/>
            <p:extLst>
              <p:ext uri="{D42A27DB-BD31-4B8C-83A1-F6EECF244321}">
                <p14:modId xmlns:p14="http://schemas.microsoft.com/office/powerpoint/2010/main" val="1976665676"/>
              </p:ext>
            </p:extLst>
          </p:nvPr>
        </p:nvGraphicFramePr>
        <p:xfrm>
          <a:off x="256309" y="1775313"/>
          <a:ext cx="10515600" cy="4232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C2D6CB0A-9B52-4681-8FE8-346EC6574D33}"/>
              </a:ext>
            </a:extLst>
          </p:cNvPr>
          <p:cNvSpPr>
            <a:spLocks noGrp="1"/>
          </p:cNvSpPr>
          <p:nvPr>
            <p:ph type="ftr" sz="quarter" idx="10"/>
          </p:nvPr>
        </p:nvSpPr>
        <p:spPr/>
        <p:txBody>
          <a:bodyPr/>
          <a:lstStyle/>
          <a:p>
            <a:r>
              <a:rPr lang="en-US" dirty="0"/>
              <a:t>©2021 Iowa Department of Education. Contact CRESST at UCLA for permission to use this work. </a:t>
            </a:r>
          </a:p>
        </p:txBody>
      </p:sp>
      <p:sp>
        <p:nvSpPr>
          <p:cNvPr id="5" name="Slide Number Placeholder 4">
            <a:extLst>
              <a:ext uri="{FF2B5EF4-FFF2-40B4-BE49-F238E27FC236}">
                <a16:creationId xmlns:a16="http://schemas.microsoft.com/office/drawing/2014/main" id="{AAAD646C-2A26-4D95-9450-4E9AD95371AC}"/>
              </a:ext>
            </a:extLst>
          </p:cNvPr>
          <p:cNvSpPr>
            <a:spLocks noGrp="1"/>
          </p:cNvSpPr>
          <p:nvPr>
            <p:ph type="sldNum" sz="quarter" idx="4"/>
          </p:nvPr>
        </p:nvSpPr>
        <p:spPr/>
        <p:txBody>
          <a:bodyPr/>
          <a:lstStyle/>
          <a:p>
            <a:fld id="{4D3DAE93-12FD-C14D-A0AD-357E0D5C2BAE}" type="slidenum">
              <a:rPr lang="en-US" smtClean="0"/>
              <a:pPr/>
              <a:t>16</a:t>
            </a:fld>
            <a:endParaRPr lang="en-US" dirty="0"/>
          </a:p>
        </p:txBody>
      </p:sp>
      <p:pic>
        <p:nvPicPr>
          <p:cNvPr id="6" name="Picture 5">
            <a:extLst>
              <a:ext uri="{FF2B5EF4-FFF2-40B4-BE49-F238E27FC236}">
                <a16:creationId xmlns:a16="http://schemas.microsoft.com/office/drawing/2014/main" id="{9B263EED-90EA-E748-8D5E-FB7541E97A9D}"/>
              </a:ext>
            </a:extLst>
          </p:cNvPr>
          <p:cNvPicPr>
            <a:picLocks noChangeAspect="1"/>
          </p:cNvPicPr>
          <p:nvPr/>
        </p:nvPicPr>
        <p:blipFill>
          <a:blip r:embed="rId8"/>
          <a:stretch>
            <a:fillRect/>
          </a:stretch>
        </p:blipFill>
        <p:spPr>
          <a:xfrm>
            <a:off x="7069791" y="2757918"/>
            <a:ext cx="5193446" cy="3560618"/>
          </a:xfrm>
          <a:prstGeom prst="rect">
            <a:avLst/>
          </a:prstGeom>
        </p:spPr>
      </p:pic>
    </p:spTree>
    <p:extLst>
      <p:ext uri="{BB962C8B-B14F-4D97-AF65-F5344CB8AC3E}">
        <p14:creationId xmlns:p14="http://schemas.microsoft.com/office/powerpoint/2010/main" val="67324836"/>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6F20CEF-1DDB-D24B-B7DB-26CCA64E8E6D}"/>
              </a:ext>
            </a:extLst>
          </p:cNvPr>
          <p:cNvGraphicFramePr/>
          <p:nvPr/>
        </p:nvGraphicFramePr>
        <p:xfrm>
          <a:off x="122235" y="1625594"/>
          <a:ext cx="1203063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a:extLst>
              <a:ext uri="{FF2B5EF4-FFF2-40B4-BE49-F238E27FC236}">
                <a16:creationId xmlns:a16="http://schemas.microsoft.com/office/drawing/2014/main" id="{623F0850-2B34-8944-9C29-39310BD9A452}"/>
              </a:ext>
            </a:extLst>
          </p:cNvPr>
          <p:cNvCxnSpPr>
            <a:cxnSpLocks/>
          </p:cNvCxnSpPr>
          <p:nvPr/>
        </p:nvCxnSpPr>
        <p:spPr>
          <a:xfrm flipV="1">
            <a:off x="11180444" y="4690111"/>
            <a:ext cx="0" cy="968905"/>
          </a:xfrm>
          <a:prstGeom prst="line">
            <a:avLst/>
          </a:prstGeom>
          <a:ln w="15875">
            <a:solidFill>
              <a:schemeClr val="accent4"/>
            </a:solidFill>
            <a:round/>
            <a:headEnd type="diamond"/>
            <a:tailEnd type="diamond"/>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79DD5840-846B-134F-B60A-F0FADF4E3955}"/>
              </a:ext>
            </a:extLst>
          </p:cNvPr>
          <p:cNvCxnSpPr>
            <a:cxnSpLocks/>
          </p:cNvCxnSpPr>
          <p:nvPr/>
        </p:nvCxnSpPr>
        <p:spPr>
          <a:xfrm flipV="1">
            <a:off x="295013" y="2227724"/>
            <a:ext cx="0" cy="1747600"/>
          </a:xfrm>
          <a:prstGeom prst="line">
            <a:avLst/>
          </a:prstGeom>
          <a:ln w="15875">
            <a:solidFill>
              <a:schemeClr val="accent4"/>
            </a:solidFill>
            <a:round/>
            <a:headEnd type="diamond"/>
            <a:tailEnd type="diamond"/>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567D92AC-E70A-A345-ADA7-6DC98C52C971}"/>
              </a:ext>
            </a:extLst>
          </p:cNvPr>
          <p:cNvSpPr txBox="1"/>
          <p:nvPr/>
        </p:nvSpPr>
        <p:spPr>
          <a:xfrm>
            <a:off x="-187692" y="1560308"/>
            <a:ext cx="1111219" cy="646331"/>
          </a:xfrm>
          <a:prstGeom prst="rect">
            <a:avLst/>
          </a:prstGeom>
          <a:noFill/>
        </p:spPr>
        <p:txBody>
          <a:bodyPr wrap="square" rtlCol="0">
            <a:spAutoFit/>
          </a:bodyPr>
          <a:lstStyle/>
          <a:p>
            <a:pPr algn="ctr"/>
            <a:r>
              <a:rPr lang="en-US" sz="1200" dirty="0">
                <a:cs typeface="Times New Roman" panose="02020603050405020304" pitchFamily="18" charset="0"/>
              </a:rPr>
              <a:t>Packet #1 Establishing CoPs</a:t>
            </a:r>
          </a:p>
        </p:txBody>
      </p:sp>
      <p:cxnSp>
        <p:nvCxnSpPr>
          <p:cNvPr id="15" name="Straight Connector 14">
            <a:extLst>
              <a:ext uri="{FF2B5EF4-FFF2-40B4-BE49-F238E27FC236}">
                <a16:creationId xmlns:a16="http://schemas.microsoft.com/office/drawing/2014/main" id="{39366614-CE76-894C-ADFB-48CA6C5D9805}"/>
              </a:ext>
            </a:extLst>
          </p:cNvPr>
          <p:cNvCxnSpPr>
            <a:cxnSpLocks/>
          </p:cNvCxnSpPr>
          <p:nvPr/>
        </p:nvCxnSpPr>
        <p:spPr>
          <a:xfrm flipV="1">
            <a:off x="738855" y="2946517"/>
            <a:ext cx="0" cy="1014449"/>
          </a:xfrm>
          <a:prstGeom prst="line">
            <a:avLst/>
          </a:prstGeom>
          <a:ln w="15875">
            <a:solidFill>
              <a:schemeClr val="accent4"/>
            </a:solidFill>
            <a:round/>
            <a:headEnd type="diamond"/>
            <a:tailEnd type="diamond"/>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1261BAE9-6D50-184F-80AA-DEDA1AFAE5DC}"/>
              </a:ext>
            </a:extLst>
          </p:cNvPr>
          <p:cNvSpPr txBox="1"/>
          <p:nvPr/>
        </p:nvSpPr>
        <p:spPr>
          <a:xfrm>
            <a:off x="264177" y="2285016"/>
            <a:ext cx="881216" cy="646331"/>
          </a:xfrm>
          <a:prstGeom prst="rect">
            <a:avLst/>
          </a:prstGeom>
          <a:noFill/>
        </p:spPr>
        <p:txBody>
          <a:bodyPr wrap="square" rtlCol="0">
            <a:spAutoFit/>
          </a:bodyPr>
          <a:lstStyle/>
          <a:p>
            <a:pPr algn="ctr"/>
            <a:r>
              <a:rPr lang="en-US" sz="1200" dirty="0">
                <a:cs typeface="Times New Roman" panose="02020603050405020304" pitchFamily="18" charset="0"/>
              </a:rPr>
              <a:t>Packet #2 Alt ELPA Standards</a:t>
            </a:r>
          </a:p>
        </p:txBody>
      </p:sp>
      <p:cxnSp>
        <p:nvCxnSpPr>
          <p:cNvPr id="23" name="Straight Connector 22">
            <a:extLst>
              <a:ext uri="{FF2B5EF4-FFF2-40B4-BE49-F238E27FC236}">
                <a16:creationId xmlns:a16="http://schemas.microsoft.com/office/drawing/2014/main" id="{DFBE81AA-3E2B-F142-AA75-4DC34303355B}"/>
              </a:ext>
            </a:extLst>
          </p:cNvPr>
          <p:cNvCxnSpPr>
            <a:cxnSpLocks/>
          </p:cNvCxnSpPr>
          <p:nvPr/>
        </p:nvCxnSpPr>
        <p:spPr>
          <a:xfrm flipV="1">
            <a:off x="3128499" y="2435646"/>
            <a:ext cx="0" cy="1543799"/>
          </a:xfrm>
          <a:prstGeom prst="line">
            <a:avLst/>
          </a:prstGeom>
          <a:ln w="15875">
            <a:solidFill>
              <a:schemeClr val="accent4"/>
            </a:solidFill>
            <a:round/>
            <a:headEnd type="diamond"/>
            <a:tailEnd type="diamond"/>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A22EFC43-6A9A-0B47-A044-A129A754DC77}"/>
              </a:ext>
            </a:extLst>
          </p:cNvPr>
          <p:cNvSpPr txBox="1"/>
          <p:nvPr/>
        </p:nvSpPr>
        <p:spPr>
          <a:xfrm>
            <a:off x="2873817" y="1951673"/>
            <a:ext cx="1265953" cy="461665"/>
          </a:xfrm>
          <a:prstGeom prst="rect">
            <a:avLst/>
          </a:prstGeom>
          <a:noFill/>
        </p:spPr>
        <p:txBody>
          <a:bodyPr wrap="square" rtlCol="0">
            <a:spAutoFit/>
          </a:bodyPr>
          <a:lstStyle/>
          <a:p>
            <a:pPr algn="ctr"/>
            <a:r>
              <a:rPr lang="en-US" sz="1200" dirty="0">
                <a:cs typeface="Times New Roman" panose="02020603050405020304" pitchFamily="18" charset="0"/>
              </a:rPr>
              <a:t>Packet #5 Accommodations</a:t>
            </a:r>
          </a:p>
        </p:txBody>
      </p:sp>
      <p:cxnSp>
        <p:nvCxnSpPr>
          <p:cNvPr id="26" name="Straight Connector 25">
            <a:extLst>
              <a:ext uri="{FF2B5EF4-FFF2-40B4-BE49-F238E27FC236}">
                <a16:creationId xmlns:a16="http://schemas.microsoft.com/office/drawing/2014/main" id="{8AEC2EE4-9999-9B4A-9E4F-B75D27C85647}"/>
              </a:ext>
            </a:extLst>
          </p:cNvPr>
          <p:cNvCxnSpPr>
            <a:cxnSpLocks/>
          </p:cNvCxnSpPr>
          <p:nvPr/>
        </p:nvCxnSpPr>
        <p:spPr>
          <a:xfrm flipV="1">
            <a:off x="3440194" y="3183044"/>
            <a:ext cx="0" cy="786790"/>
          </a:xfrm>
          <a:prstGeom prst="line">
            <a:avLst/>
          </a:prstGeom>
          <a:ln w="15875">
            <a:solidFill>
              <a:schemeClr val="accent4"/>
            </a:solidFill>
            <a:round/>
            <a:headEnd type="diamond"/>
            <a:tailEnd type="diamond"/>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3E34AB7F-7C70-214F-AA7F-9F33987780C3}"/>
              </a:ext>
            </a:extLst>
          </p:cNvPr>
          <p:cNvSpPr txBox="1"/>
          <p:nvPr/>
        </p:nvSpPr>
        <p:spPr>
          <a:xfrm>
            <a:off x="2145784" y="1239084"/>
            <a:ext cx="1332520" cy="646331"/>
          </a:xfrm>
          <a:prstGeom prst="rect">
            <a:avLst/>
          </a:prstGeom>
          <a:noFill/>
        </p:spPr>
        <p:txBody>
          <a:bodyPr wrap="square" rtlCol="0">
            <a:spAutoFit/>
          </a:bodyPr>
          <a:lstStyle/>
          <a:p>
            <a:pPr algn="ctr"/>
            <a:r>
              <a:rPr lang="en-US" sz="1200" b="1" dirty="0">
                <a:solidFill>
                  <a:srgbClr val="6FA087"/>
                </a:solidFill>
                <a:cs typeface="Times New Roman" panose="02020603050405020304" pitchFamily="18" charset="0"/>
              </a:rPr>
              <a:t>Review Test Administrator Training Materials</a:t>
            </a:r>
          </a:p>
        </p:txBody>
      </p:sp>
      <p:cxnSp>
        <p:nvCxnSpPr>
          <p:cNvPr id="36" name="Straight Connector 35">
            <a:extLst>
              <a:ext uri="{FF2B5EF4-FFF2-40B4-BE49-F238E27FC236}">
                <a16:creationId xmlns:a16="http://schemas.microsoft.com/office/drawing/2014/main" id="{ADD68A0C-3A13-4548-9995-FB08DA8D76BC}"/>
              </a:ext>
            </a:extLst>
          </p:cNvPr>
          <p:cNvCxnSpPr>
            <a:cxnSpLocks/>
          </p:cNvCxnSpPr>
          <p:nvPr/>
        </p:nvCxnSpPr>
        <p:spPr>
          <a:xfrm flipV="1">
            <a:off x="4141876" y="4687468"/>
            <a:ext cx="0" cy="386875"/>
          </a:xfrm>
          <a:prstGeom prst="line">
            <a:avLst/>
          </a:prstGeom>
          <a:ln w="15875">
            <a:solidFill>
              <a:schemeClr val="accent4"/>
            </a:solidFill>
            <a:round/>
            <a:headEnd type="diamond"/>
            <a:tailEnd type="diamond"/>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CDB201ED-7784-F94D-BFC9-13D311C9D212}"/>
              </a:ext>
            </a:extLst>
          </p:cNvPr>
          <p:cNvSpPr txBox="1"/>
          <p:nvPr/>
        </p:nvSpPr>
        <p:spPr>
          <a:xfrm>
            <a:off x="3623808" y="5150147"/>
            <a:ext cx="1034923" cy="830997"/>
          </a:xfrm>
          <a:prstGeom prst="rect">
            <a:avLst/>
          </a:prstGeom>
          <a:noFill/>
        </p:spPr>
        <p:txBody>
          <a:bodyPr wrap="square" rtlCol="0">
            <a:spAutoFit/>
          </a:bodyPr>
          <a:lstStyle/>
          <a:p>
            <a:pPr algn="ctr"/>
            <a:r>
              <a:rPr lang="en-US" sz="1600" b="1" dirty="0">
                <a:cs typeface="Times New Roman" panose="02020603050405020304" pitchFamily="18" charset="0"/>
              </a:rPr>
              <a:t>Pilot Test (Item Try-outs) </a:t>
            </a:r>
          </a:p>
        </p:txBody>
      </p:sp>
      <p:cxnSp>
        <p:nvCxnSpPr>
          <p:cNvPr id="38" name="Straight Connector 37">
            <a:extLst>
              <a:ext uri="{FF2B5EF4-FFF2-40B4-BE49-F238E27FC236}">
                <a16:creationId xmlns:a16="http://schemas.microsoft.com/office/drawing/2014/main" id="{B8237A6B-DC94-0D48-9A31-24B6A7297F4D}"/>
              </a:ext>
            </a:extLst>
          </p:cNvPr>
          <p:cNvCxnSpPr>
            <a:cxnSpLocks/>
          </p:cNvCxnSpPr>
          <p:nvPr/>
        </p:nvCxnSpPr>
        <p:spPr>
          <a:xfrm flipV="1">
            <a:off x="1034629" y="1913333"/>
            <a:ext cx="642" cy="2066745"/>
          </a:xfrm>
          <a:prstGeom prst="line">
            <a:avLst/>
          </a:prstGeom>
          <a:ln w="15875">
            <a:solidFill>
              <a:schemeClr val="accent4"/>
            </a:solidFill>
            <a:round/>
            <a:headEnd type="diamond"/>
            <a:tailEnd type="diamond"/>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FA39E40C-CA4B-AE4B-9AE2-6976533A45BC}"/>
              </a:ext>
            </a:extLst>
          </p:cNvPr>
          <p:cNvSpPr txBox="1"/>
          <p:nvPr/>
        </p:nvSpPr>
        <p:spPr>
          <a:xfrm>
            <a:off x="1406684" y="5147776"/>
            <a:ext cx="828867" cy="646331"/>
          </a:xfrm>
          <a:prstGeom prst="rect">
            <a:avLst/>
          </a:prstGeom>
          <a:noFill/>
        </p:spPr>
        <p:txBody>
          <a:bodyPr wrap="square" rtlCol="0">
            <a:spAutoFit/>
          </a:bodyPr>
          <a:lstStyle/>
          <a:p>
            <a:pPr algn="ctr"/>
            <a:r>
              <a:rPr lang="en-US" sz="1200" b="1" dirty="0">
                <a:solidFill>
                  <a:srgbClr val="0070C0"/>
                </a:solidFill>
                <a:cs typeface="Times New Roman" panose="02020603050405020304" pitchFamily="18" charset="0"/>
              </a:rPr>
              <a:t>Educator</a:t>
            </a:r>
            <a:r>
              <a:rPr lang="en-US" sz="1200" dirty="0">
                <a:cs typeface="Times New Roman" panose="02020603050405020304" pitchFamily="18" charset="0"/>
              </a:rPr>
              <a:t> Item writing</a:t>
            </a:r>
          </a:p>
        </p:txBody>
      </p:sp>
      <p:cxnSp>
        <p:nvCxnSpPr>
          <p:cNvPr id="44" name="Straight Connector 43">
            <a:extLst>
              <a:ext uri="{FF2B5EF4-FFF2-40B4-BE49-F238E27FC236}">
                <a16:creationId xmlns:a16="http://schemas.microsoft.com/office/drawing/2014/main" id="{1F06C2D9-7858-6C4B-B517-63CDDF3ADF6C}"/>
              </a:ext>
            </a:extLst>
          </p:cNvPr>
          <p:cNvCxnSpPr>
            <a:cxnSpLocks/>
          </p:cNvCxnSpPr>
          <p:nvPr/>
        </p:nvCxnSpPr>
        <p:spPr>
          <a:xfrm flipH="1" flipV="1">
            <a:off x="7465171" y="2580246"/>
            <a:ext cx="3875" cy="1392393"/>
          </a:xfrm>
          <a:prstGeom prst="line">
            <a:avLst/>
          </a:prstGeom>
          <a:ln w="15875">
            <a:solidFill>
              <a:schemeClr val="accent4"/>
            </a:solidFill>
            <a:round/>
            <a:headEnd type="diamond"/>
            <a:tailEnd type="diamond"/>
          </a:ln>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FAF47859-E692-304E-85C9-06EC56CB3D02}"/>
              </a:ext>
            </a:extLst>
          </p:cNvPr>
          <p:cNvSpPr txBox="1"/>
          <p:nvPr/>
        </p:nvSpPr>
        <p:spPr>
          <a:xfrm>
            <a:off x="7551423" y="2756592"/>
            <a:ext cx="1110898" cy="815608"/>
          </a:xfrm>
          <a:prstGeom prst="rect">
            <a:avLst/>
          </a:prstGeom>
          <a:noFill/>
        </p:spPr>
        <p:txBody>
          <a:bodyPr wrap="square" rtlCol="0">
            <a:spAutoFit/>
          </a:bodyPr>
          <a:lstStyle/>
          <a:p>
            <a:pPr algn="ctr"/>
            <a:r>
              <a:rPr lang="en-US" sz="1200" dirty="0">
                <a:cs typeface="Times New Roman" panose="02020603050405020304" pitchFamily="18" charset="0"/>
              </a:rPr>
              <a:t>Packet #11 </a:t>
            </a:r>
          </a:p>
          <a:p>
            <a:pPr algn="ctr"/>
            <a:r>
              <a:rPr lang="en-US" sz="1200" dirty="0">
                <a:cs typeface="Times New Roman" panose="02020603050405020304" pitchFamily="18" charset="0"/>
              </a:rPr>
              <a:t>Alt ELPA Test Administration </a:t>
            </a:r>
          </a:p>
          <a:p>
            <a:pPr algn="ctr"/>
            <a:endParaRPr lang="en-US" sz="1100" dirty="0">
              <a:cs typeface="Times New Roman" panose="02020603050405020304" pitchFamily="18" charset="0"/>
            </a:endParaRPr>
          </a:p>
        </p:txBody>
      </p:sp>
      <p:cxnSp>
        <p:nvCxnSpPr>
          <p:cNvPr id="47" name="Straight Connector 46">
            <a:extLst>
              <a:ext uri="{FF2B5EF4-FFF2-40B4-BE49-F238E27FC236}">
                <a16:creationId xmlns:a16="http://schemas.microsoft.com/office/drawing/2014/main" id="{483ABD33-DA92-5D45-A5ED-00240332B965}"/>
              </a:ext>
            </a:extLst>
          </p:cNvPr>
          <p:cNvCxnSpPr>
            <a:cxnSpLocks/>
          </p:cNvCxnSpPr>
          <p:nvPr/>
        </p:nvCxnSpPr>
        <p:spPr>
          <a:xfrm flipV="1">
            <a:off x="8977624" y="4694833"/>
            <a:ext cx="0" cy="514867"/>
          </a:xfrm>
          <a:prstGeom prst="line">
            <a:avLst/>
          </a:prstGeom>
          <a:ln w="15875">
            <a:solidFill>
              <a:schemeClr val="accent4"/>
            </a:solidFill>
            <a:round/>
            <a:headEnd type="diamond"/>
            <a:tailEnd type="diamond"/>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8E5ADF2C-B516-9342-8DB1-1CFAD74F3D7A}"/>
              </a:ext>
            </a:extLst>
          </p:cNvPr>
          <p:cNvSpPr txBox="1"/>
          <p:nvPr/>
        </p:nvSpPr>
        <p:spPr>
          <a:xfrm>
            <a:off x="8346655" y="5250810"/>
            <a:ext cx="1189078" cy="584775"/>
          </a:xfrm>
          <a:prstGeom prst="rect">
            <a:avLst/>
          </a:prstGeom>
          <a:noFill/>
        </p:spPr>
        <p:txBody>
          <a:bodyPr wrap="square" rtlCol="0">
            <a:spAutoFit/>
          </a:bodyPr>
          <a:lstStyle/>
          <a:p>
            <a:pPr algn="ctr"/>
            <a:r>
              <a:rPr lang="en-US" sz="1600" b="1" dirty="0">
                <a:cs typeface="Times New Roman" panose="02020603050405020304" pitchFamily="18" charset="0"/>
              </a:rPr>
              <a:t>Operational Field Test</a:t>
            </a:r>
          </a:p>
        </p:txBody>
      </p:sp>
      <p:sp>
        <p:nvSpPr>
          <p:cNvPr id="60" name="TextBox 59">
            <a:extLst>
              <a:ext uri="{FF2B5EF4-FFF2-40B4-BE49-F238E27FC236}">
                <a16:creationId xmlns:a16="http://schemas.microsoft.com/office/drawing/2014/main" id="{6312FF17-73C7-6541-9D51-9142D17503A9}"/>
              </a:ext>
            </a:extLst>
          </p:cNvPr>
          <p:cNvSpPr txBox="1"/>
          <p:nvPr/>
        </p:nvSpPr>
        <p:spPr>
          <a:xfrm>
            <a:off x="7227477" y="1571967"/>
            <a:ext cx="1018197" cy="1184940"/>
          </a:xfrm>
          <a:prstGeom prst="rect">
            <a:avLst/>
          </a:prstGeom>
          <a:noFill/>
        </p:spPr>
        <p:txBody>
          <a:bodyPr wrap="square" rtlCol="0">
            <a:spAutoFit/>
          </a:bodyPr>
          <a:lstStyle/>
          <a:p>
            <a:pPr algn="ctr"/>
            <a:r>
              <a:rPr lang="en-US" sz="1200" dirty="0">
                <a:cs typeface="Times New Roman" panose="02020603050405020304" pitchFamily="18" charset="0"/>
              </a:rPr>
              <a:t>Packet #10 Assessment Walk-Thru &amp; Field Test </a:t>
            </a:r>
            <a:r>
              <a:rPr lang="en-US" sz="1200" dirty="0">
                <a:solidFill>
                  <a:srgbClr val="FF0000"/>
                </a:solidFill>
                <a:cs typeface="Times New Roman" panose="02020603050405020304" pitchFamily="18" charset="0"/>
              </a:rPr>
              <a:t>Recruitment</a:t>
            </a:r>
            <a:r>
              <a:rPr lang="en-US" sz="1200" dirty="0">
                <a:cs typeface="Times New Roman" panose="02020603050405020304" pitchFamily="18" charset="0"/>
              </a:rPr>
              <a:t> </a:t>
            </a:r>
          </a:p>
          <a:p>
            <a:pPr algn="ctr"/>
            <a:r>
              <a:rPr lang="en-US" sz="1100" dirty="0">
                <a:cs typeface="Times New Roman" panose="02020603050405020304" pitchFamily="18" charset="0"/>
              </a:rPr>
              <a:t> </a:t>
            </a:r>
          </a:p>
        </p:txBody>
      </p:sp>
      <p:cxnSp>
        <p:nvCxnSpPr>
          <p:cNvPr id="61" name="Straight Connector 60">
            <a:extLst>
              <a:ext uri="{FF2B5EF4-FFF2-40B4-BE49-F238E27FC236}">
                <a16:creationId xmlns:a16="http://schemas.microsoft.com/office/drawing/2014/main" id="{E05EF365-A2C3-6E4C-9108-EF6203F155C7}"/>
              </a:ext>
            </a:extLst>
          </p:cNvPr>
          <p:cNvCxnSpPr>
            <a:cxnSpLocks/>
          </p:cNvCxnSpPr>
          <p:nvPr/>
        </p:nvCxnSpPr>
        <p:spPr>
          <a:xfrm flipV="1">
            <a:off x="8245674" y="3361406"/>
            <a:ext cx="5529" cy="619068"/>
          </a:xfrm>
          <a:prstGeom prst="line">
            <a:avLst/>
          </a:prstGeom>
          <a:ln w="15875">
            <a:solidFill>
              <a:schemeClr val="accent4"/>
            </a:solidFill>
            <a:round/>
            <a:headEnd type="diamond"/>
            <a:tailEnd type="diamond"/>
          </a:ln>
        </p:spPr>
        <p:style>
          <a:lnRef idx="1">
            <a:schemeClr val="dk1"/>
          </a:lnRef>
          <a:fillRef idx="0">
            <a:schemeClr val="dk1"/>
          </a:fillRef>
          <a:effectRef idx="0">
            <a:schemeClr val="dk1"/>
          </a:effectRef>
          <a:fontRef idx="minor">
            <a:schemeClr val="tx1"/>
          </a:fontRef>
        </p:style>
      </p:cxnSp>
      <p:sp>
        <p:nvSpPr>
          <p:cNvPr id="62" name="TextBox 61">
            <a:extLst>
              <a:ext uri="{FF2B5EF4-FFF2-40B4-BE49-F238E27FC236}">
                <a16:creationId xmlns:a16="http://schemas.microsoft.com/office/drawing/2014/main" id="{0E2B237B-C15D-3545-B19B-3837A00392E6}"/>
              </a:ext>
            </a:extLst>
          </p:cNvPr>
          <p:cNvSpPr txBox="1"/>
          <p:nvPr/>
        </p:nvSpPr>
        <p:spPr>
          <a:xfrm>
            <a:off x="8045163" y="1269786"/>
            <a:ext cx="1390486" cy="646331"/>
          </a:xfrm>
          <a:prstGeom prst="rect">
            <a:avLst/>
          </a:prstGeom>
          <a:noFill/>
        </p:spPr>
        <p:txBody>
          <a:bodyPr wrap="square" rtlCol="0">
            <a:spAutoFit/>
          </a:bodyPr>
          <a:lstStyle/>
          <a:p>
            <a:pPr algn="ctr"/>
            <a:r>
              <a:rPr lang="en-US" sz="1200" b="1" dirty="0">
                <a:solidFill>
                  <a:srgbClr val="6FA087"/>
                </a:solidFill>
                <a:cs typeface="Times New Roman" panose="02020603050405020304" pitchFamily="18" charset="0"/>
              </a:rPr>
              <a:t>Review Test</a:t>
            </a:r>
          </a:p>
          <a:p>
            <a:pPr algn="ctr"/>
            <a:r>
              <a:rPr lang="en-US" sz="1200" b="1" dirty="0">
                <a:solidFill>
                  <a:srgbClr val="6FA087"/>
                </a:solidFill>
                <a:cs typeface="Times New Roman" panose="02020603050405020304" pitchFamily="18" charset="0"/>
              </a:rPr>
              <a:t> Administrator Training Materials</a:t>
            </a:r>
          </a:p>
        </p:txBody>
      </p:sp>
      <p:cxnSp>
        <p:nvCxnSpPr>
          <p:cNvPr id="64" name="Straight Connector 63">
            <a:extLst>
              <a:ext uri="{FF2B5EF4-FFF2-40B4-BE49-F238E27FC236}">
                <a16:creationId xmlns:a16="http://schemas.microsoft.com/office/drawing/2014/main" id="{8AC579F3-6FCE-9B49-9674-6501165A3156}"/>
              </a:ext>
            </a:extLst>
          </p:cNvPr>
          <p:cNvCxnSpPr>
            <a:cxnSpLocks/>
          </p:cNvCxnSpPr>
          <p:nvPr/>
        </p:nvCxnSpPr>
        <p:spPr>
          <a:xfrm flipH="1" flipV="1">
            <a:off x="8705169" y="1937205"/>
            <a:ext cx="6873" cy="2023833"/>
          </a:xfrm>
          <a:prstGeom prst="line">
            <a:avLst/>
          </a:prstGeom>
          <a:ln w="15875">
            <a:solidFill>
              <a:schemeClr val="accent4"/>
            </a:solidFill>
            <a:round/>
            <a:headEnd type="diamond"/>
            <a:tailEnd type="diamond"/>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82649B56-854B-DE49-AF26-2B682EF5B611}"/>
              </a:ext>
            </a:extLst>
          </p:cNvPr>
          <p:cNvCxnSpPr>
            <a:cxnSpLocks/>
          </p:cNvCxnSpPr>
          <p:nvPr/>
        </p:nvCxnSpPr>
        <p:spPr>
          <a:xfrm flipH="1" flipV="1">
            <a:off x="11196973" y="3091412"/>
            <a:ext cx="2038" cy="888932"/>
          </a:xfrm>
          <a:prstGeom prst="line">
            <a:avLst/>
          </a:prstGeom>
          <a:ln w="15875">
            <a:solidFill>
              <a:schemeClr val="accent4"/>
            </a:solidFill>
            <a:round/>
            <a:headEnd type="diamond"/>
            <a:tailEnd type="diamond"/>
          </a:ln>
        </p:spPr>
        <p:style>
          <a:lnRef idx="1">
            <a:schemeClr val="dk1"/>
          </a:lnRef>
          <a:fillRef idx="0">
            <a:schemeClr val="dk1"/>
          </a:fillRef>
          <a:effectRef idx="0">
            <a:schemeClr val="dk1"/>
          </a:effectRef>
          <a:fontRef idx="minor">
            <a:schemeClr val="tx1"/>
          </a:fontRef>
        </p:style>
      </p:cxnSp>
      <p:sp>
        <p:nvSpPr>
          <p:cNvPr id="50" name="TextBox 49">
            <a:extLst>
              <a:ext uri="{FF2B5EF4-FFF2-40B4-BE49-F238E27FC236}">
                <a16:creationId xmlns:a16="http://schemas.microsoft.com/office/drawing/2014/main" id="{40E281E1-F288-634A-BF0F-D0A37D8FC7CD}"/>
              </a:ext>
            </a:extLst>
          </p:cNvPr>
          <p:cNvSpPr txBox="1"/>
          <p:nvPr/>
        </p:nvSpPr>
        <p:spPr>
          <a:xfrm>
            <a:off x="10691075" y="2443069"/>
            <a:ext cx="1011796" cy="815608"/>
          </a:xfrm>
          <a:prstGeom prst="rect">
            <a:avLst/>
          </a:prstGeom>
          <a:noFill/>
        </p:spPr>
        <p:txBody>
          <a:bodyPr wrap="square" rtlCol="0">
            <a:spAutoFit/>
          </a:bodyPr>
          <a:lstStyle/>
          <a:p>
            <a:pPr algn="ctr"/>
            <a:r>
              <a:rPr lang="en-US" sz="1200" dirty="0">
                <a:cs typeface="Times New Roman" panose="02020603050405020304" pitchFamily="18" charset="0"/>
              </a:rPr>
              <a:t>Packet #13 Sustaining CoPs</a:t>
            </a:r>
          </a:p>
          <a:p>
            <a:pPr algn="ctr"/>
            <a:r>
              <a:rPr lang="en-US" sz="1100" dirty="0">
                <a:cs typeface="Times New Roman" panose="02020603050405020304" pitchFamily="18" charset="0"/>
              </a:rPr>
              <a:t> </a:t>
            </a:r>
          </a:p>
        </p:txBody>
      </p:sp>
      <p:sp>
        <p:nvSpPr>
          <p:cNvPr id="53" name="TextBox 52">
            <a:extLst>
              <a:ext uri="{FF2B5EF4-FFF2-40B4-BE49-F238E27FC236}">
                <a16:creationId xmlns:a16="http://schemas.microsoft.com/office/drawing/2014/main" id="{127A3E21-8E1B-6947-BA2B-BBD8D2C3E58A}"/>
              </a:ext>
            </a:extLst>
          </p:cNvPr>
          <p:cNvSpPr txBox="1"/>
          <p:nvPr/>
        </p:nvSpPr>
        <p:spPr>
          <a:xfrm>
            <a:off x="11126290" y="4897304"/>
            <a:ext cx="1112203" cy="830997"/>
          </a:xfrm>
          <a:prstGeom prst="rect">
            <a:avLst/>
          </a:prstGeom>
          <a:noFill/>
        </p:spPr>
        <p:txBody>
          <a:bodyPr wrap="square" rtlCol="0">
            <a:spAutoFit/>
          </a:bodyPr>
          <a:lstStyle/>
          <a:p>
            <a:pPr algn="ctr"/>
            <a:r>
              <a:rPr lang="en-US" sz="1200" dirty="0">
                <a:cs typeface="Times New Roman" panose="02020603050405020304" pitchFamily="18" charset="0"/>
              </a:rPr>
              <a:t>Test Administrator training &amp; certification</a:t>
            </a:r>
          </a:p>
        </p:txBody>
      </p:sp>
      <p:cxnSp>
        <p:nvCxnSpPr>
          <p:cNvPr id="55" name="Straight Connector 54">
            <a:extLst>
              <a:ext uri="{FF2B5EF4-FFF2-40B4-BE49-F238E27FC236}">
                <a16:creationId xmlns:a16="http://schemas.microsoft.com/office/drawing/2014/main" id="{D0CE8B3D-DD50-C148-B0B0-7F8682714BAD}"/>
              </a:ext>
            </a:extLst>
          </p:cNvPr>
          <p:cNvCxnSpPr>
            <a:cxnSpLocks/>
          </p:cNvCxnSpPr>
          <p:nvPr/>
        </p:nvCxnSpPr>
        <p:spPr>
          <a:xfrm flipV="1">
            <a:off x="2756351" y="1913333"/>
            <a:ext cx="0" cy="2066746"/>
          </a:xfrm>
          <a:prstGeom prst="line">
            <a:avLst/>
          </a:prstGeom>
          <a:ln w="15875">
            <a:solidFill>
              <a:schemeClr val="accent4"/>
            </a:solidFill>
            <a:round/>
            <a:headEnd type="diamond"/>
            <a:tailEnd type="diamond"/>
          </a:ln>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98F4D48F-CBA2-EC48-9EC8-071EAFBAFBF3}"/>
              </a:ext>
            </a:extLst>
          </p:cNvPr>
          <p:cNvSpPr txBox="1"/>
          <p:nvPr/>
        </p:nvSpPr>
        <p:spPr>
          <a:xfrm>
            <a:off x="1060711" y="1971762"/>
            <a:ext cx="1391743" cy="1569660"/>
          </a:xfrm>
          <a:prstGeom prst="rect">
            <a:avLst/>
          </a:prstGeom>
          <a:noFill/>
        </p:spPr>
        <p:txBody>
          <a:bodyPr wrap="square" rtlCol="0">
            <a:spAutoFit/>
          </a:bodyPr>
          <a:lstStyle/>
          <a:p>
            <a:pPr algn="ctr"/>
            <a:r>
              <a:rPr lang="en-US" sz="1200" dirty="0">
                <a:cs typeface="Times New Roman" panose="02020603050405020304" pitchFamily="18" charset="0"/>
              </a:rPr>
              <a:t>Packet # 4 </a:t>
            </a:r>
            <a:r>
              <a:rPr lang="en-US" sz="1200" dirty="0">
                <a:solidFill>
                  <a:srgbClr val="FF0000"/>
                </a:solidFill>
                <a:cs typeface="Times New Roman" panose="02020603050405020304" pitchFamily="18" charset="0"/>
              </a:rPr>
              <a:t>Recruitment</a:t>
            </a:r>
            <a:r>
              <a:rPr lang="en-US" sz="1200" dirty="0">
                <a:cs typeface="Times New Roman" panose="02020603050405020304" pitchFamily="18" charset="0"/>
              </a:rPr>
              <a:t> for Educator item Feedback, Item writers, c</a:t>
            </a:r>
            <a:r>
              <a:rPr lang="en-US" sz="1200" dirty="0"/>
              <a:t>ontent, bias &amp; sensitivity reviews </a:t>
            </a:r>
            <a:endParaRPr lang="en-US" sz="1200" dirty="0">
              <a:cs typeface="Times New Roman" panose="02020603050405020304" pitchFamily="18" charset="0"/>
            </a:endParaRPr>
          </a:p>
          <a:p>
            <a:pPr algn="ctr"/>
            <a:endParaRPr lang="en-US" sz="1200" dirty="0">
              <a:cs typeface="Times New Roman" panose="02020603050405020304" pitchFamily="18" charset="0"/>
            </a:endParaRPr>
          </a:p>
        </p:txBody>
      </p:sp>
      <p:grpSp>
        <p:nvGrpSpPr>
          <p:cNvPr id="13" name="Group 12">
            <a:extLst>
              <a:ext uri="{FF2B5EF4-FFF2-40B4-BE49-F238E27FC236}">
                <a16:creationId xmlns:a16="http://schemas.microsoft.com/office/drawing/2014/main" id="{51E35FE5-A014-C54C-99E1-D1AA64A5C1D4}"/>
              </a:ext>
            </a:extLst>
          </p:cNvPr>
          <p:cNvGrpSpPr/>
          <p:nvPr/>
        </p:nvGrpSpPr>
        <p:grpSpPr>
          <a:xfrm>
            <a:off x="10852133" y="279837"/>
            <a:ext cx="1339868" cy="999281"/>
            <a:chOff x="10722301" y="5826327"/>
            <a:chExt cx="1466555" cy="999281"/>
          </a:xfrm>
        </p:grpSpPr>
        <p:sp>
          <p:nvSpPr>
            <p:cNvPr id="59" name="Rectangle 58">
              <a:extLst>
                <a:ext uri="{FF2B5EF4-FFF2-40B4-BE49-F238E27FC236}">
                  <a16:creationId xmlns:a16="http://schemas.microsoft.com/office/drawing/2014/main" id="{A16FF3E7-C447-F343-91E4-7C258A2F2EBD}"/>
                </a:ext>
              </a:extLst>
            </p:cNvPr>
            <p:cNvSpPr/>
            <p:nvPr/>
          </p:nvSpPr>
          <p:spPr>
            <a:xfrm>
              <a:off x="10722301" y="5857056"/>
              <a:ext cx="228600" cy="228600"/>
            </a:xfrm>
            <a:prstGeom prst="rect">
              <a:avLst/>
            </a:prstGeom>
            <a:solidFill>
              <a:srgbClr val="94E4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0997E841-9717-624D-84D8-6ADFF11661BC}"/>
                </a:ext>
              </a:extLst>
            </p:cNvPr>
            <p:cNvSpPr/>
            <p:nvPr/>
          </p:nvSpPr>
          <p:spPr>
            <a:xfrm>
              <a:off x="10722301" y="6190123"/>
              <a:ext cx="228600" cy="228600"/>
            </a:xfrm>
            <a:prstGeom prst="rect">
              <a:avLst/>
            </a:prstGeom>
            <a:solidFill>
              <a:srgbClr val="5FC4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F5EFE76B-0A5A-DB42-8D48-5B37975C8358}"/>
                </a:ext>
              </a:extLst>
            </p:cNvPr>
            <p:cNvSpPr/>
            <p:nvPr/>
          </p:nvSpPr>
          <p:spPr>
            <a:xfrm>
              <a:off x="10722301" y="6542063"/>
              <a:ext cx="228600" cy="228600"/>
            </a:xfrm>
            <a:prstGeom prst="rect">
              <a:avLst/>
            </a:prstGeom>
            <a:solidFill>
              <a:srgbClr val="4CA6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4A984BF6-5B65-E640-B934-1C6F6ABB5660}"/>
                </a:ext>
              </a:extLst>
            </p:cNvPr>
            <p:cNvSpPr txBox="1"/>
            <p:nvPr/>
          </p:nvSpPr>
          <p:spPr>
            <a:xfrm>
              <a:off x="10962330" y="5826327"/>
              <a:ext cx="1226525" cy="307777"/>
            </a:xfrm>
            <a:prstGeom prst="rect">
              <a:avLst/>
            </a:prstGeom>
            <a:noFill/>
          </p:spPr>
          <p:txBody>
            <a:bodyPr wrap="square" rtlCol="0">
              <a:spAutoFit/>
            </a:bodyPr>
            <a:lstStyle/>
            <a:p>
              <a:r>
                <a:rPr lang="en-US" sz="1400" dirty="0"/>
                <a:t>2020/2021</a:t>
              </a:r>
            </a:p>
          </p:txBody>
        </p:sp>
        <p:sp>
          <p:nvSpPr>
            <p:cNvPr id="67" name="TextBox 66">
              <a:extLst>
                <a:ext uri="{FF2B5EF4-FFF2-40B4-BE49-F238E27FC236}">
                  <a16:creationId xmlns:a16="http://schemas.microsoft.com/office/drawing/2014/main" id="{B858EDAB-21DE-5146-86F0-CE32441FFD85}"/>
                </a:ext>
              </a:extLst>
            </p:cNvPr>
            <p:cNvSpPr txBox="1"/>
            <p:nvPr/>
          </p:nvSpPr>
          <p:spPr>
            <a:xfrm>
              <a:off x="10950901" y="6168560"/>
              <a:ext cx="1226525" cy="307777"/>
            </a:xfrm>
            <a:prstGeom prst="rect">
              <a:avLst/>
            </a:prstGeom>
            <a:noFill/>
          </p:spPr>
          <p:txBody>
            <a:bodyPr wrap="square" rtlCol="0">
              <a:spAutoFit/>
            </a:bodyPr>
            <a:lstStyle/>
            <a:p>
              <a:r>
                <a:rPr lang="en-US" sz="1400" dirty="0"/>
                <a:t>2021/2022</a:t>
              </a:r>
            </a:p>
          </p:txBody>
        </p:sp>
        <p:sp>
          <p:nvSpPr>
            <p:cNvPr id="68" name="TextBox 67">
              <a:extLst>
                <a:ext uri="{FF2B5EF4-FFF2-40B4-BE49-F238E27FC236}">
                  <a16:creationId xmlns:a16="http://schemas.microsoft.com/office/drawing/2014/main" id="{41E2B6A4-F823-1F48-B779-F0A5CD7D99E6}"/>
                </a:ext>
              </a:extLst>
            </p:cNvPr>
            <p:cNvSpPr txBox="1"/>
            <p:nvPr/>
          </p:nvSpPr>
          <p:spPr>
            <a:xfrm>
              <a:off x="10962331" y="6517831"/>
              <a:ext cx="1226525" cy="307777"/>
            </a:xfrm>
            <a:prstGeom prst="rect">
              <a:avLst/>
            </a:prstGeom>
            <a:noFill/>
          </p:spPr>
          <p:txBody>
            <a:bodyPr wrap="square" rtlCol="0">
              <a:spAutoFit/>
            </a:bodyPr>
            <a:lstStyle/>
            <a:p>
              <a:r>
                <a:rPr lang="en-US" sz="1400" dirty="0"/>
                <a:t>2022/2023 </a:t>
              </a:r>
            </a:p>
          </p:txBody>
        </p:sp>
      </p:grpSp>
      <p:sp>
        <p:nvSpPr>
          <p:cNvPr id="2" name="TextBox 1">
            <a:extLst>
              <a:ext uri="{FF2B5EF4-FFF2-40B4-BE49-F238E27FC236}">
                <a16:creationId xmlns:a16="http://schemas.microsoft.com/office/drawing/2014/main" id="{7602136C-24E8-8E40-9C03-F8196C55706B}"/>
              </a:ext>
            </a:extLst>
          </p:cNvPr>
          <p:cNvSpPr txBox="1"/>
          <p:nvPr/>
        </p:nvSpPr>
        <p:spPr>
          <a:xfrm>
            <a:off x="2663006" y="57247"/>
            <a:ext cx="6949092" cy="1323439"/>
          </a:xfrm>
          <a:prstGeom prst="rect">
            <a:avLst/>
          </a:prstGeom>
          <a:noFill/>
        </p:spPr>
        <p:txBody>
          <a:bodyPr wrap="square" rtlCol="0">
            <a:spAutoFit/>
          </a:bodyPr>
          <a:lstStyle/>
          <a:p>
            <a:pPr algn="ctr"/>
            <a:r>
              <a:rPr lang="en-US" sz="2000" b="1" dirty="0">
                <a:solidFill>
                  <a:srgbClr val="4CA6DE"/>
                </a:solidFill>
              </a:rPr>
              <a:t>Timeline for Communities of Practice (CoP) Members PL Modules</a:t>
            </a:r>
          </a:p>
          <a:p>
            <a:pPr algn="ctr"/>
            <a:endParaRPr lang="en-US" sz="1400" b="1" dirty="0">
              <a:solidFill>
                <a:srgbClr val="4CA6DE"/>
              </a:solidFill>
            </a:endParaRPr>
          </a:p>
          <a:p>
            <a:pPr algn="ctr"/>
            <a:r>
              <a:rPr lang="en-US" sz="1300" b="1" dirty="0">
                <a:latin typeface="+mj-lt"/>
              </a:rPr>
              <a:t>Goal 2: To deliver resonant professional learning about the standards, instruction, and assessment of English Learners with the most significant cognitive disabilities</a:t>
            </a:r>
            <a:endParaRPr lang="en-US" sz="1300" dirty="0">
              <a:latin typeface="+mj-lt"/>
            </a:endParaRPr>
          </a:p>
        </p:txBody>
      </p:sp>
      <p:pic>
        <p:nvPicPr>
          <p:cNvPr id="1026" name="Picture 2">
            <a:extLst>
              <a:ext uri="{FF2B5EF4-FFF2-40B4-BE49-F238E27FC236}">
                <a16:creationId xmlns:a16="http://schemas.microsoft.com/office/drawing/2014/main" id="{62F41349-C14D-DE4A-B159-48AC9387DFD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525" t="12378" r="7979" b="11185"/>
          <a:stretch/>
        </p:blipFill>
        <p:spPr bwMode="auto">
          <a:xfrm>
            <a:off x="37237" y="48489"/>
            <a:ext cx="2044083" cy="1038956"/>
          </a:xfrm>
          <a:prstGeom prst="rect">
            <a:avLst/>
          </a:prstGeom>
          <a:noFill/>
          <a:extLst>
            <a:ext uri="{909E8E84-426E-40DD-AFC4-6F175D3DCCD1}">
              <a14:hiddenFill xmlns:a14="http://schemas.microsoft.com/office/drawing/2010/main">
                <a:solidFill>
                  <a:srgbClr val="FFFFFF"/>
                </a:solidFill>
              </a14:hiddenFill>
            </a:ext>
          </a:extLst>
        </p:spPr>
      </p:pic>
      <p:cxnSp>
        <p:nvCxnSpPr>
          <p:cNvPr id="69" name="Straight Connector 68">
            <a:extLst>
              <a:ext uri="{FF2B5EF4-FFF2-40B4-BE49-F238E27FC236}">
                <a16:creationId xmlns:a16="http://schemas.microsoft.com/office/drawing/2014/main" id="{5C6BD5E4-2B0F-0C4C-9D86-E5839A14AB95}"/>
              </a:ext>
            </a:extLst>
          </p:cNvPr>
          <p:cNvCxnSpPr>
            <a:cxnSpLocks/>
          </p:cNvCxnSpPr>
          <p:nvPr/>
        </p:nvCxnSpPr>
        <p:spPr>
          <a:xfrm flipV="1">
            <a:off x="6407567" y="4671859"/>
            <a:ext cx="0" cy="825145"/>
          </a:xfrm>
          <a:prstGeom prst="line">
            <a:avLst/>
          </a:prstGeom>
          <a:ln w="15875">
            <a:solidFill>
              <a:schemeClr val="accent4"/>
            </a:solidFill>
            <a:round/>
            <a:headEnd type="diamond"/>
            <a:tailEnd type="diamond"/>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53F122BC-2AD1-7A43-8F4E-27AC370B5D53}"/>
              </a:ext>
            </a:extLst>
          </p:cNvPr>
          <p:cNvSpPr txBox="1"/>
          <p:nvPr/>
        </p:nvSpPr>
        <p:spPr>
          <a:xfrm>
            <a:off x="83104" y="6475921"/>
            <a:ext cx="5695047" cy="307777"/>
          </a:xfrm>
          <a:prstGeom prst="rect">
            <a:avLst/>
          </a:prstGeom>
          <a:noFill/>
        </p:spPr>
        <p:txBody>
          <a:bodyPr wrap="square" rtlCol="0">
            <a:spAutoFit/>
          </a:bodyPr>
          <a:lstStyle/>
          <a:p>
            <a:r>
              <a:rPr lang="en-US" sz="1400" dirty="0"/>
              <a:t>Professional Learning Packets dates are subject to change. REV: 04/29/2021</a:t>
            </a:r>
          </a:p>
        </p:txBody>
      </p:sp>
      <p:sp>
        <p:nvSpPr>
          <p:cNvPr id="70" name="TextBox 69">
            <a:extLst>
              <a:ext uri="{FF2B5EF4-FFF2-40B4-BE49-F238E27FC236}">
                <a16:creationId xmlns:a16="http://schemas.microsoft.com/office/drawing/2014/main" id="{D6E99C08-FD27-8544-8BEC-1DA1C322B3D9}"/>
              </a:ext>
            </a:extLst>
          </p:cNvPr>
          <p:cNvSpPr txBox="1"/>
          <p:nvPr/>
        </p:nvSpPr>
        <p:spPr>
          <a:xfrm>
            <a:off x="2019147" y="5135493"/>
            <a:ext cx="1457048" cy="523220"/>
          </a:xfrm>
          <a:prstGeom prst="rect">
            <a:avLst/>
          </a:prstGeom>
          <a:noFill/>
        </p:spPr>
        <p:txBody>
          <a:bodyPr wrap="square" rtlCol="0">
            <a:spAutoFit/>
          </a:bodyPr>
          <a:lstStyle/>
          <a:p>
            <a:pPr algn="ctr"/>
            <a:r>
              <a:rPr lang="en-US" sz="1400" b="1" dirty="0">
                <a:solidFill>
                  <a:srgbClr val="0070C0"/>
                </a:solidFill>
                <a:cs typeface="Times New Roman" panose="02020603050405020304" pitchFamily="18" charset="0"/>
              </a:rPr>
              <a:t>Educator</a:t>
            </a:r>
            <a:r>
              <a:rPr lang="en-US" sz="1400" dirty="0">
                <a:cs typeface="Times New Roman" panose="02020603050405020304" pitchFamily="18" charset="0"/>
              </a:rPr>
              <a:t> Item Feedback</a:t>
            </a:r>
          </a:p>
        </p:txBody>
      </p:sp>
      <p:sp>
        <p:nvSpPr>
          <p:cNvPr id="71" name="TextBox 70">
            <a:extLst>
              <a:ext uri="{FF2B5EF4-FFF2-40B4-BE49-F238E27FC236}">
                <a16:creationId xmlns:a16="http://schemas.microsoft.com/office/drawing/2014/main" id="{E8B64B53-B47F-FD45-B10F-E9C59A3F4DD4}"/>
              </a:ext>
            </a:extLst>
          </p:cNvPr>
          <p:cNvSpPr txBox="1"/>
          <p:nvPr/>
        </p:nvSpPr>
        <p:spPr>
          <a:xfrm>
            <a:off x="5655529" y="5560348"/>
            <a:ext cx="1475737" cy="646331"/>
          </a:xfrm>
          <a:prstGeom prst="rect">
            <a:avLst/>
          </a:prstGeom>
          <a:noFill/>
        </p:spPr>
        <p:txBody>
          <a:bodyPr wrap="square" rtlCol="0">
            <a:spAutoFit/>
          </a:bodyPr>
          <a:lstStyle/>
          <a:p>
            <a:pPr algn="ctr"/>
            <a:r>
              <a:rPr lang="en-US" sz="1200" b="1" dirty="0">
                <a:solidFill>
                  <a:srgbClr val="0070C0"/>
                </a:solidFill>
              </a:rPr>
              <a:t>Educator</a:t>
            </a:r>
            <a:r>
              <a:rPr lang="en-US" sz="1200" dirty="0"/>
              <a:t> content, bias &amp; sensitivity reviews of FT items</a:t>
            </a:r>
            <a:endParaRPr lang="en-US" sz="1200" dirty="0">
              <a:cs typeface="Times New Roman" panose="02020603050405020304" pitchFamily="18" charset="0"/>
            </a:endParaRPr>
          </a:p>
        </p:txBody>
      </p:sp>
      <p:sp>
        <p:nvSpPr>
          <p:cNvPr id="72" name="TextBox 71">
            <a:extLst>
              <a:ext uri="{FF2B5EF4-FFF2-40B4-BE49-F238E27FC236}">
                <a16:creationId xmlns:a16="http://schemas.microsoft.com/office/drawing/2014/main" id="{563A2D10-90DD-7F48-ACF4-3371E3BF0C7A}"/>
              </a:ext>
            </a:extLst>
          </p:cNvPr>
          <p:cNvSpPr txBox="1"/>
          <p:nvPr/>
        </p:nvSpPr>
        <p:spPr>
          <a:xfrm>
            <a:off x="9673559" y="6235524"/>
            <a:ext cx="1926598" cy="276999"/>
          </a:xfrm>
          <a:prstGeom prst="rect">
            <a:avLst/>
          </a:prstGeom>
          <a:noFill/>
        </p:spPr>
        <p:txBody>
          <a:bodyPr wrap="square" rtlCol="0">
            <a:spAutoFit/>
          </a:bodyPr>
          <a:lstStyle/>
          <a:p>
            <a:pPr algn="ctr"/>
            <a:r>
              <a:rPr lang="en-US" sz="1200" dirty="0"/>
              <a:t>Post field test reviews</a:t>
            </a:r>
            <a:endParaRPr lang="en-US" sz="1200" dirty="0">
              <a:cs typeface="Times New Roman" panose="02020603050405020304" pitchFamily="18" charset="0"/>
            </a:endParaRPr>
          </a:p>
        </p:txBody>
      </p:sp>
      <p:sp>
        <p:nvSpPr>
          <p:cNvPr id="74" name="TextBox 73">
            <a:extLst>
              <a:ext uri="{FF2B5EF4-FFF2-40B4-BE49-F238E27FC236}">
                <a16:creationId xmlns:a16="http://schemas.microsoft.com/office/drawing/2014/main" id="{B9BBAC4E-0A92-1648-9435-D75B1C2FEEDD}"/>
              </a:ext>
            </a:extLst>
          </p:cNvPr>
          <p:cNvSpPr txBox="1"/>
          <p:nvPr/>
        </p:nvSpPr>
        <p:spPr>
          <a:xfrm>
            <a:off x="10598536" y="5741839"/>
            <a:ext cx="1225352" cy="461665"/>
          </a:xfrm>
          <a:prstGeom prst="rect">
            <a:avLst/>
          </a:prstGeom>
          <a:noFill/>
        </p:spPr>
        <p:txBody>
          <a:bodyPr wrap="square" rtlCol="0">
            <a:spAutoFit/>
          </a:bodyPr>
          <a:lstStyle/>
          <a:p>
            <a:pPr algn="ctr"/>
            <a:r>
              <a:rPr lang="en-US" sz="1200" b="1" dirty="0">
                <a:solidFill>
                  <a:srgbClr val="0070C0"/>
                </a:solidFill>
              </a:rPr>
              <a:t>Educators</a:t>
            </a:r>
            <a:r>
              <a:rPr lang="en-US" sz="1200" dirty="0"/>
              <a:t>: Standard setting</a:t>
            </a:r>
            <a:endParaRPr lang="en-US" sz="1200" dirty="0">
              <a:cs typeface="Times New Roman" panose="02020603050405020304" pitchFamily="18" charset="0"/>
            </a:endParaRPr>
          </a:p>
        </p:txBody>
      </p:sp>
      <p:cxnSp>
        <p:nvCxnSpPr>
          <p:cNvPr id="75" name="Straight Connector 74">
            <a:extLst>
              <a:ext uri="{FF2B5EF4-FFF2-40B4-BE49-F238E27FC236}">
                <a16:creationId xmlns:a16="http://schemas.microsoft.com/office/drawing/2014/main" id="{D1DB749C-9CE4-404C-B87B-4D4A0A07C26D}"/>
              </a:ext>
            </a:extLst>
          </p:cNvPr>
          <p:cNvCxnSpPr>
            <a:cxnSpLocks/>
            <a:stCxn id="72" idx="0"/>
          </p:cNvCxnSpPr>
          <p:nvPr/>
        </p:nvCxnSpPr>
        <p:spPr>
          <a:xfrm flipH="1" flipV="1">
            <a:off x="10628488" y="4700072"/>
            <a:ext cx="8370" cy="1535452"/>
          </a:xfrm>
          <a:prstGeom prst="line">
            <a:avLst/>
          </a:prstGeom>
          <a:ln w="15875">
            <a:solidFill>
              <a:schemeClr val="accent4"/>
            </a:solidFill>
            <a:round/>
            <a:headEnd type="diamond"/>
            <a:tailEnd type="diamond"/>
          </a:ln>
        </p:spPr>
        <p:style>
          <a:lnRef idx="1">
            <a:schemeClr val="dk1"/>
          </a:lnRef>
          <a:fillRef idx="0">
            <a:schemeClr val="dk1"/>
          </a:fillRef>
          <a:effectRef idx="0">
            <a:schemeClr val="dk1"/>
          </a:effectRef>
          <a:fontRef idx="minor">
            <a:schemeClr val="tx1"/>
          </a:fontRef>
        </p:style>
      </p:cxnSp>
      <p:sp>
        <p:nvSpPr>
          <p:cNvPr id="77" name="TextBox 76">
            <a:extLst>
              <a:ext uri="{FF2B5EF4-FFF2-40B4-BE49-F238E27FC236}">
                <a16:creationId xmlns:a16="http://schemas.microsoft.com/office/drawing/2014/main" id="{B8D43A4D-DB39-5D42-961D-9507FE24341F}"/>
              </a:ext>
            </a:extLst>
          </p:cNvPr>
          <p:cNvSpPr txBox="1"/>
          <p:nvPr/>
        </p:nvSpPr>
        <p:spPr>
          <a:xfrm>
            <a:off x="738391" y="5843474"/>
            <a:ext cx="1697745" cy="646331"/>
          </a:xfrm>
          <a:prstGeom prst="rect">
            <a:avLst/>
          </a:prstGeom>
          <a:noFill/>
        </p:spPr>
        <p:txBody>
          <a:bodyPr wrap="square" rtlCol="0">
            <a:spAutoFit/>
          </a:bodyPr>
          <a:lstStyle/>
          <a:p>
            <a:pPr algn="ctr"/>
            <a:r>
              <a:rPr lang="en-US" sz="1200" b="1" dirty="0">
                <a:solidFill>
                  <a:srgbClr val="0070C0"/>
                </a:solidFill>
              </a:rPr>
              <a:t>Educator</a:t>
            </a:r>
            <a:r>
              <a:rPr lang="en-US" sz="1200" dirty="0"/>
              <a:t> content, bias &amp; sensitivity reviews of sample item</a:t>
            </a:r>
            <a:endParaRPr lang="en-US" sz="1200" dirty="0">
              <a:cs typeface="Times New Roman" panose="02020603050405020304" pitchFamily="18" charset="0"/>
            </a:endParaRPr>
          </a:p>
        </p:txBody>
      </p:sp>
      <p:cxnSp>
        <p:nvCxnSpPr>
          <p:cNvPr id="79" name="Straight Connector 78">
            <a:extLst>
              <a:ext uri="{FF2B5EF4-FFF2-40B4-BE49-F238E27FC236}">
                <a16:creationId xmlns:a16="http://schemas.microsoft.com/office/drawing/2014/main" id="{059BA050-B5BF-B341-9D2C-BDA4400FD5C5}"/>
              </a:ext>
            </a:extLst>
          </p:cNvPr>
          <p:cNvCxnSpPr>
            <a:cxnSpLocks/>
          </p:cNvCxnSpPr>
          <p:nvPr/>
        </p:nvCxnSpPr>
        <p:spPr>
          <a:xfrm flipH="1" flipV="1">
            <a:off x="1484277" y="4676376"/>
            <a:ext cx="16676" cy="1094326"/>
          </a:xfrm>
          <a:prstGeom prst="line">
            <a:avLst/>
          </a:prstGeom>
          <a:ln w="15875">
            <a:solidFill>
              <a:schemeClr val="accent4"/>
            </a:solidFill>
            <a:round/>
            <a:headEnd type="diamond"/>
            <a:tailEnd type="diamond"/>
          </a:ln>
        </p:spPr>
        <p:style>
          <a:lnRef idx="1">
            <a:schemeClr val="dk1"/>
          </a:lnRef>
          <a:fillRef idx="0">
            <a:schemeClr val="dk1"/>
          </a:fillRef>
          <a:effectRef idx="0">
            <a:schemeClr val="dk1"/>
          </a:effectRef>
          <a:fontRef idx="minor">
            <a:schemeClr val="tx1"/>
          </a:fontRef>
        </p:style>
      </p:cxnSp>
      <p:sp>
        <p:nvSpPr>
          <p:cNvPr id="80" name="TextBox 79">
            <a:extLst>
              <a:ext uri="{FF2B5EF4-FFF2-40B4-BE49-F238E27FC236}">
                <a16:creationId xmlns:a16="http://schemas.microsoft.com/office/drawing/2014/main" id="{55167F14-01CB-D74B-8140-9107FEDE9F41}"/>
              </a:ext>
            </a:extLst>
          </p:cNvPr>
          <p:cNvSpPr txBox="1"/>
          <p:nvPr/>
        </p:nvSpPr>
        <p:spPr>
          <a:xfrm>
            <a:off x="4232984" y="2485873"/>
            <a:ext cx="1091491" cy="646331"/>
          </a:xfrm>
          <a:prstGeom prst="rect">
            <a:avLst/>
          </a:prstGeom>
          <a:noFill/>
        </p:spPr>
        <p:txBody>
          <a:bodyPr wrap="square" rtlCol="0">
            <a:spAutoFit/>
          </a:bodyPr>
          <a:lstStyle/>
          <a:p>
            <a:pPr algn="ctr"/>
            <a:r>
              <a:rPr lang="en-US" sz="1200" dirty="0">
                <a:cs typeface="Times New Roman" panose="02020603050405020304" pitchFamily="18" charset="0"/>
              </a:rPr>
              <a:t>Packet #7 Assessment Design</a:t>
            </a:r>
            <a:endParaRPr lang="en-US" sz="1200" dirty="0">
              <a:highlight>
                <a:srgbClr val="FFFF00"/>
              </a:highlight>
              <a:cs typeface="Times New Roman" panose="02020603050405020304" pitchFamily="18" charset="0"/>
            </a:endParaRPr>
          </a:p>
        </p:txBody>
      </p:sp>
      <p:sp>
        <p:nvSpPr>
          <p:cNvPr id="81" name="TextBox 80">
            <a:extLst>
              <a:ext uri="{FF2B5EF4-FFF2-40B4-BE49-F238E27FC236}">
                <a16:creationId xmlns:a16="http://schemas.microsoft.com/office/drawing/2014/main" id="{3F3C525D-E5D6-7B43-A7AF-BE1A35EBF713}"/>
              </a:ext>
            </a:extLst>
          </p:cNvPr>
          <p:cNvSpPr txBox="1"/>
          <p:nvPr/>
        </p:nvSpPr>
        <p:spPr>
          <a:xfrm>
            <a:off x="3172722" y="2506154"/>
            <a:ext cx="982539" cy="646331"/>
          </a:xfrm>
          <a:prstGeom prst="rect">
            <a:avLst/>
          </a:prstGeom>
          <a:noFill/>
        </p:spPr>
        <p:txBody>
          <a:bodyPr wrap="square" rtlCol="0">
            <a:spAutoFit/>
          </a:bodyPr>
          <a:lstStyle/>
          <a:p>
            <a:pPr algn="ctr"/>
            <a:r>
              <a:rPr lang="en-US" sz="1200" dirty="0">
                <a:cs typeface="Times New Roman" panose="02020603050405020304" pitchFamily="18" charset="0"/>
              </a:rPr>
              <a:t>Packet #6 </a:t>
            </a:r>
            <a:r>
              <a:rPr lang="en-US" sz="1200" dirty="0">
                <a:solidFill>
                  <a:srgbClr val="FF0000"/>
                </a:solidFill>
                <a:cs typeface="Times New Roman" panose="02020603050405020304" pitchFamily="18" charset="0"/>
              </a:rPr>
              <a:t>Recruitment</a:t>
            </a:r>
            <a:r>
              <a:rPr lang="en-US" sz="1200" dirty="0">
                <a:cs typeface="Times New Roman" panose="02020603050405020304" pitchFamily="18" charset="0"/>
              </a:rPr>
              <a:t> Pilot Test</a:t>
            </a:r>
          </a:p>
        </p:txBody>
      </p:sp>
      <p:cxnSp>
        <p:nvCxnSpPr>
          <p:cNvPr id="83" name="Straight Connector 82">
            <a:extLst>
              <a:ext uri="{FF2B5EF4-FFF2-40B4-BE49-F238E27FC236}">
                <a16:creationId xmlns:a16="http://schemas.microsoft.com/office/drawing/2014/main" id="{34BD9FA6-3451-E540-B800-E86BCA698A03}"/>
              </a:ext>
            </a:extLst>
          </p:cNvPr>
          <p:cNvCxnSpPr>
            <a:cxnSpLocks/>
          </p:cNvCxnSpPr>
          <p:nvPr/>
        </p:nvCxnSpPr>
        <p:spPr>
          <a:xfrm flipV="1">
            <a:off x="1984895" y="4690599"/>
            <a:ext cx="0" cy="379728"/>
          </a:xfrm>
          <a:prstGeom prst="line">
            <a:avLst/>
          </a:prstGeom>
          <a:ln w="15875">
            <a:solidFill>
              <a:schemeClr val="accent4"/>
            </a:solidFill>
            <a:round/>
            <a:headEnd type="diamond"/>
            <a:tailEnd type="diamond"/>
          </a:ln>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8487F3CB-7691-AA4A-9535-F70D9E0610BE}"/>
              </a:ext>
            </a:extLst>
          </p:cNvPr>
          <p:cNvCxnSpPr>
            <a:cxnSpLocks/>
          </p:cNvCxnSpPr>
          <p:nvPr/>
        </p:nvCxnSpPr>
        <p:spPr>
          <a:xfrm flipV="1">
            <a:off x="11631713" y="4693196"/>
            <a:ext cx="0" cy="186360"/>
          </a:xfrm>
          <a:prstGeom prst="line">
            <a:avLst/>
          </a:prstGeom>
          <a:ln w="15875">
            <a:solidFill>
              <a:schemeClr val="accent4"/>
            </a:solidFill>
            <a:round/>
            <a:headEnd type="diamond"/>
            <a:tailEnd type="diamond"/>
          </a:ln>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61A4C77F-ECA4-9943-B494-C94B795FF690}"/>
              </a:ext>
            </a:extLst>
          </p:cNvPr>
          <p:cNvCxnSpPr>
            <a:cxnSpLocks/>
          </p:cNvCxnSpPr>
          <p:nvPr/>
        </p:nvCxnSpPr>
        <p:spPr>
          <a:xfrm flipV="1">
            <a:off x="5941863" y="3091412"/>
            <a:ext cx="0" cy="888033"/>
          </a:xfrm>
          <a:prstGeom prst="line">
            <a:avLst/>
          </a:prstGeom>
          <a:ln w="15875">
            <a:solidFill>
              <a:schemeClr val="accent4"/>
            </a:solidFill>
            <a:round/>
            <a:headEnd type="diamond"/>
            <a:tailEnd type="diamond"/>
          </a:ln>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20EED0EF-E848-0344-B06C-10E882FE0CEC}"/>
              </a:ext>
            </a:extLst>
          </p:cNvPr>
          <p:cNvCxnSpPr>
            <a:cxnSpLocks/>
          </p:cNvCxnSpPr>
          <p:nvPr/>
        </p:nvCxnSpPr>
        <p:spPr>
          <a:xfrm flipV="1">
            <a:off x="6938758" y="2438368"/>
            <a:ext cx="0" cy="1529701"/>
          </a:xfrm>
          <a:prstGeom prst="line">
            <a:avLst/>
          </a:prstGeom>
          <a:ln w="15875">
            <a:solidFill>
              <a:schemeClr val="accent4"/>
            </a:solidFill>
            <a:round/>
            <a:headEnd type="diamond"/>
            <a:tailEnd type="diamond"/>
          </a:ln>
        </p:spPr>
        <p:style>
          <a:lnRef idx="1">
            <a:schemeClr val="dk1"/>
          </a:lnRef>
          <a:fillRef idx="0">
            <a:schemeClr val="dk1"/>
          </a:fillRef>
          <a:effectRef idx="0">
            <a:schemeClr val="dk1"/>
          </a:effectRef>
          <a:fontRef idx="minor">
            <a:schemeClr val="tx1"/>
          </a:fontRef>
        </p:style>
      </p:cxnSp>
      <p:sp>
        <p:nvSpPr>
          <p:cNvPr id="92" name="TextBox 91">
            <a:extLst>
              <a:ext uri="{FF2B5EF4-FFF2-40B4-BE49-F238E27FC236}">
                <a16:creationId xmlns:a16="http://schemas.microsoft.com/office/drawing/2014/main" id="{96BDA90B-E555-024C-90E5-800E44A5E4E3}"/>
              </a:ext>
            </a:extLst>
          </p:cNvPr>
          <p:cNvSpPr txBox="1"/>
          <p:nvPr/>
        </p:nvSpPr>
        <p:spPr>
          <a:xfrm>
            <a:off x="5253243" y="2435646"/>
            <a:ext cx="1428646" cy="646331"/>
          </a:xfrm>
          <a:prstGeom prst="rect">
            <a:avLst/>
          </a:prstGeom>
          <a:noFill/>
        </p:spPr>
        <p:txBody>
          <a:bodyPr wrap="square" rtlCol="0">
            <a:spAutoFit/>
          </a:bodyPr>
          <a:lstStyle/>
          <a:p>
            <a:pPr algn="ctr"/>
            <a:r>
              <a:rPr lang="en-US" sz="1200" dirty="0">
                <a:cs typeface="Times New Roman" panose="02020603050405020304" pitchFamily="18" charset="0"/>
              </a:rPr>
              <a:t>Packet #8 Assessment Accessibility &amp; UDL</a:t>
            </a:r>
          </a:p>
        </p:txBody>
      </p:sp>
      <p:sp>
        <p:nvSpPr>
          <p:cNvPr id="93" name="TextBox 92">
            <a:extLst>
              <a:ext uri="{FF2B5EF4-FFF2-40B4-BE49-F238E27FC236}">
                <a16:creationId xmlns:a16="http://schemas.microsoft.com/office/drawing/2014/main" id="{FCE3A1B5-0667-EE46-831F-A0A248BD11EC}"/>
              </a:ext>
            </a:extLst>
          </p:cNvPr>
          <p:cNvSpPr txBox="1"/>
          <p:nvPr/>
        </p:nvSpPr>
        <p:spPr>
          <a:xfrm>
            <a:off x="6407567" y="1597876"/>
            <a:ext cx="979268" cy="646331"/>
          </a:xfrm>
          <a:prstGeom prst="rect">
            <a:avLst/>
          </a:prstGeom>
          <a:noFill/>
        </p:spPr>
        <p:txBody>
          <a:bodyPr wrap="square" rtlCol="0">
            <a:spAutoFit/>
          </a:bodyPr>
          <a:lstStyle/>
          <a:p>
            <a:pPr algn="ctr"/>
            <a:r>
              <a:rPr lang="en-US" sz="1200" dirty="0">
                <a:cs typeface="Times New Roman" panose="02020603050405020304" pitchFamily="18" charset="0"/>
              </a:rPr>
              <a:t>Packet #9 Preparation for Field Test</a:t>
            </a:r>
          </a:p>
        </p:txBody>
      </p:sp>
      <p:sp>
        <p:nvSpPr>
          <p:cNvPr id="94" name="TextBox 93">
            <a:extLst>
              <a:ext uri="{FF2B5EF4-FFF2-40B4-BE49-F238E27FC236}">
                <a16:creationId xmlns:a16="http://schemas.microsoft.com/office/drawing/2014/main" id="{66A7908B-5FBE-684C-92A6-74A609864CAC}"/>
              </a:ext>
            </a:extLst>
          </p:cNvPr>
          <p:cNvSpPr txBox="1"/>
          <p:nvPr/>
        </p:nvSpPr>
        <p:spPr>
          <a:xfrm>
            <a:off x="9356517" y="2481307"/>
            <a:ext cx="1331415" cy="830997"/>
          </a:xfrm>
          <a:prstGeom prst="rect">
            <a:avLst/>
          </a:prstGeom>
          <a:noFill/>
        </p:spPr>
        <p:txBody>
          <a:bodyPr wrap="square" rtlCol="0">
            <a:spAutoFit/>
          </a:bodyPr>
          <a:lstStyle/>
          <a:p>
            <a:pPr algn="ctr"/>
            <a:r>
              <a:rPr lang="en-US" sz="1200" dirty="0">
                <a:cs typeface="Times New Roman" panose="02020603050405020304" pitchFamily="18" charset="0"/>
              </a:rPr>
              <a:t>Packet #12 Informing Student instruction with Assessment Data</a:t>
            </a:r>
          </a:p>
        </p:txBody>
      </p:sp>
      <p:sp>
        <p:nvSpPr>
          <p:cNvPr id="98" name="TextBox 97">
            <a:extLst>
              <a:ext uri="{FF2B5EF4-FFF2-40B4-BE49-F238E27FC236}">
                <a16:creationId xmlns:a16="http://schemas.microsoft.com/office/drawing/2014/main" id="{E55A70A9-C9B1-CD4C-B284-077A5310BC98}"/>
              </a:ext>
            </a:extLst>
          </p:cNvPr>
          <p:cNvSpPr txBox="1"/>
          <p:nvPr/>
        </p:nvSpPr>
        <p:spPr>
          <a:xfrm>
            <a:off x="617300" y="1246617"/>
            <a:ext cx="1080394" cy="646331"/>
          </a:xfrm>
          <a:prstGeom prst="rect">
            <a:avLst/>
          </a:prstGeom>
          <a:noFill/>
        </p:spPr>
        <p:txBody>
          <a:bodyPr wrap="square" rtlCol="0">
            <a:spAutoFit/>
          </a:bodyPr>
          <a:lstStyle/>
          <a:p>
            <a:pPr algn="ctr"/>
            <a:r>
              <a:rPr lang="en-US" sz="1200" dirty="0">
                <a:cs typeface="Times New Roman" panose="02020603050405020304" pitchFamily="18" charset="0"/>
              </a:rPr>
              <a:t>Packet # 3 Identification of ELSCDs</a:t>
            </a:r>
          </a:p>
        </p:txBody>
      </p:sp>
      <p:cxnSp>
        <p:nvCxnSpPr>
          <p:cNvPr id="99" name="Straight Connector 98">
            <a:extLst>
              <a:ext uri="{FF2B5EF4-FFF2-40B4-BE49-F238E27FC236}">
                <a16:creationId xmlns:a16="http://schemas.microsoft.com/office/drawing/2014/main" id="{B0EB7436-EA54-0240-81B2-C3A0338299BC}"/>
              </a:ext>
            </a:extLst>
          </p:cNvPr>
          <p:cNvCxnSpPr>
            <a:cxnSpLocks/>
          </p:cNvCxnSpPr>
          <p:nvPr/>
        </p:nvCxnSpPr>
        <p:spPr>
          <a:xfrm flipV="1">
            <a:off x="4794029" y="3183044"/>
            <a:ext cx="0" cy="792281"/>
          </a:xfrm>
          <a:prstGeom prst="line">
            <a:avLst/>
          </a:prstGeom>
          <a:ln w="15875">
            <a:solidFill>
              <a:schemeClr val="accent4"/>
            </a:solidFill>
            <a:round/>
            <a:headEnd type="diamond"/>
            <a:tailEnd type="diamond"/>
          </a:ln>
        </p:spPr>
        <p:style>
          <a:lnRef idx="1">
            <a:schemeClr val="dk1"/>
          </a:lnRef>
          <a:fillRef idx="0">
            <a:schemeClr val="dk1"/>
          </a:fillRef>
          <a:effectRef idx="0">
            <a:schemeClr val="dk1"/>
          </a:effectRef>
          <a:fontRef idx="minor">
            <a:schemeClr val="tx1"/>
          </a:fontRef>
        </p:style>
      </p:cxnSp>
      <p:cxnSp>
        <p:nvCxnSpPr>
          <p:cNvPr id="102" name="Straight Connector 101">
            <a:extLst>
              <a:ext uri="{FF2B5EF4-FFF2-40B4-BE49-F238E27FC236}">
                <a16:creationId xmlns:a16="http://schemas.microsoft.com/office/drawing/2014/main" id="{6C1E7EF3-5E60-0240-A3C8-CFEF34DF8C1D}"/>
              </a:ext>
            </a:extLst>
          </p:cNvPr>
          <p:cNvCxnSpPr>
            <a:cxnSpLocks/>
          </p:cNvCxnSpPr>
          <p:nvPr/>
        </p:nvCxnSpPr>
        <p:spPr>
          <a:xfrm flipV="1">
            <a:off x="2709279" y="4704704"/>
            <a:ext cx="510959" cy="449332"/>
          </a:xfrm>
          <a:prstGeom prst="line">
            <a:avLst/>
          </a:prstGeom>
          <a:ln w="15875">
            <a:solidFill>
              <a:schemeClr val="accent4"/>
            </a:solidFill>
            <a:round/>
            <a:headEnd type="none"/>
            <a:tailEnd type="diamond"/>
          </a:ln>
        </p:spPr>
        <p:style>
          <a:lnRef idx="1">
            <a:schemeClr val="dk1"/>
          </a:lnRef>
          <a:fillRef idx="0">
            <a:schemeClr val="dk1"/>
          </a:fillRef>
          <a:effectRef idx="0">
            <a:schemeClr val="dk1"/>
          </a:effectRef>
          <a:fontRef idx="minor">
            <a:schemeClr val="tx1"/>
          </a:fontRef>
        </p:style>
      </p:cxnSp>
      <p:cxnSp>
        <p:nvCxnSpPr>
          <p:cNvPr id="110" name="Straight Connector 109">
            <a:extLst>
              <a:ext uri="{FF2B5EF4-FFF2-40B4-BE49-F238E27FC236}">
                <a16:creationId xmlns:a16="http://schemas.microsoft.com/office/drawing/2014/main" id="{FF00353A-570E-F941-A829-7C7FD66F845B}"/>
              </a:ext>
            </a:extLst>
          </p:cNvPr>
          <p:cNvCxnSpPr>
            <a:cxnSpLocks/>
          </p:cNvCxnSpPr>
          <p:nvPr/>
        </p:nvCxnSpPr>
        <p:spPr>
          <a:xfrm flipV="1">
            <a:off x="1221156" y="3213440"/>
            <a:ext cx="0" cy="731818"/>
          </a:xfrm>
          <a:prstGeom prst="line">
            <a:avLst/>
          </a:prstGeom>
          <a:ln w="15875">
            <a:solidFill>
              <a:schemeClr val="accent4"/>
            </a:solidFill>
            <a:round/>
            <a:headEnd type="diamond"/>
            <a:tailEnd type="diamond"/>
          </a:ln>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97B50BDE-535A-C444-8F55-2E5014F1EE3E}"/>
              </a:ext>
            </a:extLst>
          </p:cNvPr>
          <p:cNvCxnSpPr>
            <a:cxnSpLocks/>
          </p:cNvCxnSpPr>
          <p:nvPr/>
        </p:nvCxnSpPr>
        <p:spPr>
          <a:xfrm flipH="1" flipV="1">
            <a:off x="2130778" y="4699114"/>
            <a:ext cx="578501" cy="476620"/>
          </a:xfrm>
          <a:prstGeom prst="line">
            <a:avLst/>
          </a:prstGeom>
          <a:ln w="15875">
            <a:solidFill>
              <a:schemeClr val="accent4"/>
            </a:solidFill>
            <a:round/>
            <a:headEnd type="none"/>
            <a:tailEnd type="diamond"/>
          </a:ln>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5F1A6010-72E0-794C-B426-710F22C11616}"/>
              </a:ext>
            </a:extLst>
          </p:cNvPr>
          <p:cNvCxnSpPr>
            <a:cxnSpLocks/>
          </p:cNvCxnSpPr>
          <p:nvPr/>
        </p:nvCxnSpPr>
        <p:spPr>
          <a:xfrm flipV="1">
            <a:off x="10037622" y="3340022"/>
            <a:ext cx="5650" cy="605236"/>
          </a:xfrm>
          <a:prstGeom prst="line">
            <a:avLst/>
          </a:prstGeom>
          <a:ln w="15875">
            <a:solidFill>
              <a:schemeClr val="accent4"/>
            </a:solidFill>
            <a:round/>
            <a:headEnd type="diamond"/>
            <a:tailEnd type="diamond"/>
          </a:ln>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03B26406-75EC-F741-8CD5-11D251DD949D}"/>
              </a:ext>
            </a:extLst>
          </p:cNvPr>
          <p:cNvCxnSpPr>
            <a:cxnSpLocks/>
          </p:cNvCxnSpPr>
          <p:nvPr/>
        </p:nvCxnSpPr>
        <p:spPr>
          <a:xfrm flipV="1">
            <a:off x="367917" y="4700733"/>
            <a:ext cx="0" cy="461190"/>
          </a:xfrm>
          <a:prstGeom prst="line">
            <a:avLst/>
          </a:prstGeom>
          <a:ln w="15875">
            <a:solidFill>
              <a:schemeClr val="accent4"/>
            </a:solidFill>
            <a:round/>
            <a:headEnd type="diamond"/>
            <a:tailEnd type="diamond"/>
          </a:ln>
        </p:spPr>
        <p:style>
          <a:lnRef idx="1">
            <a:schemeClr val="dk1"/>
          </a:lnRef>
          <a:fillRef idx="0">
            <a:schemeClr val="dk1"/>
          </a:fillRef>
          <a:effectRef idx="0">
            <a:schemeClr val="dk1"/>
          </a:effectRef>
          <a:fontRef idx="minor">
            <a:schemeClr val="tx1"/>
          </a:fontRef>
        </p:style>
      </p:cxnSp>
      <p:sp>
        <p:nvSpPr>
          <p:cNvPr id="78" name="TextBox 77">
            <a:extLst>
              <a:ext uri="{FF2B5EF4-FFF2-40B4-BE49-F238E27FC236}">
                <a16:creationId xmlns:a16="http://schemas.microsoft.com/office/drawing/2014/main" id="{A71B4D7C-CA3B-084B-9768-00DC80F57228}"/>
              </a:ext>
            </a:extLst>
          </p:cNvPr>
          <p:cNvSpPr txBox="1"/>
          <p:nvPr/>
        </p:nvSpPr>
        <p:spPr>
          <a:xfrm>
            <a:off x="-103041" y="5172590"/>
            <a:ext cx="1111219" cy="646331"/>
          </a:xfrm>
          <a:prstGeom prst="rect">
            <a:avLst/>
          </a:prstGeom>
          <a:noFill/>
        </p:spPr>
        <p:txBody>
          <a:bodyPr wrap="square" rtlCol="0">
            <a:spAutoFit/>
          </a:bodyPr>
          <a:lstStyle/>
          <a:p>
            <a:pPr algn="ctr"/>
            <a:r>
              <a:rPr lang="en-US" sz="1200" dirty="0">
                <a:cs typeface="Times New Roman" panose="02020603050405020304" pitchFamily="18" charset="0"/>
              </a:rPr>
              <a:t>Recruitment for 3 summer events begins</a:t>
            </a:r>
          </a:p>
        </p:txBody>
      </p:sp>
    </p:spTree>
    <p:extLst>
      <p:ext uri="{BB962C8B-B14F-4D97-AF65-F5344CB8AC3E}">
        <p14:creationId xmlns:p14="http://schemas.microsoft.com/office/powerpoint/2010/main" val="50547127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DF6D4-2AEF-D145-B682-6576148DA81A}"/>
              </a:ext>
            </a:extLst>
          </p:cNvPr>
          <p:cNvSpPr>
            <a:spLocks noGrp="1"/>
          </p:cNvSpPr>
          <p:nvPr>
            <p:ph type="title"/>
          </p:nvPr>
        </p:nvSpPr>
        <p:spPr/>
        <p:txBody>
          <a:bodyPr>
            <a:noAutofit/>
          </a:bodyPr>
          <a:lstStyle/>
          <a:p>
            <a:r>
              <a:rPr lang="en-US" dirty="0"/>
              <a:t>Communities of Practice</a:t>
            </a:r>
          </a:p>
        </p:txBody>
      </p:sp>
      <p:graphicFrame>
        <p:nvGraphicFramePr>
          <p:cNvPr id="6" name="Content Placeholder 5">
            <a:extLst>
              <a:ext uri="{FF2B5EF4-FFF2-40B4-BE49-F238E27FC236}">
                <a16:creationId xmlns:a16="http://schemas.microsoft.com/office/drawing/2014/main" id="{04A388A3-2309-DD41-B61C-D86636F9D156}"/>
              </a:ext>
            </a:extLst>
          </p:cNvPr>
          <p:cNvGraphicFramePr>
            <a:graphicFrameLocks noGrp="1"/>
          </p:cNvGraphicFramePr>
          <p:nvPr>
            <p:ph idx="1"/>
            <p:extLst>
              <p:ext uri="{D42A27DB-BD31-4B8C-83A1-F6EECF244321}">
                <p14:modId xmlns:p14="http://schemas.microsoft.com/office/powerpoint/2010/main" val="4081363680"/>
              </p:ext>
            </p:extLst>
          </p:nvPr>
        </p:nvGraphicFramePr>
        <p:xfrm>
          <a:off x="818955" y="1896904"/>
          <a:ext cx="10532387" cy="4232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1ABD29E9-1040-0E4C-BD1A-020EAC2D1D8B}"/>
              </a:ext>
            </a:extLst>
          </p:cNvPr>
          <p:cNvSpPr>
            <a:spLocks noGrp="1"/>
          </p:cNvSpPr>
          <p:nvPr>
            <p:ph type="ftr" sz="quarter" idx="10"/>
          </p:nvPr>
        </p:nvSpPr>
        <p:spPr/>
        <p:txBody>
          <a:bodyPr/>
          <a:lstStyle/>
          <a:p>
            <a:r>
              <a:rPr lang="en-US" dirty="0"/>
              <a:t>©2021 Iowa Department of Education. Contact CRESST at UCLA for permission to use this work. </a:t>
            </a:r>
          </a:p>
        </p:txBody>
      </p:sp>
      <p:sp>
        <p:nvSpPr>
          <p:cNvPr id="5" name="Slide Number Placeholder 4">
            <a:extLst>
              <a:ext uri="{FF2B5EF4-FFF2-40B4-BE49-F238E27FC236}">
                <a16:creationId xmlns:a16="http://schemas.microsoft.com/office/drawing/2014/main" id="{5434D4B6-1C41-5E49-996D-F9DB1ABE5CAA}"/>
              </a:ext>
            </a:extLst>
          </p:cNvPr>
          <p:cNvSpPr>
            <a:spLocks noGrp="1"/>
          </p:cNvSpPr>
          <p:nvPr>
            <p:ph type="sldNum" sz="quarter" idx="4"/>
          </p:nvPr>
        </p:nvSpPr>
        <p:spPr/>
        <p:txBody>
          <a:bodyPr/>
          <a:lstStyle/>
          <a:p>
            <a:fld id="{4D3DAE93-12FD-C14D-A0AD-357E0D5C2BAE}" type="slidenum">
              <a:rPr lang="en-US" smtClean="0"/>
              <a:pPr/>
              <a:t>18</a:t>
            </a:fld>
            <a:endParaRPr lang="en-US" dirty="0"/>
          </a:p>
        </p:txBody>
      </p:sp>
      <p:pic>
        <p:nvPicPr>
          <p:cNvPr id="7" name="Picture 6">
            <a:extLst>
              <a:ext uri="{FF2B5EF4-FFF2-40B4-BE49-F238E27FC236}">
                <a16:creationId xmlns:a16="http://schemas.microsoft.com/office/drawing/2014/main" id="{CDCBB2FD-88F8-7D49-935D-01509FB840BD}"/>
              </a:ext>
            </a:extLst>
          </p:cNvPr>
          <p:cNvPicPr>
            <a:picLocks noChangeAspect="1"/>
          </p:cNvPicPr>
          <p:nvPr/>
        </p:nvPicPr>
        <p:blipFill>
          <a:blip r:embed="rId8"/>
          <a:stretch>
            <a:fillRect/>
          </a:stretch>
        </p:blipFill>
        <p:spPr>
          <a:xfrm>
            <a:off x="7125737" y="3676355"/>
            <a:ext cx="4244850" cy="2828877"/>
          </a:xfrm>
          <a:prstGeom prst="rect">
            <a:avLst/>
          </a:prstGeom>
        </p:spPr>
      </p:pic>
    </p:spTree>
    <p:extLst>
      <p:ext uri="{BB962C8B-B14F-4D97-AF65-F5344CB8AC3E}">
        <p14:creationId xmlns:p14="http://schemas.microsoft.com/office/powerpoint/2010/main" val="4113273547"/>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621FBF56-C07B-1F4D-B0B6-506079FC1306}"/>
              </a:ext>
            </a:extLst>
          </p:cNvPr>
          <p:cNvGraphicFramePr>
            <a:graphicFrameLocks noGrp="1"/>
          </p:cNvGraphicFramePr>
          <p:nvPr>
            <p:ph idx="1"/>
            <p:extLst>
              <p:ext uri="{D42A27DB-BD31-4B8C-83A1-F6EECF244321}">
                <p14:modId xmlns:p14="http://schemas.microsoft.com/office/powerpoint/2010/main" val="2226656108"/>
              </p:ext>
            </p:extLst>
          </p:nvPr>
        </p:nvGraphicFramePr>
        <p:xfrm>
          <a:off x="768724" y="1958975"/>
          <a:ext cx="10654553" cy="44703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C383609C-3FD0-E347-9C8D-E4A4293DA4F4}"/>
              </a:ext>
            </a:extLst>
          </p:cNvPr>
          <p:cNvSpPr>
            <a:spLocks noGrp="1"/>
          </p:cNvSpPr>
          <p:nvPr>
            <p:ph type="ftr" sz="quarter" idx="10"/>
          </p:nvPr>
        </p:nvSpPr>
        <p:spPr/>
        <p:txBody>
          <a:bodyPr/>
          <a:lstStyle/>
          <a:p>
            <a:r>
              <a:rPr lang="en-US" dirty="0"/>
              <a:t>©2021 Iowa Department of Education. Contact CRESST at UCLA for permission to use this work. </a:t>
            </a:r>
          </a:p>
        </p:txBody>
      </p:sp>
      <p:sp>
        <p:nvSpPr>
          <p:cNvPr id="5" name="Slide Number Placeholder 4">
            <a:extLst>
              <a:ext uri="{FF2B5EF4-FFF2-40B4-BE49-F238E27FC236}">
                <a16:creationId xmlns:a16="http://schemas.microsoft.com/office/drawing/2014/main" id="{D6CA91C1-3853-2A46-B20B-42040FF2B776}"/>
              </a:ext>
            </a:extLst>
          </p:cNvPr>
          <p:cNvSpPr>
            <a:spLocks noGrp="1"/>
          </p:cNvSpPr>
          <p:nvPr>
            <p:ph type="sldNum" sz="quarter" idx="4"/>
          </p:nvPr>
        </p:nvSpPr>
        <p:spPr/>
        <p:txBody>
          <a:bodyPr/>
          <a:lstStyle/>
          <a:p>
            <a:fld id="{4D3DAE93-12FD-C14D-A0AD-357E0D5C2BAE}" type="slidenum">
              <a:rPr lang="en-US" smtClean="0"/>
              <a:pPr/>
              <a:t>19</a:t>
            </a:fld>
            <a:endParaRPr lang="en-US" dirty="0"/>
          </a:p>
        </p:txBody>
      </p:sp>
      <p:sp>
        <p:nvSpPr>
          <p:cNvPr id="2" name="Title 1">
            <a:extLst>
              <a:ext uri="{FF2B5EF4-FFF2-40B4-BE49-F238E27FC236}">
                <a16:creationId xmlns:a16="http://schemas.microsoft.com/office/drawing/2014/main" id="{3B08E51B-57E1-0D4B-B5FD-E73A6DBAF4E3}"/>
              </a:ext>
            </a:extLst>
          </p:cNvPr>
          <p:cNvSpPr>
            <a:spLocks noGrp="1"/>
          </p:cNvSpPr>
          <p:nvPr>
            <p:ph type="title"/>
          </p:nvPr>
        </p:nvSpPr>
        <p:spPr>
          <a:xfrm>
            <a:off x="768724" y="343689"/>
            <a:ext cx="10515600" cy="1325563"/>
          </a:xfrm>
        </p:spPr>
        <p:txBody>
          <a:bodyPr/>
          <a:lstStyle/>
          <a:p>
            <a:r>
              <a:rPr lang="en-US" dirty="0"/>
              <a:t>Sustainability</a:t>
            </a:r>
          </a:p>
        </p:txBody>
      </p:sp>
    </p:spTree>
    <p:extLst>
      <p:ext uri="{BB962C8B-B14F-4D97-AF65-F5344CB8AC3E}">
        <p14:creationId xmlns:p14="http://schemas.microsoft.com/office/powerpoint/2010/main" val="25847121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296410B-C39D-432D-B353-A8AF5877A915}"/>
              </a:ext>
            </a:extLst>
          </p:cNvPr>
          <p:cNvSpPr>
            <a:spLocks noGrp="1"/>
          </p:cNvSpPr>
          <p:nvPr>
            <p:ph type="ftr" sz="quarter" idx="11"/>
          </p:nvPr>
        </p:nvSpPr>
        <p:spPr/>
        <p:txBody>
          <a:bodyPr/>
          <a:lstStyle/>
          <a:p>
            <a:r>
              <a:rPr lang="en-US"/>
              <a:t>©2020 Iowa Department of Education. Contact CRESST at UCLA for permission to use this work. </a:t>
            </a:r>
            <a:endParaRPr lang="en-US" dirty="0"/>
          </a:p>
        </p:txBody>
      </p:sp>
      <p:pic>
        <p:nvPicPr>
          <p:cNvPr id="1026" name="Picture 2">
            <a:extLst>
              <a:ext uri="{FF2B5EF4-FFF2-40B4-BE49-F238E27FC236}">
                <a16:creationId xmlns:a16="http://schemas.microsoft.com/office/drawing/2014/main" id="{C7EB0F52-B3AF-459D-9BDD-BAF0A5AF9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032662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86262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04DC-DA07-6D4D-B248-D1D27E9AD05B}"/>
              </a:ext>
            </a:extLst>
          </p:cNvPr>
          <p:cNvSpPr>
            <a:spLocks noGrp="1"/>
          </p:cNvSpPr>
          <p:nvPr>
            <p:ph type="title"/>
          </p:nvPr>
        </p:nvSpPr>
        <p:spPr/>
        <p:txBody>
          <a:bodyPr>
            <a:normAutofit/>
          </a:bodyPr>
          <a:lstStyle/>
          <a:p>
            <a:r>
              <a:rPr lang="en-US" dirty="0"/>
              <a:t>Upcoming - Pilot</a:t>
            </a:r>
          </a:p>
        </p:txBody>
      </p:sp>
    </p:spTree>
    <p:extLst>
      <p:ext uri="{BB962C8B-B14F-4D97-AF65-F5344CB8AC3E}">
        <p14:creationId xmlns:p14="http://schemas.microsoft.com/office/powerpoint/2010/main" val="4181875471"/>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21E62-CD33-0A46-B358-F38BB58DFC43}"/>
              </a:ext>
            </a:extLst>
          </p:cNvPr>
          <p:cNvSpPr>
            <a:spLocks noGrp="1"/>
          </p:cNvSpPr>
          <p:nvPr>
            <p:ph type="title"/>
          </p:nvPr>
        </p:nvSpPr>
        <p:spPr>
          <a:xfrm>
            <a:off x="838200" y="394331"/>
            <a:ext cx="10515600" cy="1325563"/>
          </a:xfrm>
        </p:spPr>
        <p:txBody>
          <a:bodyPr/>
          <a:lstStyle/>
          <a:p>
            <a:r>
              <a:rPr lang="en-US" dirty="0">
                <a:solidFill>
                  <a:schemeClr val="tx1">
                    <a:lumMod val="65000"/>
                    <a:lumOff val="35000"/>
                  </a:schemeClr>
                </a:solidFill>
              </a:rPr>
              <a:t>Pilot Study February–March 2022</a:t>
            </a:r>
          </a:p>
        </p:txBody>
      </p:sp>
      <p:graphicFrame>
        <p:nvGraphicFramePr>
          <p:cNvPr id="6" name="Content Placeholder 5">
            <a:extLst>
              <a:ext uri="{FF2B5EF4-FFF2-40B4-BE49-F238E27FC236}">
                <a16:creationId xmlns:a16="http://schemas.microsoft.com/office/drawing/2014/main" id="{5D0F50F8-86A0-B547-A028-5A2DE82C76B7}"/>
              </a:ext>
            </a:extLst>
          </p:cNvPr>
          <p:cNvGraphicFramePr>
            <a:graphicFrameLocks noGrp="1"/>
          </p:cNvGraphicFramePr>
          <p:nvPr>
            <p:ph idx="1"/>
            <p:extLst>
              <p:ext uri="{D42A27DB-BD31-4B8C-83A1-F6EECF244321}">
                <p14:modId xmlns:p14="http://schemas.microsoft.com/office/powerpoint/2010/main" val="86959736"/>
              </p:ext>
            </p:extLst>
          </p:nvPr>
        </p:nvGraphicFramePr>
        <p:xfrm>
          <a:off x="838200" y="1958975"/>
          <a:ext cx="10515600" cy="4232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204EE37D-6338-6C4A-8984-5A833B255ACC}"/>
              </a:ext>
            </a:extLst>
          </p:cNvPr>
          <p:cNvSpPr>
            <a:spLocks noGrp="1"/>
          </p:cNvSpPr>
          <p:nvPr>
            <p:ph type="ftr" sz="quarter" idx="10"/>
          </p:nvPr>
        </p:nvSpPr>
        <p:spPr/>
        <p:txBody>
          <a:bodyPr/>
          <a:lstStyle/>
          <a:p>
            <a:r>
              <a:rPr lang="en-US" dirty="0"/>
              <a:t>©2020 Iowa Department of Education. Contact CRESST at UCLA for permission to use this work. </a:t>
            </a:r>
          </a:p>
        </p:txBody>
      </p:sp>
      <p:sp>
        <p:nvSpPr>
          <p:cNvPr id="5" name="Slide Number Placeholder 4">
            <a:extLst>
              <a:ext uri="{FF2B5EF4-FFF2-40B4-BE49-F238E27FC236}">
                <a16:creationId xmlns:a16="http://schemas.microsoft.com/office/drawing/2014/main" id="{CD0DCEA4-8188-F542-9589-FA68AB16C941}"/>
              </a:ext>
            </a:extLst>
          </p:cNvPr>
          <p:cNvSpPr>
            <a:spLocks noGrp="1"/>
          </p:cNvSpPr>
          <p:nvPr>
            <p:ph type="sldNum" sz="quarter" idx="4"/>
          </p:nvPr>
        </p:nvSpPr>
        <p:spPr/>
        <p:txBody>
          <a:bodyPr/>
          <a:lstStyle/>
          <a:p>
            <a:fld id="{4D3DAE93-12FD-C14D-A0AD-357E0D5C2BAE}" type="slidenum">
              <a:rPr lang="en-US" smtClean="0"/>
              <a:pPr/>
              <a:t>21</a:t>
            </a:fld>
            <a:endParaRPr lang="en-US" dirty="0"/>
          </a:p>
        </p:txBody>
      </p:sp>
    </p:spTree>
    <p:extLst>
      <p:ext uri="{BB962C8B-B14F-4D97-AF65-F5344CB8AC3E}">
        <p14:creationId xmlns:p14="http://schemas.microsoft.com/office/powerpoint/2010/main" val="2795502690"/>
      </p:ext>
    </p:extLst>
  </p:cSld>
  <p:clrMapOvr>
    <a:masterClrMapping/>
  </p:clrMapOvr>
  <p:transition spd="slow" advTm="2000">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C596-6B19-4F44-9BF2-241F3E41FC30}"/>
              </a:ext>
            </a:extLst>
          </p:cNvPr>
          <p:cNvSpPr>
            <a:spLocks noGrp="1"/>
          </p:cNvSpPr>
          <p:nvPr>
            <p:ph type="title"/>
          </p:nvPr>
        </p:nvSpPr>
        <p:spPr/>
        <p:txBody>
          <a:bodyPr/>
          <a:lstStyle/>
          <a:p>
            <a:r>
              <a:rPr lang="en-US" dirty="0"/>
              <a:t>Pilot Details</a:t>
            </a:r>
          </a:p>
        </p:txBody>
      </p:sp>
      <p:sp>
        <p:nvSpPr>
          <p:cNvPr id="3" name="Content Placeholder 2">
            <a:extLst>
              <a:ext uri="{FF2B5EF4-FFF2-40B4-BE49-F238E27FC236}">
                <a16:creationId xmlns:a16="http://schemas.microsoft.com/office/drawing/2014/main" id="{D3C521D0-933F-464B-8D3B-7BEBEC5DB07D}"/>
              </a:ext>
            </a:extLst>
          </p:cNvPr>
          <p:cNvSpPr>
            <a:spLocks noGrp="1"/>
          </p:cNvSpPr>
          <p:nvPr>
            <p:ph sz="half" idx="1"/>
          </p:nvPr>
        </p:nvSpPr>
        <p:spPr/>
        <p:txBody>
          <a:bodyPr>
            <a:normAutofit/>
          </a:bodyPr>
          <a:lstStyle/>
          <a:p>
            <a:r>
              <a:rPr lang="en-US" dirty="0"/>
              <a:t>2-3 items per student</a:t>
            </a:r>
          </a:p>
          <a:p>
            <a:r>
              <a:rPr lang="en-US" dirty="0"/>
              <a:t>60-90 minutes duration</a:t>
            </a:r>
          </a:p>
          <a:p>
            <a:r>
              <a:rPr lang="en-US" dirty="0"/>
              <a:t>Researcher interacting on zoom</a:t>
            </a:r>
          </a:p>
          <a:p>
            <a:r>
              <a:rPr lang="en-US" dirty="0"/>
              <a:t>Test administrator (teacher) required</a:t>
            </a:r>
          </a:p>
          <a:p>
            <a:pPr lvl="1"/>
            <a:r>
              <a:rPr lang="en-US" dirty="0"/>
              <a:t>Training: 60 minutes</a:t>
            </a:r>
          </a:p>
          <a:p>
            <a:pPr lvl="1"/>
            <a:endParaRPr lang="en-US" dirty="0"/>
          </a:p>
        </p:txBody>
      </p:sp>
      <p:sp>
        <p:nvSpPr>
          <p:cNvPr id="6" name="Content Placeholder 5">
            <a:extLst>
              <a:ext uri="{FF2B5EF4-FFF2-40B4-BE49-F238E27FC236}">
                <a16:creationId xmlns:a16="http://schemas.microsoft.com/office/drawing/2014/main" id="{6674DA3B-A46D-4B04-90D8-A433BFFDCE5B}"/>
              </a:ext>
            </a:extLst>
          </p:cNvPr>
          <p:cNvSpPr>
            <a:spLocks noGrp="1"/>
          </p:cNvSpPr>
          <p:nvPr>
            <p:ph sz="half" idx="2"/>
          </p:nvPr>
        </p:nvSpPr>
        <p:spPr/>
        <p:txBody>
          <a:bodyPr/>
          <a:lstStyle/>
          <a:p>
            <a:r>
              <a:rPr lang="en-US" dirty="0"/>
              <a:t>Requirements</a:t>
            </a:r>
          </a:p>
          <a:p>
            <a:pPr lvl="1"/>
            <a:r>
              <a:rPr lang="en-US" dirty="0"/>
              <a:t>Superintendent/principal sign off</a:t>
            </a:r>
          </a:p>
          <a:p>
            <a:pPr lvl="1"/>
            <a:r>
              <a:rPr lang="en-US" dirty="0"/>
              <a:t>Registration</a:t>
            </a:r>
          </a:p>
          <a:p>
            <a:pPr lvl="1"/>
            <a:r>
              <a:rPr lang="en-US" dirty="0"/>
              <a:t>Parent permission</a:t>
            </a:r>
          </a:p>
          <a:p>
            <a:endParaRPr lang="en-US" dirty="0"/>
          </a:p>
        </p:txBody>
      </p:sp>
      <p:sp>
        <p:nvSpPr>
          <p:cNvPr id="4" name="Footer Placeholder 3">
            <a:extLst>
              <a:ext uri="{FF2B5EF4-FFF2-40B4-BE49-F238E27FC236}">
                <a16:creationId xmlns:a16="http://schemas.microsoft.com/office/drawing/2014/main" id="{ECF93FE9-0C34-4D13-8DB4-CBDBBC240144}"/>
              </a:ext>
            </a:extLst>
          </p:cNvPr>
          <p:cNvSpPr>
            <a:spLocks noGrp="1"/>
          </p:cNvSpPr>
          <p:nvPr>
            <p:ph type="ftr" sz="quarter" idx="10"/>
          </p:nvPr>
        </p:nvSpPr>
        <p:spPr/>
        <p:txBody>
          <a:bodyPr/>
          <a:lstStyle/>
          <a:p>
            <a:r>
              <a:rPr lang="en-US"/>
              <a:t>©2020 Iowa Department of Education. Contact CRESST at UCLA for permission to use this work. </a:t>
            </a:r>
            <a:endParaRPr lang="en-US" dirty="0"/>
          </a:p>
        </p:txBody>
      </p:sp>
      <p:sp>
        <p:nvSpPr>
          <p:cNvPr id="5" name="Slide Number Placeholder 4">
            <a:extLst>
              <a:ext uri="{FF2B5EF4-FFF2-40B4-BE49-F238E27FC236}">
                <a16:creationId xmlns:a16="http://schemas.microsoft.com/office/drawing/2014/main" id="{CC16ABBB-90AD-4BC3-BDD0-891B4696DFAE}"/>
              </a:ext>
            </a:extLst>
          </p:cNvPr>
          <p:cNvSpPr>
            <a:spLocks noGrp="1"/>
          </p:cNvSpPr>
          <p:nvPr>
            <p:ph type="sldNum" sz="quarter" idx="4"/>
          </p:nvPr>
        </p:nvSpPr>
        <p:spPr/>
        <p:txBody>
          <a:bodyPr/>
          <a:lstStyle/>
          <a:p>
            <a:fld id="{4D3DAE93-12FD-C14D-A0AD-357E0D5C2BAE}" type="slidenum">
              <a:rPr lang="en-US" smtClean="0"/>
              <a:pPr/>
              <a:t>22</a:t>
            </a:fld>
            <a:endParaRPr lang="en-US" dirty="0"/>
          </a:p>
        </p:txBody>
      </p:sp>
    </p:spTree>
    <p:extLst>
      <p:ext uri="{BB962C8B-B14F-4D97-AF65-F5344CB8AC3E}">
        <p14:creationId xmlns:p14="http://schemas.microsoft.com/office/powerpoint/2010/main" val="4081506957"/>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C1938-548B-C340-ABFD-E90D32768C23}"/>
              </a:ext>
            </a:extLst>
          </p:cNvPr>
          <p:cNvSpPr>
            <a:spLocks noGrp="1"/>
          </p:cNvSpPr>
          <p:nvPr>
            <p:ph type="title"/>
          </p:nvPr>
        </p:nvSpPr>
        <p:spPr>
          <a:xfrm>
            <a:off x="2515448" y="5008647"/>
            <a:ext cx="9581956" cy="1377163"/>
          </a:xfrm>
        </p:spPr>
        <p:txBody>
          <a:bodyPr>
            <a:noAutofit/>
          </a:bodyPr>
          <a:lstStyle/>
          <a:p>
            <a:pPr lvl="0"/>
            <a:r>
              <a:rPr lang="en-US" sz="4400" dirty="0"/>
              <a:t>Looking Towards the Operational Assessment</a:t>
            </a:r>
          </a:p>
        </p:txBody>
      </p:sp>
    </p:spTree>
    <p:extLst>
      <p:ext uri="{BB962C8B-B14F-4D97-AF65-F5344CB8AC3E}">
        <p14:creationId xmlns:p14="http://schemas.microsoft.com/office/powerpoint/2010/main" val="3632385727"/>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AB48B-814A-DD42-BECC-A63C28EDCCB3}"/>
              </a:ext>
            </a:extLst>
          </p:cNvPr>
          <p:cNvSpPr>
            <a:spLocks noGrp="1"/>
          </p:cNvSpPr>
          <p:nvPr>
            <p:ph type="title"/>
          </p:nvPr>
        </p:nvSpPr>
        <p:spPr/>
        <p:txBody>
          <a:bodyPr>
            <a:normAutofit fontScale="90000"/>
          </a:bodyPr>
          <a:lstStyle/>
          <a:p>
            <a:r>
              <a:rPr lang="en-US" dirty="0"/>
              <a:t>Looking Towards the Operational Assessment</a:t>
            </a:r>
          </a:p>
        </p:txBody>
      </p:sp>
      <p:graphicFrame>
        <p:nvGraphicFramePr>
          <p:cNvPr id="6" name="Content Placeholder 5">
            <a:extLst>
              <a:ext uri="{FF2B5EF4-FFF2-40B4-BE49-F238E27FC236}">
                <a16:creationId xmlns:a16="http://schemas.microsoft.com/office/drawing/2014/main" id="{040C8C37-7065-E046-A0EC-F12AAFE60A1D}"/>
              </a:ext>
            </a:extLst>
          </p:cNvPr>
          <p:cNvGraphicFramePr>
            <a:graphicFrameLocks noGrp="1"/>
          </p:cNvGraphicFramePr>
          <p:nvPr>
            <p:ph idx="1"/>
            <p:extLst>
              <p:ext uri="{D42A27DB-BD31-4B8C-83A1-F6EECF244321}">
                <p14:modId xmlns:p14="http://schemas.microsoft.com/office/powerpoint/2010/main" val="1731991035"/>
              </p:ext>
            </p:extLst>
          </p:nvPr>
        </p:nvGraphicFramePr>
        <p:xfrm>
          <a:off x="322729" y="1958974"/>
          <a:ext cx="11470341" cy="4232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B53A8DE1-2567-2D49-BC1B-93EE363F030A}"/>
              </a:ext>
            </a:extLst>
          </p:cNvPr>
          <p:cNvSpPr>
            <a:spLocks noGrp="1"/>
          </p:cNvSpPr>
          <p:nvPr>
            <p:ph type="ftr" sz="quarter" idx="10"/>
          </p:nvPr>
        </p:nvSpPr>
        <p:spPr/>
        <p:txBody>
          <a:bodyPr/>
          <a:lstStyle/>
          <a:p>
            <a:r>
              <a:rPr lang="en-US" dirty="0"/>
              <a:t>©2021 Iowa Department of Education. Contact CRESST at UCLA for permission to use this work. </a:t>
            </a:r>
          </a:p>
        </p:txBody>
      </p:sp>
      <p:sp>
        <p:nvSpPr>
          <p:cNvPr id="5" name="Slide Number Placeholder 4">
            <a:extLst>
              <a:ext uri="{FF2B5EF4-FFF2-40B4-BE49-F238E27FC236}">
                <a16:creationId xmlns:a16="http://schemas.microsoft.com/office/drawing/2014/main" id="{54DCE16B-83CC-4946-8F5E-AC78CF04770A}"/>
              </a:ext>
            </a:extLst>
          </p:cNvPr>
          <p:cNvSpPr>
            <a:spLocks noGrp="1"/>
          </p:cNvSpPr>
          <p:nvPr>
            <p:ph type="sldNum" sz="quarter" idx="4"/>
          </p:nvPr>
        </p:nvSpPr>
        <p:spPr/>
        <p:txBody>
          <a:bodyPr/>
          <a:lstStyle/>
          <a:p>
            <a:fld id="{4D3DAE93-12FD-C14D-A0AD-357E0D5C2BAE}" type="slidenum">
              <a:rPr lang="en-US" smtClean="0"/>
              <a:pPr/>
              <a:t>24</a:t>
            </a:fld>
            <a:endParaRPr lang="en-US" dirty="0"/>
          </a:p>
        </p:txBody>
      </p:sp>
    </p:spTree>
    <p:extLst>
      <p:ext uri="{BB962C8B-B14F-4D97-AF65-F5344CB8AC3E}">
        <p14:creationId xmlns:p14="http://schemas.microsoft.com/office/powerpoint/2010/main" val="1151744614"/>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C3746-6113-4276-9975-69AA369C9414}"/>
              </a:ext>
            </a:extLst>
          </p:cNvPr>
          <p:cNvSpPr>
            <a:spLocks noGrp="1"/>
          </p:cNvSpPr>
          <p:nvPr>
            <p:ph type="title"/>
          </p:nvPr>
        </p:nvSpPr>
        <p:spPr/>
        <p:txBody>
          <a:bodyPr>
            <a:normAutofit fontScale="90000"/>
          </a:bodyPr>
          <a:lstStyle/>
          <a:p>
            <a:r>
              <a:rPr lang="en-US" dirty="0"/>
              <a:t>Utilization of Alternate English Language Proficiency Standards (Alt ELPS)</a:t>
            </a:r>
          </a:p>
        </p:txBody>
      </p:sp>
      <p:sp>
        <p:nvSpPr>
          <p:cNvPr id="3" name="Content Placeholder 2">
            <a:extLst>
              <a:ext uri="{FF2B5EF4-FFF2-40B4-BE49-F238E27FC236}">
                <a16:creationId xmlns:a16="http://schemas.microsoft.com/office/drawing/2014/main" id="{1D557D46-0CF5-40C5-AAA2-2EE145D4CE0E}"/>
              </a:ext>
            </a:extLst>
          </p:cNvPr>
          <p:cNvSpPr>
            <a:spLocks noGrp="1"/>
          </p:cNvSpPr>
          <p:nvPr>
            <p:ph idx="1"/>
          </p:nvPr>
        </p:nvSpPr>
        <p:spPr/>
        <p:txBody>
          <a:bodyPr>
            <a:normAutofit fontScale="92500" lnSpcReduction="10000"/>
          </a:bodyPr>
          <a:lstStyle/>
          <a:p>
            <a:r>
              <a:rPr lang="en-US" dirty="0"/>
              <a:t>ADE is in the process of recommending to the State Board of Education and Superintendent of Public Instruction the utilization of the Council for Chief State School Officers (CCSSO) Alt ELPS.</a:t>
            </a:r>
          </a:p>
          <a:p>
            <a:r>
              <a:rPr lang="en-US" dirty="0"/>
              <a:t>Held an EL and Special Education Taskforce Meeting to gather feedback on the Alt ELPS.</a:t>
            </a:r>
          </a:p>
          <a:p>
            <a:r>
              <a:rPr lang="en-US" dirty="0"/>
              <a:t>Public Comment Window (September 22-October 22, 2021)</a:t>
            </a:r>
          </a:p>
          <a:p>
            <a:pPr lvl="1"/>
            <a:r>
              <a:rPr lang="en-US" dirty="0"/>
              <a:t>Nearly all respondents were in support of the utilization of the Alt ELPS for Arizona.</a:t>
            </a:r>
          </a:p>
          <a:p>
            <a:r>
              <a:rPr lang="en-US" dirty="0"/>
              <a:t>Link to standards</a:t>
            </a:r>
          </a:p>
          <a:p>
            <a:pPr marL="457200" lvl="1" indent="0">
              <a:buNone/>
            </a:pPr>
            <a:r>
              <a:rPr lang="en-US" dirty="0">
                <a:hlinkClick r:id="rId3"/>
              </a:rPr>
              <a:t>https://ucla.app.box.com/s/fd82746xcj3a57dud1rxck399d85bktl</a:t>
            </a:r>
            <a:endParaRPr lang="en-US" dirty="0"/>
          </a:p>
        </p:txBody>
      </p:sp>
      <p:sp>
        <p:nvSpPr>
          <p:cNvPr id="4" name="Footer Placeholder 3">
            <a:extLst>
              <a:ext uri="{FF2B5EF4-FFF2-40B4-BE49-F238E27FC236}">
                <a16:creationId xmlns:a16="http://schemas.microsoft.com/office/drawing/2014/main" id="{0F8F66BC-68D3-4252-98A7-626B34329341}"/>
              </a:ext>
            </a:extLst>
          </p:cNvPr>
          <p:cNvSpPr>
            <a:spLocks noGrp="1"/>
          </p:cNvSpPr>
          <p:nvPr>
            <p:ph type="ftr" sz="quarter" idx="10"/>
          </p:nvPr>
        </p:nvSpPr>
        <p:spPr/>
        <p:txBody>
          <a:bodyPr/>
          <a:lstStyle/>
          <a:p>
            <a:r>
              <a:rPr lang="en-US"/>
              <a:t>©2020 Iowa Department of Education. Contact CRESST at UCLA for permission to use this work. </a:t>
            </a:r>
            <a:endParaRPr lang="en-US" dirty="0"/>
          </a:p>
        </p:txBody>
      </p:sp>
      <p:sp>
        <p:nvSpPr>
          <p:cNvPr id="5" name="Slide Number Placeholder 4">
            <a:extLst>
              <a:ext uri="{FF2B5EF4-FFF2-40B4-BE49-F238E27FC236}">
                <a16:creationId xmlns:a16="http://schemas.microsoft.com/office/drawing/2014/main" id="{A407A23A-10C7-447E-A143-F6172E794A53}"/>
              </a:ext>
            </a:extLst>
          </p:cNvPr>
          <p:cNvSpPr>
            <a:spLocks noGrp="1"/>
          </p:cNvSpPr>
          <p:nvPr>
            <p:ph type="sldNum" sz="quarter" idx="4"/>
          </p:nvPr>
        </p:nvSpPr>
        <p:spPr/>
        <p:txBody>
          <a:bodyPr/>
          <a:lstStyle/>
          <a:p>
            <a:fld id="{4D3DAE93-12FD-C14D-A0AD-357E0D5C2BAE}" type="slidenum">
              <a:rPr lang="en-US" smtClean="0"/>
              <a:pPr/>
              <a:t>25</a:t>
            </a:fld>
            <a:endParaRPr lang="en-US" dirty="0"/>
          </a:p>
        </p:txBody>
      </p:sp>
    </p:spTree>
    <p:extLst>
      <p:ext uri="{BB962C8B-B14F-4D97-AF65-F5344CB8AC3E}">
        <p14:creationId xmlns:p14="http://schemas.microsoft.com/office/powerpoint/2010/main" val="3535959577"/>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E7A7E-67E5-4181-903C-792CEE408F69}"/>
              </a:ext>
            </a:extLst>
          </p:cNvPr>
          <p:cNvSpPr>
            <a:spLocks noGrp="1"/>
          </p:cNvSpPr>
          <p:nvPr>
            <p:ph type="title"/>
          </p:nvPr>
        </p:nvSpPr>
        <p:spPr/>
        <p:txBody>
          <a:bodyPr/>
          <a:lstStyle/>
          <a:p>
            <a:r>
              <a:rPr lang="en-US" dirty="0"/>
              <a:t>AltELPA.org</a:t>
            </a:r>
          </a:p>
        </p:txBody>
      </p:sp>
      <p:sp>
        <p:nvSpPr>
          <p:cNvPr id="3" name="Content Placeholder 2">
            <a:extLst>
              <a:ext uri="{FF2B5EF4-FFF2-40B4-BE49-F238E27FC236}">
                <a16:creationId xmlns:a16="http://schemas.microsoft.com/office/drawing/2014/main" id="{E17E44A7-2495-4481-89B9-589CC6121460}"/>
              </a:ext>
            </a:extLst>
          </p:cNvPr>
          <p:cNvSpPr>
            <a:spLocks noGrp="1"/>
          </p:cNvSpPr>
          <p:nvPr>
            <p:ph idx="1"/>
          </p:nvPr>
        </p:nvSpPr>
        <p:spPr/>
        <p:txBody>
          <a:bodyPr/>
          <a:lstStyle/>
          <a:p>
            <a:r>
              <a:rPr lang="en-US" dirty="0"/>
              <a:t>Glossary of terms</a:t>
            </a:r>
          </a:p>
          <a:p>
            <a:r>
              <a:rPr lang="en-US" dirty="0"/>
              <a:t>Accessibility and Accommodations Manual</a:t>
            </a:r>
          </a:p>
          <a:p>
            <a:r>
              <a:rPr lang="en-US" dirty="0"/>
              <a:t>Standards</a:t>
            </a:r>
          </a:p>
          <a:p>
            <a:r>
              <a:rPr lang="en-US" dirty="0"/>
              <a:t>Participation Guidelines</a:t>
            </a:r>
          </a:p>
          <a:p>
            <a:r>
              <a:rPr lang="en-US" dirty="0"/>
              <a:t>And more!</a:t>
            </a:r>
          </a:p>
        </p:txBody>
      </p:sp>
      <p:sp>
        <p:nvSpPr>
          <p:cNvPr id="4" name="Footer Placeholder 3">
            <a:extLst>
              <a:ext uri="{FF2B5EF4-FFF2-40B4-BE49-F238E27FC236}">
                <a16:creationId xmlns:a16="http://schemas.microsoft.com/office/drawing/2014/main" id="{2FC6835D-8E8B-40D9-8B07-4315DCCA38DF}"/>
              </a:ext>
            </a:extLst>
          </p:cNvPr>
          <p:cNvSpPr>
            <a:spLocks noGrp="1"/>
          </p:cNvSpPr>
          <p:nvPr>
            <p:ph type="ftr" sz="quarter" idx="10"/>
          </p:nvPr>
        </p:nvSpPr>
        <p:spPr/>
        <p:txBody>
          <a:bodyPr/>
          <a:lstStyle/>
          <a:p>
            <a:r>
              <a:rPr lang="en-US"/>
              <a:t>©2020 Iowa Department of Education. Contact CRESST at UCLA for permission to use this work. </a:t>
            </a:r>
            <a:endParaRPr lang="en-US" dirty="0"/>
          </a:p>
        </p:txBody>
      </p:sp>
      <p:sp>
        <p:nvSpPr>
          <p:cNvPr id="5" name="Slide Number Placeholder 4">
            <a:extLst>
              <a:ext uri="{FF2B5EF4-FFF2-40B4-BE49-F238E27FC236}">
                <a16:creationId xmlns:a16="http://schemas.microsoft.com/office/drawing/2014/main" id="{16AEE783-E21F-4339-BEDA-BE9ADF5BC315}"/>
              </a:ext>
            </a:extLst>
          </p:cNvPr>
          <p:cNvSpPr>
            <a:spLocks noGrp="1"/>
          </p:cNvSpPr>
          <p:nvPr>
            <p:ph type="sldNum" sz="quarter" idx="4"/>
          </p:nvPr>
        </p:nvSpPr>
        <p:spPr/>
        <p:txBody>
          <a:bodyPr/>
          <a:lstStyle/>
          <a:p>
            <a:fld id="{4D3DAE93-12FD-C14D-A0AD-357E0D5C2BAE}" type="slidenum">
              <a:rPr lang="en-US" smtClean="0"/>
              <a:pPr/>
              <a:t>26</a:t>
            </a:fld>
            <a:endParaRPr lang="en-US" dirty="0"/>
          </a:p>
        </p:txBody>
      </p:sp>
    </p:spTree>
    <p:extLst>
      <p:ext uri="{BB962C8B-B14F-4D97-AF65-F5344CB8AC3E}">
        <p14:creationId xmlns:p14="http://schemas.microsoft.com/office/powerpoint/2010/main" val="4115930586"/>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3B630-CA69-7645-94F6-71DC891856EA}"/>
              </a:ext>
            </a:extLst>
          </p:cNvPr>
          <p:cNvSpPr>
            <a:spLocks noGrp="1"/>
          </p:cNvSpPr>
          <p:nvPr>
            <p:ph type="title"/>
          </p:nvPr>
        </p:nvSpPr>
        <p:spPr/>
        <p:txBody>
          <a:bodyPr/>
          <a:lstStyle/>
          <a:p>
            <a:r>
              <a:rPr lang="en-US" dirty="0"/>
              <a:t>Q&amp;A </a:t>
            </a:r>
          </a:p>
        </p:txBody>
      </p:sp>
      <p:sp>
        <p:nvSpPr>
          <p:cNvPr id="5" name="Slide Number Placeholder 4">
            <a:extLst>
              <a:ext uri="{FF2B5EF4-FFF2-40B4-BE49-F238E27FC236}">
                <a16:creationId xmlns:a16="http://schemas.microsoft.com/office/drawing/2014/main" id="{B0B0CBAE-F2D2-484E-AA51-93F720E74667}"/>
              </a:ext>
            </a:extLst>
          </p:cNvPr>
          <p:cNvSpPr>
            <a:spLocks noGrp="1"/>
          </p:cNvSpPr>
          <p:nvPr>
            <p:ph type="sldNum" sz="quarter" idx="4"/>
          </p:nvPr>
        </p:nvSpPr>
        <p:spPr/>
        <p:txBody>
          <a:bodyPr/>
          <a:lstStyle/>
          <a:p>
            <a:fld id="{4D3DAE93-12FD-C14D-A0AD-357E0D5C2BAE}" type="slidenum">
              <a:rPr lang="en-US" smtClean="0"/>
              <a:pPr/>
              <a:t>27</a:t>
            </a:fld>
            <a:endParaRPr lang="en-US" dirty="0"/>
          </a:p>
        </p:txBody>
      </p:sp>
      <p:pic>
        <p:nvPicPr>
          <p:cNvPr id="6" name="Picture 5">
            <a:extLst>
              <a:ext uri="{FF2B5EF4-FFF2-40B4-BE49-F238E27FC236}">
                <a16:creationId xmlns:a16="http://schemas.microsoft.com/office/drawing/2014/main" id="{E38AED3F-CEFF-1046-B0EE-40A796D6EE7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582055" y="1814880"/>
            <a:ext cx="7027890" cy="4690352"/>
          </a:xfrm>
          <a:prstGeom prst="rect">
            <a:avLst/>
          </a:prstGeom>
        </p:spPr>
      </p:pic>
      <p:sp>
        <p:nvSpPr>
          <p:cNvPr id="7" name="TextBox 6">
            <a:extLst>
              <a:ext uri="{FF2B5EF4-FFF2-40B4-BE49-F238E27FC236}">
                <a16:creationId xmlns:a16="http://schemas.microsoft.com/office/drawing/2014/main" id="{444127EA-A30C-BC4E-B342-ACC02D6CCB0E}"/>
              </a:ext>
            </a:extLst>
          </p:cNvPr>
          <p:cNvSpPr txBox="1"/>
          <p:nvPr/>
        </p:nvSpPr>
        <p:spPr>
          <a:xfrm>
            <a:off x="3695262" y="7932464"/>
            <a:ext cx="5842000" cy="230832"/>
          </a:xfrm>
          <a:prstGeom prst="rect">
            <a:avLst/>
          </a:prstGeom>
          <a:noFill/>
        </p:spPr>
        <p:txBody>
          <a:bodyPr wrap="square" rtlCol="0">
            <a:spAutoFit/>
          </a:bodyPr>
          <a:lstStyle/>
          <a:p>
            <a:r>
              <a:rPr lang="en-US" sz="900" dirty="0">
                <a:hlinkClick r:id="rId4" tooltip="https://owl.excelsior.edu/writing-process/prewriting-strategies/prewriting-strategies-asking-defining-questions/"/>
              </a:rPr>
              <a:t>This Photo</a:t>
            </a:r>
            <a:r>
              <a:rPr lang="en-US" sz="900" dirty="0"/>
              <a:t> by Unknown Author is licensed under </a:t>
            </a:r>
            <a:r>
              <a:rPr lang="en-US" sz="900" dirty="0">
                <a:hlinkClick r:id="rId5" tooltip="https://creativecommons.org/licenses/by/3.0/"/>
              </a:rPr>
              <a:t>CC BY</a:t>
            </a:r>
            <a:endParaRPr lang="en-US" sz="900" dirty="0"/>
          </a:p>
        </p:txBody>
      </p:sp>
    </p:spTree>
    <p:extLst>
      <p:ext uri="{BB962C8B-B14F-4D97-AF65-F5344CB8AC3E}">
        <p14:creationId xmlns:p14="http://schemas.microsoft.com/office/powerpoint/2010/main" val="292977490"/>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813489"/>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02183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5DD821-F16A-5042-9273-4B8FB5BFA481}"/>
              </a:ext>
            </a:extLst>
          </p:cNvPr>
          <p:cNvSpPr>
            <a:spLocks noGrp="1"/>
          </p:cNvSpPr>
          <p:nvPr>
            <p:ph type="body" sz="quarter" idx="12"/>
          </p:nvPr>
        </p:nvSpPr>
        <p:spPr>
          <a:xfrm>
            <a:off x="6208906" y="1926632"/>
            <a:ext cx="3144100" cy="2866238"/>
          </a:xfrm>
        </p:spPr>
        <p:txBody>
          <a:bodyPr>
            <a:normAutofit/>
          </a:bodyPr>
          <a:lstStyle/>
          <a:p>
            <a:pPr>
              <a:spcBef>
                <a:spcPts val="1200"/>
              </a:spcBef>
              <a:spcAft>
                <a:spcPts val="0"/>
              </a:spcAft>
            </a:pPr>
            <a:r>
              <a:rPr lang="en-US" dirty="0"/>
              <a:t>Bethany Spangenberg</a:t>
            </a:r>
          </a:p>
          <a:p>
            <a:pPr>
              <a:spcBef>
                <a:spcPts val="1200"/>
              </a:spcBef>
              <a:spcAft>
                <a:spcPts val="0"/>
              </a:spcAft>
            </a:pPr>
            <a:r>
              <a:rPr lang="en-US" sz="2000" dirty="0"/>
              <a:t>Director of Alternate Assessment</a:t>
            </a:r>
          </a:p>
          <a:p>
            <a:endParaRPr lang="en-US" sz="2600" dirty="0"/>
          </a:p>
        </p:txBody>
      </p:sp>
      <p:sp>
        <p:nvSpPr>
          <p:cNvPr id="5" name="Text Placeholder 4">
            <a:extLst>
              <a:ext uri="{FF2B5EF4-FFF2-40B4-BE49-F238E27FC236}">
                <a16:creationId xmlns:a16="http://schemas.microsoft.com/office/drawing/2014/main" id="{46624999-EA5E-6643-B0B8-ECD1A2E62660}"/>
              </a:ext>
            </a:extLst>
          </p:cNvPr>
          <p:cNvSpPr>
            <a:spLocks noGrp="1"/>
          </p:cNvSpPr>
          <p:nvPr>
            <p:ph type="body" sz="quarter" idx="15"/>
          </p:nvPr>
        </p:nvSpPr>
        <p:spPr>
          <a:xfrm>
            <a:off x="835030" y="5095430"/>
            <a:ext cx="6897265" cy="541337"/>
          </a:xfrm>
        </p:spPr>
        <p:txBody>
          <a:bodyPr>
            <a:noAutofit/>
          </a:bodyPr>
          <a:lstStyle/>
          <a:p>
            <a:r>
              <a:rPr lang="en-US" dirty="0"/>
              <a:t>Friday Focus Webinar</a:t>
            </a:r>
          </a:p>
        </p:txBody>
      </p:sp>
      <p:sp>
        <p:nvSpPr>
          <p:cNvPr id="7" name="Footer Placeholder 6">
            <a:extLst>
              <a:ext uri="{FF2B5EF4-FFF2-40B4-BE49-F238E27FC236}">
                <a16:creationId xmlns:a16="http://schemas.microsoft.com/office/drawing/2014/main" id="{ADABDCEF-BD44-A049-92FD-172927F2C7DA}"/>
              </a:ext>
            </a:extLst>
          </p:cNvPr>
          <p:cNvSpPr>
            <a:spLocks noGrp="1"/>
          </p:cNvSpPr>
          <p:nvPr>
            <p:ph type="ftr" sz="quarter" idx="17"/>
          </p:nvPr>
        </p:nvSpPr>
        <p:spPr/>
        <p:txBody>
          <a:bodyPr/>
          <a:lstStyle/>
          <a:p>
            <a:r>
              <a:rPr lang="en-US" dirty="0"/>
              <a:t>©2021 Iowa Department of Education. Contact CRESST at UCLA for permission to use this work. </a:t>
            </a:r>
          </a:p>
        </p:txBody>
      </p:sp>
      <p:sp>
        <p:nvSpPr>
          <p:cNvPr id="8" name="Text Placeholder 4">
            <a:extLst>
              <a:ext uri="{FF2B5EF4-FFF2-40B4-BE49-F238E27FC236}">
                <a16:creationId xmlns:a16="http://schemas.microsoft.com/office/drawing/2014/main" id="{93D0F578-BD79-3243-ACD9-C2B4E59B917E}"/>
              </a:ext>
            </a:extLst>
          </p:cNvPr>
          <p:cNvSpPr txBox="1">
            <a:spLocks/>
          </p:cNvSpPr>
          <p:nvPr/>
        </p:nvSpPr>
        <p:spPr>
          <a:xfrm>
            <a:off x="835032" y="5585476"/>
            <a:ext cx="3624674" cy="541337"/>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800" b="0" kern="1200">
                <a:solidFill>
                  <a:srgbClr val="636462"/>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Wingdings" panose="05000000000000000000" pitchFamily="2" charset="2"/>
              <a:buChar char="§"/>
              <a:defRPr sz="2800" kern="1200">
                <a:solidFill>
                  <a:srgbClr val="636462"/>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Wingdings" panose="05000000000000000000" pitchFamily="2" charset="2"/>
              <a:buChar char="ü"/>
              <a:defRPr sz="2800" kern="1200">
                <a:solidFill>
                  <a:srgbClr val="636462"/>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Wingdings" panose="05000000000000000000" pitchFamily="2" charset="2"/>
              <a:buChar char="Ø"/>
              <a:defRPr sz="2800" kern="1200">
                <a:solidFill>
                  <a:srgbClr val="636462"/>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2800" kern="1200">
                <a:solidFill>
                  <a:srgbClr val="63646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November 19, 2021</a:t>
            </a:r>
          </a:p>
        </p:txBody>
      </p:sp>
      <p:sp>
        <p:nvSpPr>
          <p:cNvPr id="9" name="Text Placeholder 2">
            <a:extLst>
              <a:ext uri="{FF2B5EF4-FFF2-40B4-BE49-F238E27FC236}">
                <a16:creationId xmlns:a16="http://schemas.microsoft.com/office/drawing/2014/main" id="{BCA6C4F9-D9EC-6640-BCDA-8C6969250243}"/>
              </a:ext>
            </a:extLst>
          </p:cNvPr>
          <p:cNvSpPr txBox="1">
            <a:spLocks/>
          </p:cNvSpPr>
          <p:nvPr/>
        </p:nvSpPr>
        <p:spPr>
          <a:xfrm>
            <a:off x="8865220" y="1926632"/>
            <a:ext cx="2500196" cy="2866238"/>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ts val="600"/>
              </a:spcBef>
              <a:spcAft>
                <a:spcPts val="600"/>
              </a:spcAft>
              <a:buClrTx/>
              <a:buSzTx/>
              <a:buFontTx/>
              <a:buNone/>
              <a:tabLst/>
              <a:defRPr lang="en-US" sz="2800" kern="1200">
                <a:solidFill>
                  <a:srgbClr val="636462"/>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Wingdings" panose="05000000000000000000" pitchFamily="2" charset="2"/>
              <a:buChar char="§"/>
              <a:defRPr sz="2800" kern="1200">
                <a:solidFill>
                  <a:srgbClr val="636462"/>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Wingdings" panose="05000000000000000000" pitchFamily="2" charset="2"/>
              <a:buChar char="ü"/>
              <a:defRPr sz="2800" kern="1200">
                <a:solidFill>
                  <a:srgbClr val="636462"/>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Wingdings" panose="05000000000000000000" pitchFamily="2" charset="2"/>
              <a:buChar char="Ø"/>
              <a:defRPr sz="2800" kern="1200">
                <a:solidFill>
                  <a:srgbClr val="636462"/>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2800" kern="1200">
                <a:solidFill>
                  <a:srgbClr val="63646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600" dirty="0"/>
          </a:p>
          <a:p>
            <a:endParaRPr lang="en-US" sz="2600" dirty="0"/>
          </a:p>
        </p:txBody>
      </p:sp>
    </p:spTree>
    <p:extLst>
      <p:ext uri="{BB962C8B-B14F-4D97-AF65-F5344CB8AC3E}">
        <p14:creationId xmlns:p14="http://schemas.microsoft.com/office/powerpoint/2010/main" val="54501543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EC7E8-0A3D-EA4B-9F5A-5939B9814042}"/>
              </a:ext>
            </a:extLst>
          </p:cNvPr>
          <p:cNvSpPr>
            <a:spLocks noGrp="1"/>
          </p:cNvSpPr>
          <p:nvPr>
            <p:ph type="title"/>
          </p:nvPr>
        </p:nvSpPr>
        <p:spPr/>
        <p:txBody>
          <a:bodyPr/>
          <a:lstStyle/>
          <a:p>
            <a:r>
              <a:rPr lang="en-US" dirty="0"/>
              <a:t>Agenda</a:t>
            </a:r>
          </a:p>
        </p:txBody>
      </p:sp>
      <p:graphicFrame>
        <p:nvGraphicFramePr>
          <p:cNvPr id="7" name="Content Placeholder 6">
            <a:extLst>
              <a:ext uri="{FF2B5EF4-FFF2-40B4-BE49-F238E27FC236}">
                <a16:creationId xmlns:a16="http://schemas.microsoft.com/office/drawing/2014/main" id="{3A439D39-BE0C-FC40-A2EA-AF8E2E61C20A}"/>
              </a:ext>
            </a:extLst>
          </p:cNvPr>
          <p:cNvGraphicFramePr>
            <a:graphicFrameLocks noGrp="1"/>
          </p:cNvGraphicFramePr>
          <p:nvPr>
            <p:ph idx="1"/>
            <p:extLst>
              <p:ext uri="{D42A27DB-BD31-4B8C-83A1-F6EECF244321}">
                <p14:modId xmlns:p14="http://schemas.microsoft.com/office/powerpoint/2010/main" val="162405778"/>
              </p:ext>
            </p:extLst>
          </p:nvPr>
        </p:nvGraphicFramePr>
        <p:xfrm>
          <a:off x="838200" y="1979677"/>
          <a:ext cx="10515600" cy="4204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B45C3B81-10B9-9643-9AC7-7FA20A732A5F}"/>
              </a:ext>
            </a:extLst>
          </p:cNvPr>
          <p:cNvSpPr>
            <a:spLocks noGrp="1"/>
          </p:cNvSpPr>
          <p:nvPr>
            <p:ph type="ftr" sz="quarter" idx="10"/>
          </p:nvPr>
        </p:nvSpPr>
        <p:spPr/>
        <p:txBody>
          <a:bodyPr/>
          <a:lstStyle/>
          <a:p>
            <a:r>
              <a:rPr lang="en-US" dirty="0"/>
              <a:t>©2021 Iowa Department of Education. Contact CRESST at UCLA for permission to use this work. </a:t>
            </a:r>
          </a:p>
        </p:txBody>
      </p:sp>
    </p:spTree>
    <p:extLst>
      <p:ext uri="{BB962C8B-B14F-4D97-AF65-F5344CB8AC3E}">
        <p14:creationId xmlns:p14="http://schemas.microsoft.com/office/powerpoint/2010/main" val="381039454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C1938-548B-C340-ABFD-E90D32768C23}"/>
              </a:ext>
            </a:extLst>
          </p:cNvPr>
          <p:cNvSpPr>
            <a:spLocks noGrp="1"/>
          </p:cNvSpPr>
          <p:nvPr>
            <p:ph type="title"/>
          </p:nvPr>
        </p:nvSpPr>
        <p:spPr>
          <a:xfrm>
            <a:off x="2515448" y="5008647"/>
            <a:ext cx="9581956" cy="1377163"/>
          </a:xfrm>
        </p:spPr>
        <p:txBody>
          <a:bodyPr>
            <a:normAutofit/>
          </a:bodyPr>
          <a:lstStyle/>
          <a:p>
            <a:r>
              <a:rPr lang="en-US" sz="5400" dirty="0"/>
              <a:t>Project Overview</a:t>
            </a:r>
          </a:p>
        </p:txBody>
      </p:sp>
    </p:spTree>
    <p:extLst>
      <p:ext uri="{BB962C8B-B14F-4D97-AF65-F5344CB8AC3E}">
        <p14:creationId xmlns:p14="http://schemas.microsoft.com/office/powerpoint/2010/main" val="354941380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0B6E-1602-6A41-80AF-98A0939CCCB2}"/>
              </a:ext>
            </a:extLst>
          </p:cNvPr>
          <p:cNvSpPr>
            <a:spLocks noGrp="1"/>
          </p:cNvSpPr>
          <p:nvPr>
            <p:ph type="title"/>
          </p:nvPr>
        </p:nvSpPr>
        <p:spPr/>
        <p:txBody>
          <a:bodyPr/>
          <a:lstStyle/>
          <a:p>
            <a:r>
              <a:rPr lang="en-US" dirty="0"/>
              <a:t>Vision</a:t>
            </a:r>
            <a:endParaRPr lang="en-US" dirty="0">
              <a:highlight>
                <a:srgbClr val="FFFF00"/>
              </a:highlight>
            </a:endParaRPr>
          </a:p>
        </p:txBody>
      </p:sp>
      <p:graphicFrame>
        <p:nvGraphicFramePr>
          <p:cNvPr id="6" name="Content Placeholder 5">
            <a:extLst>
              <a:ext uri="{FF2B5EF4-FFF2-40B4-BE49-F238E27FC236}">
                <a16:creationId xmlns:a16="http://schemas.microsoft.com/office/drawing/2014/main" id="{E284727D-CB29-BF44-AF61-F29126AF7709}"/>
              </a:ext>
            </a:extLst>
          </p:cNvPr>
          <p:cNvGraphicFramePr>
            <a:graphicFrameLocks noGrp="1"/>
          </p:cNvGraphicFramePr>
          <p:nvPr>
            <p:ph idx="1"/>
            <p:extLst>
              <p:ext uri="{D42A27DB-BD31-4B8C-83A1-F6EECF244321}">
                <p14:modId xmlns:p14="http://schemas.microsoft.com/office/powerpoint/2010/main" val="817189898"/>
              </p:ext>
            </p:extLst>
          </p:nvPr>
        </p:nvGraphicFramePr>
        <p:xfrm>
          <a:off x="838200" y="1958974"/>
          <a:ext cx="10515600" cy="4232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B94F6018-E055-D442-8C12-B8D9CBC1E63B}"/>
              </a:ext>
            </a:extLst>
          </p:cNvPr>
          <p:cNvSpPr>
            <a:spLocks noGrp="1"/>
          </p:cNvSpPr>
          <p:nvPr>
            <p:ph type="ftr" sz="quarter" idx="10"/>
          </p:nvPr>
        </p:nvSpPr>
        <p:spPr/>
        <p:txBody>
          <a:bodyPr/>
          <a:lstStyle/>
          <a:p>
            <a:r>
              <a:rPr lang="en-US" dirty="0"/>
              <a:t>©2021 Iowa Department of Education. Contact CRESST at UCLA for permission to use this work. </a:t>
            </a:r>
          </a:p>
        </p:txBody>
      </p:sp>
      <p:sp>
        <p:nvSpPr>
          <p:cNvPr id="5" name="Slide Number Placeholder 4">
            <a:extLst>
              <a:ext uri="{FF2B5EF4-FFF2-40B4-BE49-F238E27FC236}">
                <a16:creationId xmlns:a16="http://schemas.microsoft.com/office/drawing/2014/main" id="{66013FB6-AC18-E342-B44F-D658CF562EC9}"/>
              </a:ext>
            </a:extLst>
          </p:cNvPr>
          <p:cNvSpPr>
            <a:spLocks noGrp="1"/>
          </p:cNvSpPr>
          <p:nvPr>
            <p:ph type="sldNum" sz="quarter" idx="4"/>
          </p:nvPr>
        </p:nvSpPr>
        <p:spPr/>
        <p:txBody>
          <a:bodyPr/>
          <a:lstStyle/>
          <a:p>
            <a:fld id="{4D3DAE93-12FD-C14D-A0AD-357E0D5C2BAE}" type="slidenum">
              <a:rPr lang="en-US" smtClean="0"/>
              <a:pPr/>
              <a:t>7</a:t>
            </a:fld>
            <a:endParaRPr lang="en-US" dirty="0"/>
          </a:p>
        </p:txBody>
      </p:sp>
    </p:spTree>
    <p:extLst>
      <p:ext uri="{BB962C8B-B14F-4D97-AF65-F5344CB8AC3E}">
        <p14:creationId xmlns:p14="http://schemas.microsoft.com/office/powerpoint/2010/main" val="327072273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38803-2FC4-4D48-B974-AE91E0AFDF91}"/>
              </a:ext>
            </a:extLst>
          </p:cNvPr>
          <p:cNvSpPr>
            <a:spLocks noGrp="1"/>
          </p:cNvSpPr>
          <p:nvPr>
            <p:ph type="title"/>
          </p:nvPr>
        </p:nvSpPr>
        <p:spPr/>
        <p:txBody>
          <a:bodyPr/>
          <a:lstStyle/>
          <a:p>
            <a:r>
              <a:rPr lang="en-US" spc="30" dirty="0"/>
              <a:t>Project Highlights</a:t>
            </a:r>
            <a:endParaRPr lang="en-US" dirty="0"/>
          </a:p>
        </p:txBody>
      </p:sp>
      <p:sp>
        <p:nvSpPr>
          <p:cNvPr id="4" name="Footer Placeholder 3">
            <a:extLst>
              <a:ext uri="{FF2B5EF4-FFF2-40B4-BE49-F238E27FC236}">
                <a16:creationId xmlns:a16="http://schemas.microsoft.com/office/drawing/2014/main" id="{893F6746-33D3-674A-9AD9-A1588DDDE1D6}"/>
              </a:ext>
            </a:extLst>
          </p:cNvPr>
          <p:cNvSpPr>
            <a:spLocks noGrp="1"/>
          </p:cNvSpPr>
          <p:nvPr>
            <p:ph type="ftr" sz="quarter" idx="10"/>
          </p:nvPr>
        </p:nvSpPr>
        <p:spPr/>
        <p:txBody>
          <a:bodyPr/>
          <a:lstStyle/>
          <a:p>
            <a:r>
              <a:rPr lang="en-US" dirty="0">
                <a:solidFill>
                  <a:schemeClr val="tx1">
                    <a:lumMod val="65000"/>
                    <a:lumOff val="35000"/>
                  </a:schemeClr>
                </a:solidFill>
              </a:rPr>
              <a:t>©2021 by The Iowa Department of Education. Contact CRESST at UCLA for permission to use this work. </a:t>
            </a:r>
          </a:p>
        </p:txBody>
      </p:sp>
      <p:sp>
        <p:nvSpPr>
          <p:cNvPr id="5" name="Slide Number Placeholder 4">
            <a:extLst>
              <a:ext uri="{FF2B5EF4-FFF2-40B4-BE49-F238E27FC236}">
                <a16:creationId xmlns:a16="http://schemas.microsoft.com/office/drawing/2014/main" id="{976EA964-5FB5-A54D-AE07-B6279FA164F3}"/>
              </a:ext>
            </a:extLst>
          </p:cNvPr>
          <p:cNvSpPr>
            <a:spLocks noGrp="1"/>
          </p:cNvSpPr>
          <p:nvPr>
            <p:ph type="sldNum" sz="quarter" idx="22"/>
          </p:nvPr>
        </p:nvSpPr>
        <p:spPr>
          <a:xfrm>
            <a:off x="10928195" y="6429373"/>
            <a:ext cx="425605" cy="365125"/>
          </a:xfrm>
        </p:spPr>
        <p:txBody>
          <a:bodyPr/>
          <a:lstStyle/>
          <a:p>
            <a:fld id="{4D3DAE93-12FD-C14D-A0AD-357E0D5C2BAE}" type="slidenum">
              <a:rPr lang="en-US" smtClean="0"/>
              <a:pPr/>
              <a:t>8</a:t>
            </a:fld>
            <a:endParaRPr lang="en-US" dirty="0"/>
          </a:p>
        </p:txBody>
      </p:sp>
      <p:graphicFrame>
        <p:nvGraphicFramePr>
          <p:cNvPr id="12" name="Content Placeholder 11">
            <a:extLst>
              <a:ext uri="{FF2B5EF4-FFF2-40B4-BE49-F238E27FC236}">
                <a16:creationId xmlns:a16="http://schemas.microsoft.com/office/drawing/2014/main" id="{51424E13-2496-E249-925C-EA255CF6033E}"/>
              </a:ext>
            </a:extLst>
          </p:cNvPr>
          <p:cNvGraphicFramePr>
            <a:graphicFrameLocks noGrp="1"/>
          </p:cNvGraphicFramePr>
          <p:nvPr>
            <p:ph idx="1"/>
            <p:extLst>
              <p:ext uri="{D42A27DB-BD31-4B8C-83A1-F6EECF244321}">
                <p14:modId xmlns:p14="http://schemas.microsoft.com/office/powerpoint/2010/main" val="964948557"/>
              </p:ext>
            </p:extLst>
          </p:nvPr>
        </p:nvGraphicFramePr>
        <p:xfrm>
          <a:off x="838200" y="1678331"/>
          <a:ext cx="10515600" cy="4232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533145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38803-2FC4-4D48-B974-AE91E0AFDF91}"/>
              </a:ext>
            </a:extLst>
          </p:cNvPr>
          <p:cNvSpPr>
            <a:spLocks noGrp="1"/>
          </p:cNvSpPr>
          <p:nvPr>
            <p:ph type="title"/>
          </p:nvPr>
        </p:nvSpPr>
        <p:spPr>
          <a:xfrm>
            <a:off x="576943" y="267947"/>
            <a:ext cx="10515600" cy="1325563"/>
          </a:xfrm>
        </p:spPr>
        <p:txBody>
          <a:bodyPr/>
          <a:lstStyle/>
          <a:p>
            <a:r>
              <a:rPr lang="en-US" spc="30" dirty="0"/>
              <a:t>Project Highlights</a:t>
            </a:r>
            <a:endParaRPr lang="en-US" dirty="0"/>
          </a:p>
        </p:txBody>
      </p:sp>
      <p:graphicFrame>
        <p:nvGraphicFramePr>
          <p:cNvPr id="9" name="Content Placeholder 8">
            <a:extLst>
              <a:ext uri="{FF2B5EF4-FFF2-40B4-BE49-F238E27FC236}">
                <a16:creationId xmlns:a16="http://schemas.microsoft.com/office/drawing/2014/main" id="{A12D1DA8-E01D-904C-B20A-030A843D7809}"/>
              </a:ext>
            </a:extLst>
          </p:cNvPr>
          <p:cNvGraphicFramePr>
            <a:graphicFrameLocks noGrp="1"/>
          </p:cNvGraphicFramePr>
          <p:nvPr>
            <p:ph idx="1"/>
          </p:nvPr>
        </p:nvGraphicFramePr>
        <p:xfrm>
          <a:off x="743900" y="1888579"/>
          <a:ext cx="5193913" cy="4232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3CB45DA6-0B3A-FA4E-8F1F-C7C33E5A9D30}"/>
              </a:ext>
            </a:extLst>
          </p:cNvPr>
          <p:cNvPicPr>
            <a:picLocks noChangeAspect="1"/>
          </p:cNvPicPr>
          <p:nvPr/>
        </p:nvPicPr>
        <p:blipFill>
          <a:blip r:embed="rId8"/>
          <a:stretch>
            <a:fillRect/>
          </a:stretch>
        </p:blipFill>
        <p:spPr>
          <a:xfrm>
            <a:off x="5163500" y="1522323"/>
            <a:ext cx="7028500" cy="5431113"/>
          </a:xfrm>
          <a:prstGeom prst="rect">
            <a:avLst/>
          </a:prstGeom>
        </p:spPr>
      </p:pic>
    </p:spTree>
    <p:extLst>
      <p:ext uri="{BB962C8B-B14F-4D97-AF65-F5344CB8AC3E}">
        <p14:creationId xmlns:p14="http://schemas.microsoft.com/office/powerpoint/2010/main" val="3080074072"/>
      </p:ext>
    </p:extLst>
  </p:cSld>
  <p:clrMapOvr>
    <a:masterClrMapping/>
  </p:clrMapOvr>
  <p:transition spd="slow">
    <p:wipe/>
  </p:transition>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15686</TotalTime>
  <Words>3200</Words>
  <Application>Microsoft Office PowerPoint</Application>
  <PresentationFormat>Widescreen</PresentationFormat>
  <Paragraphs>310</Paragraphs>
  <Slides>28</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Wingdings</vt:lpstr>
      <vt:lpstr>Office Theme</vt:lpstr>
      <vt:lpstr>PowerPoint Presentation</vt:lpstr>
      <vt:lpstr>PowerPoint Presentation</vt:lpstr>
      <vt:lpstr>PowerPoint Presentation</vt:lpstr>
      <vt:lpstr>PowerPoint Presentation</vt:lpstr>
      <vt:lpstr>Agenda</vt:lpstr>
      <vt:lpstr>Project Overview</vt:lpstr>
      <vt:lpstr>Vision</vt:lpstr>
      <vt:lpstr>Project Highlights</vt:lpstr>
      <vt:lpstr>Project Highlights</vt:lpstr>
      <vt:lpstr>PowerPoint Presentation</vt:lpstr>
      <vt:lpstr>Project Goals 2019–2023</vt:lpstr>
      <vt:lpstr>Who Are ELSCDs?</vt:lpstr>
      <vt:lpstr>Project Updates</vt:lpstr>
      <vt:lpstr>Assessment Design </vt:lpstr>
      <vt:lpstr>Communities of Practice Professional Learning Modules</vt:lpstr>
      <vt:lpstr>Online Professional Learning Modules</vt:lpstr>
      <vt:lpstr>PowerPoint Presentation</vt:lpstr>
      <vt:lpstr>Communities of Practice</vt:lpstr>
      <vt:lpstr>Sustainability</vt:lpstr>
      <vt:lpstr>Upcoming - Pilot</vt:lpstr>
      <vt:lpstr>Pilot Study February–March 2022</vt:lpstr>
      <vt:lpstr>Pilot Details</vt:lpstr>
      <vt:lpstr>Looking Towards the Operational Assessment</vt:lpstr>
      <vt:lpstr>Looking Towards the Operational Assessment</vt:lpstr>
      <vt:lpstr>Utilization of Alternate English Language Proficiency Standards (Alt ELPS)</vt:lpstr>
      <vt:lpstr>AltELPA.org</vt:lpstr>
      <vt:lpstr>Q&amp;A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Middlebrook, Candis</cp:lastModifiedBy>
  <cp:revision>1244</cp:revision>
  <dcterms:created xsi:type="dcterms:W3CDTF">2019-01-17T22:59:32Z</dcterms:created>
  <dcterms:modified xsi:type="dcterms:W3CDTF">2021-11-19T21:31:15Z</dcterms:modified>
</cp:coreProperties>
</file>