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4"/>
    <p:sldMasterId id="2147483693" r:id="rId5"/>
    <p:sldMasterId id="2147483785" r:id="rId6"/>
    <p:sldMasterId id="2147483809" r:id="rId7"/>
    <p:sldMasterId id="2147483836" r:id="rId8"/>
    <p:sldMasterId id="2147483766" r:id="rId9"/>
    <p:sldMasterId id="2147484005" r:id="rId10"/>
    <p:sldMasterId id="2147484015" r:id="rId11"/>
    <p:sldMasterId id="2147484021" r:id="rId12"/>
    <p:sldMasterId id="2147484030" r:id="rId13"/>
    <p:sldMasterId id="2147484036" r:id="rId14"/>
    <p:sldMasterId id="2147484048" r:id="rId15"/>
  </p:sldMasterIdLst>
  <p:notesMasterIdLst>
    <p:notesMasterId r:id="rId93"/>
  </p:notesMasterIdLst>
  <p:sldIdLst>
    <p:sldId id="256" r:id="rId16"/>
    <p:sldId id="654" r:id="rId17"/>
    <p:sldId id="774" r:id="rId18"/>
    <p:sldId id="775" r:id="rId19"/>
    <p:sldId id="721" r:id="rId20"/>
    <p:sldId id="761" r:id="rId21"/>
    <p:sldId id="500" r:id="rId22"/>
    <p:sldId id="501" r:id="rId23"/>
    <p:sldId id="599" r:id="rId24"/>
    <p:sldId id="602" r:id="rId25"/>
    <p:sldId id="600" r:id="rId26"/>
    <p:sldId id="606" r:id="rId27"/>
    <p:sldId id="505" r:id="rId28"/>
    <p:sldId id="687" r:id="rId29"/>
    <p:sldId id="675" r:id="rId30"/>
    <p:sldId id="770" r:id="rId31"/>
    <p:sldId id="771" r:id="rId32"/>
    <p:sldId id="258" r:id="rId33"/>
    <p:sldId id="767" r:id="rId34"/>
    <p:sldId id="343" r:id="rId35"/>
    <p:sldId id="364" r:id="rId36"/>
    <p:sldId id="365" r:id="rId37"/>
    <p:sldId id="554" r:id="rId38"/>
    <p:sldId id="557" r:id="rId39"/>
    <p:sldId id="560" r:id="rId40"/>
    <p:sldId id="772" r:id="rId41"/>
    <p:sldId id="559" r:id="rId42"/>
    <p:sldId id="548" r:id="rId43"/>
    <p:sldId id="555" r:id="rId44"/>
    <p:sldId id="546" r:id="rId45"/>
    <p:sldId id="564" r:id="rId46"/>
    <p:sldId id="773" r:id="rId47"/>
    <p:sldId id="719" r:id="rId48"/>
    <p:sldId id="776" r:id="rId49"/>
    <p:sldId id="420" r:id="rId50"/>
    <p:sldId id="421" r:id="rId51"/>
    <p:sldId id="418" r:id="rId52"/>
    <p:sldId id="749" r:id="rId53"/>
    <p:sldId id="781" r:id="rId54"/>
    <p:sldId id="777" r:id="rId55"/>
    <p:sldId id="778" r:id="rId56"/>
    <p:sldId id="779" r:id="rId57"/>
    <p:sldId id="263" r:id="rId58"/>
    <p:sldId id="262" r:id="rId59"/>
    <p:sldId id="260" r:id="rId60"/>
    <p:sldId id="632" r:id="rId61"/>
    <p:sldId id="573" r:id="rId62"/>
    <p:sldId id="574" r:id="rId63"/>
    <p:sldId id="576" r:id="rId64"/>
    <p:sldId id="575" r:id="rId65"/>
    <p:sldId id="784" r:id="rId66"/>
    <p:sldId id="785" r:id="rId67"/>
    <p:sldId id="568" r:id="rId68"/>
    <p:sldId id="786" r:id="rId69"/>
    <p:sldId id="603" r:id="rId70"/>
    <p:sldId id="257" r:id="rId71"/>
    <p:sldId id="782" r:id="rId72"/>
    <p:sldId id="783" r:id="rId73"/>
    <p:sldId id="663" r:id="rId74"/>
    <p:sldId id="655" r:id="rId75"/>
    <p:sldId id="656" r:id="rId76"/>
    <p:sldId id="657" r:id="rId77"/>
    <p:sldId id="658" r:id="rId78"/>
    <p:sldId id="659" r:id="rId79"/>
    <p:sldId id="660" r:id="rId80"/>
    <p:sldId id="661" r:id="rId81"/>
    <p:sldId id="664" r:id="rId82"/>
    <p:sldId id="547" r:id="rId83"/>
    <p:sldId id="780" r:id="rId84"/>
    <p:sldId id="276" r:id="rId85"/>
    <p:sldId id="285" r:id="rId86"/>
    <p:sldId id="286" r:id="rId87"/>
    <p:sldId id="289" r:id="rId88"/>
    <p:sldId id="290" r:id="rId89"/>
    <p:sldId id="291" r:id="rId90"/>
    <p:sldId id="288" r:id="rId91"/>
    <p:sldId id="499" r:id="rId92"/>
  </p:sldIdLst>
  <p:sldSz cx="9144000" cy="6858000" type="screen4x3"/>
  <p:notesSz cx="9305925" cy="7019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zlak, Callie" initials="KC" lastIdx="6" clrIdx="0">
    <p:extLst>
      <p:ext uri="{19B8F6BF-5375-455C-9EA6-DF929625EA0E}">
        <p15:presenceInfo xmlns:p15="http://schemas.microsoft.com/office/powerpoint/2012/main" userId="S-1-5-21-1871644240-2858738320-1929807923-133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08C6DA"/>
    <a:srgbClr val="09D2E7"/>
    <a:srgbClr val="01206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D6DEE-1ACE-4AFC-8CD5-269B6B206DD8}" v="19" dt="2021-11-01T16:06:41.2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presProps" Target="presProps.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Jet" userId="03007c56-8b7a-41a4-9ab2-46e5f759166c" providerId="ADAL" clId="{B540BAD2-0FBF-49EA-B6E2-9E56FA68784C}"/>
    <pc:docChg chg="delSld modSld delMainMaster">
      <pc:chgData name="Wilson, Jet" userId="03007c56-8b7a-41a4-9ab2-46e5f759166c" providerId="ADAL" clId="{B540BAD2-0FBF-49EA-B6E2-9E56FA68784C}" dt="2021-09-27T18:27:56.229" v="52" actId="2696"/>
      <pc:docMkLst>
        <pc:docMk/>
      </pc:docMkLst>
      <pc:sldChg chg="modSp mod">
        <pc:chgData name="Wilson, Jet" userId="03007c56-8b7a-41a4-9ab2-46e5f759166c" providerId="ADAL" clId="{B540BAD2-0FBF-49EA-B6E2-9E56FA68784C}" dt="2021-09-27T18:25:23.641" v="51" actId="20577"/>
        <pc:sldMkLst>
          <pc:docMk/>
          <pc:sldMk cId="307184173" sldId="256"/>
        </pc:sldMkLst>
        <pc:spChg chg="mod">
          <ac:chgData name="Wilson, Jet" userId="03007c56-8b7a-41a4-9ab2-46e5f759166c" providerId="ADAL" clId="{B540BAD2-0FBF-49EA-B6E2-9E56FA68784C}" dt="2021-09-27T18:25:23.641" v="51" actId="20577"/>
          <ac:spMkLst>
            <pc:docMk/>
            <pc:sldMk cId="307184173" sldId="256"/>
            <ac:spMk id="2" creationId="{807F5ACF-58A5-430D-B548-56981423FCC4}"/>
          </ac:spMkLst>
        </pc:spChg>
      </pc:sldChg>
      <pc:sldChg chg="modSp mod">
        <pc:chgData name="Wilson, Jet" userId="03007c56-8b7a-41a4-9ab2-46e5f759166c" providerId="ADAL" clId="{B540BAD2-0FBF-49EA-B6E2-9E56FA68784C}" dt="2021-09-27T16:08:26.581" v="41" actId="20577"/>
        <pc:sldMkLst>
          <pc:docMk/>
          <pc:sldMk cId="1346032832" sldId="499"/>
        </pc:sldMkLst>
        <pc:spChg chg="mod">
          <ac:chgData name="Wilson, Jet" userId="03007c56-8b7a-41a4-9ab2-46e5f759166c" providerId="ADAL" clId="{B540BAD2-0FBF-49EA-B6E2-9E56FA68784C}" dt="2021-09-27T16:08:26.581" v="41" actId="20577"/>
          <ac:spMkLst>
            <pc:docMk/>
            <pc:sldMk cId="1346032832" sldId="499"/>
            <ac:spMk id="3" creationId="{64801824-A300-4F74-825B-44AA42A583B2}"/>
          </ac:spMkLst>
        </pc:spChg>
      </pc:sldChg>
      <pc:sldChg chg="del">
        <pc:chgData name="Wilson, Jet" userId="03007c56-8b7a-41a4-9ab2-46e5f759166c" providerId="ADAL" clId="{B540BAD2-0FBF-49EA-B6E2-9E56FA68784C}" dt="2021-09-24T21:17:48.179" v="24" actId="2696"/>
        <pc:sldMkLst>
          <pc:docMk/>
          <pc:sldMk cId="46098794" sldId="542"/>
        </pc:sldMkLst>
      </pc:sldChg>
      <pc:sldChg chg="del">
        <pc:chgData name="Wilson, Jet" userId="03007c56-8b7a-41a4-9ab2-46e5f759166c" providerId="ADAL" clId="{B540BAD2-0FBF-49EA-B6E2-9E56FA68784C}" dt="2021-09-24T21:17:48.179" v="24" actId="2696"/>
        <pc:sldMkLst>
          <pc:docMk/>
          <pc:sldMk cId="802411917" sldId="543"/>
        </pc:sldMkLst>
      </pc:sldChg>
      <pc:sldChg chg="del">
        <pc:chgData name="Wilson, Jet" userId="03007c56-8b7a-41a4-9ab2-46e5f759166c" providerId="ADAL" clId="{B540BAD2-0FBF-49EA-B6E2-9E56FA68784C}" dt="2021-09-24T21:17:48.179" v="24" actId="2696"/>
        <pc:sldMkLst>
          <pc:docMk/>
          <pc:sldMk cId="769379224" sldId="544"/>
        </pc:sldMkLst>
      </pc:sldChg>
      <pc:sldChg chg="del">
        <pc:chgData name="Wilson, Jet" userId="03007c56-8b7a-41a4-9ab2-46e5f759166c" providerId="ADAL" clId="{B540BAD2-0FBF-49EA-B6E2-9E56FA68784C}" dt="2021-09-24T21:17:48.179" v="24" actId="2696"/>
        <pc:sldMkLst>
          <pc:docMk/>
          <pc:sldMk cId="2924335007" sldId="545"/>
        </pc:sldMkLst>
      </pc:sldChg>
      <pc:sldChg chg="del">
        <pc:chgData name="Wilson, Jet" userId="03007c56-8b7a-41a4-9ab2-46e5f759166c" providerId="ADAL" clId="{B540BAD2-0FBF-49EA-B6E2-9E56FA68784C}" dt="2021-09-24T21:17:48.179" v="24" actId="2696"/>
        <pc:sldMkLst>
          <pc:docMk/>
          <pc:sldMk cId="2635294495" sldId="546"/>
        </pc:sldMkLst>
      </pc:sldChg>
      <pc:sldChg chg="del">
        <pc:chgData name="Wilson, Jet" userId="03007c56-8b7a-41a4-9ab2-46e5f759166c" providerId="ADAL" clId="{B540BAD2-0FBF-49EA-B6E2-9E56FA68784C}" dt="2021-09-24T21:17:48.179" v="24" actId="2696"/>
        <pc:sldMkLst>
          <pc:docMk/>
          <pc:sldMk cId="2103949943" sldId="547"/>
        </pc:sldMkLst>
      </pc:sldChg>
      <pc:sldChg chg="del">
        <pc:chgData name="Wilson, Jet" userId="03007c56-8b7a-41a4-9ab2-46e5f759166c" providerId="ADAL" clId="{B540BAD2-0FBF-49EA-B6E2-9E56FA68784C}" dt="2021-09-24T21:17:48.179" v="24" actId="2696"/>
        <pc:sldMkLst>
          <pc:docMk/>
          <pc:sldMk cId="119267946" sldId="548"/>
        </pc:sldMkLst>
      </pc:sldChg>
      <pc:sldChg chg="del">
        <pc:chgData name="Wilson, Jet" userId="03007c56-8b7a-41a4-9ab2-46e5f759166c" providerId="ADAL" clId="{B540BAD2-0FBF-49EA-B6E2-9E56FA68784C}" dt="2021-09-24T21:17:48.179" v="24" actId="2696"/>
        <pc:sldMkLst>
          <pc:docMk/>
          <pc:sldMk cId="4005976142" sldId="549"/>
        </pc:sldMkLst>
      </pc:sldChg>
      <pc:sldChg chg="del">
        <pc:chgData name="Wilson, Jet" userId="03007c56-8b7a-41a4-9ab2-46e5f759166c" providerId="ADAL" clId="{B540BAD2-0FBF-49EA-B6E2-9E56FA68784C}" dt="2021-09-24T21:17:48.179" v="24" actId="2696"/>
        <pc:sldMkLst>
          <pc:docMk/>
          <pc:sldMk cId="3399497636" sldId="550"/>
        </pc:sldMkLst>
      </pc:sldChg>
      <pc:sldChg chg="del">
        <pc:chgData name="Wilson, Jet" userId="03007c56-8b7a-41a4-9ab2-46e5f759166c" providerId="ADAL" clId="{B540BAD2-0FBF-49EA-B6E2-9E56FA68784C}" dt="2021-09-24T21:17:48.179" v="24" actId="2696"/>
        <pc:sldMkLst>
          <pc:docMk/>
          <pc:sldMk cId="3918088346" sldId="551"/>
        </pc:sldMkLst>
      </pc:sldChg>
      <pc:sldChg chg="del">
        <pc:chgData name="Wilson, Jet" userId="03007c56-8b7a-41a4-9ab2-46e5f759166c" providerId="ADAL" clId="{B540BAD2-0FBF-49EA-B6E2-9E56FA68784C}" dt="2021-09-24T21:17:48.179" v="24" actId="2696"/>
        <pc:sldMkLst>
          <pc:docMk/>
          <pc:sldMk cId="3999777846" sldId="552"/>
        </pc:sldMkLst>
      </pc:sldChg>
      <pc:sldChg chg="del">
        <pc:chgData name="Wilson, Jet" userId="03007c56-8b7a-41a4-9ab2-46e5f759166c" providerId="ADAL" clId="{B540BAD2-0FBF-49EA-B6E2-9E56FA68784C}" dt="2021-09-24T21:17:48.179" v="24" actId="2696"/>
        <pc:sldMkLst>
          <pc:docMk/>
          <pc:sldMk cId="602394209" sldId="553"/>
        </pc:sldMkLst>
      </pc:sldChg>
      <pc:sldChg chg="del">
        <pc:chgData name="Wilson, Jet" userId="03007c56-8b7a-41a4-9ab2-46e5f759166c" providerId="ADAL" clId="{B540BAD2-0FBF-49EA-B6E2-9E56FA68784C}" dt="2021-09-24T21:17:48.179" v="24" actId="2696"/>
        <pc:sldMkLst>
          <pc:docMk/>
          <pc:sldMk cId="4015917680" sldId="554"/>
        </pc:sldMkLst>
      </pc:sldChg>
      <pc:sldChg chg="del">
        <pc:chgData name="Wilson, Jet" userId="03007c56-8b7a-41a4-9ab2-46e5f759166c" providerId="ADAL" clId="{B540BAD2-0FBF-49EA-B6E2-9E56FA68784C}" dt="2021-09-24T21:17:48.179" v="24" actId="2696"/>
        <pc:sldMkLst>
          <pc:docMk/>
          <pc:sldMk cId="1019028182" sldId="555"/>
        </pc:sldMkLst>
      </pc:sldChg>
      <pc:sldChg chg="del">
        <pc:chgData name="Wilson, Jet" userId="03007c56-8b7a-41a4-9ab2-46e5f759166c" providerId="ADAL" clId="{B540BAD2-0FBF-49EA-B6E2-9E56FA68784C}" dt="2021-09-24T21:17:48.179" v="24" actId="2696"/>
        <pc:sldMkLst>
          <pc:docMk/>
          <pc:sldMk cId="1887688273" sldId="557"/>
        </pc:sldMkLst>
      </pc:sldChg>
      <pc:sldChg chg="del">
        <pc:chgData name="Wilson, Jet" userId="03007c56-8b7a-41a4-9ab2-46e5f759166c" providerId="ADAL" clId="{B540BAD2-0FBF-49EA-B6E2-9E56FA68784C}" dt="2021-09-24T21:17:48.179" v="24" actId="2696"/>
        <pc:sldMkLst>
          <pc:docMk/>
          <pc:sldMk cId="219656848" sldId="558"/>
        </pc:sldMkLst>
      </pc:sldChg>
      <pc:sldChg chg="del">
        <pc:chgData name="Wilson, Jet" userId="03007c56-8b7a-41a4-9ab2-46e5f759166c" providerId="ADAL" clId="{B540BAD2-0FBF-49EA-B6E2-9E56FA68784C}" dt="2021-09-24T21:17:48.179" v="24" actId="2696"/>
        <pc:sldMkLst>
          <pc:docMk/>
          <pc:sldMk cId="2939896844" sldId="559"/>
        </pc:sldMkLst>
      </pc:sldChg>
      <pc:sldChg chg="del">
        <pc:chgData name="Wilson, Jet" userId="03007c56-8b7a-41a4-9ab2-46e5f759166c" providerId="ADAL" clId="{B540BAD2-0FBF-49EA-B6E2-9E56FA68784C}" dt="2021-09-24T21:17:48.179" v="24" actId="2696"/>
        <pc:sldMkLst>
          <pc:docMk/>
          <pc:sldMk cId="605048637" sldId="560"/>
        </pc:sldMkLst>
      </pc:sldChg>
      <pc:sldChg chg="del">
        <pc:chgData name="Wilson, Jet" userId="03007c56-8b7a-41a4-9ab2-46e5f759166c" providerId="ADAL" clId="{B540BAD2-0FBF-49EA-B6E2-9E56FA68784C}" dt="2021-09-24T21:14:53.067" v="8" actId="2696"/>
        <pc:sldMkLst>
          <pc:docMk/>
          <pc:sldMk cId="837299988" sldId="567"/>
        </pc:sldMkLst>
      </pc:sldChg>
      <pc:sldChg chg="del">
        <pc:chgData name="Wilson, Jet" userId="03007c56-8b7a-41a4-9ab2-46e5f759166c" providerId="ADAL" clId="{B540BAD2-0FBF-49EA-B6E2-9E56FA68784C}" dt="2021-09-24T21:15:02.090" v="9" actId="2696"/>
        <pc:sldMkLst>
          <pc:docMk/>
          <pc:sldMk cId="1683690830" sldId="568"/>
        </pc:sldMkLst>
      </pc:sldChg>
      <pc:sldChg chg="del">
        <pc:chgData name="Wilson, Jet" userId="03007c56-8b7a-41a4-9ab2-46e5f759166c" providerId="ADAL" clId="{B540BAD2-0FBF-49EA-B6E2-9E56FA68784C}" dt="2021-09-24T21:14:46.933" v="7" actId="2696"/>
        <pc:sldMkLst>
          <pc:docMk/>
          <pc:sldMk cId="4197818158" sldId="570"/>
        </pc:sldMkLst>
      </pc:sldChg>
      <pc:sldChg chg="modSp mod">
        <pc:chgData name="Wilson, Jet" userId="03007c56-8b7a-41a4-9ab2-46e5f759166c" providerId="ADAL" clId="{B540BAD2-0FBF-49EA-B6E2-9E56FA68784C}" dt="2021-09-24T21:17:25.220" v="23" actId="20577"/>
        <pc:sldMkLst>
          <pc:docMk/>
          <pc:sldMk cId="696301770" sldId="615"/>
        </pc:sldMkLst>
        <pc:spChg chg="mod">
          <ac:chgData name="Wilson, Jet" userId="03007c56-8b7a-41a4-9ab2-46e5f759166c" providerId="ADAL" clId="{B540BAD2-0FBF-49EA-B6E2-9E56FA68784C}" dt="2021-09-24T21:17:25.220" v="23" actId="20577"/>
          <ac:spMkLst>
            <pc:docMk/>
            <pc:sldMk cId="696301770" sldId="615"/>
            <ac:spMk id="3" creationId="{EFA6E090-9BA7-436A-86FB-0D1015797EB8}"/>
          </ac:spMkLst>
        </pc:spChg>
      </pc:sldChg>
      <pc:sldChg chg="modSp mod">
        <pc:chgData name="Wilson, Jet" userId="03007c56-8b7a-41a4-9ab2-46e5f759166c" providerId="ADAL" clId="{B540BAD2-0FBF-49EA-B6E2-9E56FA68784C}" dt="2021-09-24T21:13:12.936" v="2" actId="207"/>
        <pc:sldMkLst>
          <pc:docMk/>
          <pc:sldMk cId="2896609428" sldId="654"/>
        </pc:sldMkLst>
        <pc:spChg chg="mod">
          <ac:chgData name="Wilson, Jet" userId="03007c56-8b7a-41a4-9ab2-46e5f759166c" providerId="ADAL" clId="{B540BAD2-0FBF-49EA-B6E2-9E56FA68784C}" dt="2021-09-24T21:13:12.936" v="2" actId="207"/>
          <ac:spMkLst>
            <pc:docMk/>
            <pc:sldMk cId="2896609428" sldId="654"/>
            <ac:spMk id="3" creationId="{C4610961-4CC9-4906-980E-37FC6F639B50}"/>
          </ac:spMkLst>
        </pc:spChg>
      </pc:sldChg>
      <pc:sldChg chg="del">
        <pc:chgData name="Wilson, Jet" userId="03007c56-8b7a-41a4-9ab2-46e5f759166c" providerId="ADAL" clId="{B540BAD2-0FBF-49EA-B6E2-9E56FA68784C}" dt="2021-09-24T21:12:56.665" v="0" actId="2696"/>
        <pc:sldMkLst>
          <pc:docMk/>
          <pc:sldMk cId="3351278999" sldId="661"/>
        </pc:sldMkLst>
      </pc:sldChg>
      <pc:sldChg chg="del">
        <pc:chgData name="Wilson, Jet" userId="03007c56-8b7a-41a4-9ab2-46e5f759166c" providerId="ADAL" clId="{B540BAD2-0FBF-49EA-B6E2-9E56FA68784C}" dt="2021-09-24T21:12:59.930" v="1" actId="2696"/>
        <pc:sldMkLst>
          <pc:docMk/>
          <pc:sldMk cId="3956078278" sldId="662"/>
        </pc:sldMkLst>
      </pc:sldChg>
      <pc:sldChg chg="del">
        <pc:chgData name="Wilson, Jet" userId="03007c56-8b7a-41a4-9ab2-46e5f759166c" providerId="ADAL" clId="{B540BAD2-0FBF-49EA-B6E2-9E56FA68784C}" dt="2021-09-24T21:18:00.941" v="25" actId="2696"/>
        <pc:sldMkLst>
          <pc:docMk/>
          <pc:sldMk cId="1899687145" sldId="666"/>
        </pc:sldMkLst>
      </pc:sldChg>
      <pc:sldChg chg="del">
        <pc:chgData name="Wilson, Jet" userId="03007c56-8b7a-41a4-9ab2-46e5f759166c" providerId="ADAL" clId="{B540BAD2-0FBF-49EA-B6E2-9E56FA68784C}" dt="2021-09-24T21:18:00.941" v="25" actId="2696"/>
        <pc:sldMkLst>
          <pc:docMk/>
          <pc:sldMk cId="2902065212" sldId="667"/>
        </pc:sldMkLst>
      </pc:sldChg>
      <pc:sldChg chg="del">
        <pc:chgData name="Wilson, Jet" userId="03007c56-8b7a-41a4-9ab2-46e5f759166c" providerId="ADAL" clId="{B540BAD2-0FBF-49EA-B6E2-9E56FA68784C}" dt="2021-09-24T21:18:00.941" v="25" actId="2696"/>
        <pc:sldMkLst>
          <pc:docMk/>
          <pc:sldMk cId="994884979" sldId="668"/>
        </pc:sldMkLst>
      </pc:sldChg>
      <pc:sldChg chg="del">
        <pc:chgData name="Wilson, Jet" userId="03007c56-8b7a-41a4-9ab2-46e5f759166c" providerId="ADAL" clId="{B540BAD2-0FBF-49EA-B6E2-9E56FA68784C}" dt="2021-09-24T21:18:00.941" v="25" actId="2696"/>
        <pc:sldMkLst>
          <pc:docMk/>
          <pc:sldMk cId="3289168560" sldId="669"/>
        </pc:sldMkLst>
      </pc:sldChg>
      <pc:sldChg chg="del">
        <pc:chgData name="Wilson, Jet" userId="03007c56-8b7a-41a4-9ab2-46e5f759166c" providerId="ADAL" clId="{B540BAD2-0FBF-49EA-B6E2-9E56FA68784C}" dt="2021-09-24T21:18:00.941" v="25" actId="2696"/>
        <pc:sldMkLst>
          <pc:docMk/>
          <pc:sldMk cId="4065806528" sldId="670"/>
        </pc:sldMkLst>
      </pc:sldChg>
      <pc:sldChg chg="del">
        <pc:chgData name="Wilson, Jet" userId="03007c56-8b7a-41a4-9ab2-46e5f759166c" providerId="ADAL" clId="{B540BAD2-0FBF-49EA-B6E2-9E56FA68784C}" dt="2021-09-24T21:18:00.941" v="25" actId="2696"/>
        <pc:sldMkLst>
          <pc:docMk/>
          <pc:sldMk cId="3253654340" sldId="671"/>
        </pc:sldMkLst>
      </pc:sldChg>
      <pc:sldChg chg="del">
        <pc:chgData name="Wilson, Jet" userId="03007c56-8b7a-41a4-9ab2-46e5f759166c" providerId="ADAL" clId="{B540BAD2-0FBF-49EA-B6E2-9E56FA68784C}" dt="2021-09-24T21:17:10.715" v="13" actId="2696"/>
        <pc:sldMkLst>
          <pc:docMk/>
          <pc:sldMk cId="663559168" sldId="676"/>
        </pc:sldMkLst>
      </pc:sldChg>
      <pc:sldChg chg="del">
        <pc:chgData name="Wilson, Jet" userId="03007c56-8b7a-41a4-9ab2-46e5f759166c" providerId="ADAL" clId="{B540BAD2-0FBF-49EA-B6E2-9E56FA68784C}" dt="2021-09-24T21:17:10.715" v="13" actId="2696"/>
        <pc:sldMkLst>
          <pc:docMk/>
          <pc:sldMk cId="4181534140" sldId="677"/>
        </pc:sldMkLst>
      </pc:sldChg>
      <pc:sldChg chg="del">
        <pc:chgData name="Wilson, Jet" userId="03007c56-8b7a-41a4-9ab2-46e5f759166c" providerId="ADAL" clId="{B540BAD2-0FBF-49EA-B6E2-9E56FA68784C}" dt="2021-09-24T21:17:10.715" v="13" actId="2696"/>
        <pc:sldMkLst>
          <pc:docMk/>
          <pc:sldMk cId="2408772802" sldId="678"/>
        </pc:sldMkLst>
      </pc:sldChg>
      <pc:sldChg chg="del">
        <pc:chgData name="Wilson, Jet" userId="03007c56-8b7a-41a4-9ab2-46e5f759166c" providerId="ADAL" clId="{B540BAD2-0FBF-49EA-B6E2-9E56FA68784C}" dt="2021-09-24T21:17:10.715" v="13" actId="2696"/>
        <pc:sldMkLst>
          <pc:docMk/>
          <pc:sldMk cId="140290258" sldId="679"/>
        </pc:sldMkLst>
      </pc:sldChg>
      <pc:sldChg chg="del">
        <pc:chgData name="Wilson, Jet" userId="03007c56-8b7a-41a4-9ab2-46e5f759166c" providerId="ADAL" clId="{B540BAD2-0FBF-49EA-B6E2-9E56FA68784C}" dt="2021-09-24T21:17:10.715" v="13" actId="2696"/>
        <pc:sldMkLst>
          <pc:docMk/>
          <pc:sldMk cId="2905151049" sldId="680"/>
        </pc:sldMkLst>
      </pc:sldChg>
      <pc:sldChg chg="del">
        <pc:chgData name="Wilson, Jet" userId="03007c56-8b7a-41a4-9ab2-46e5f759166c" providerId="ADAL" clId="{B540BAD2-0FBF-49EA-B6E2-9E56FA68784C}" dt="2021-09-24T21:17:10.715" v="13" actId="2696"/>
        <pc:sldMkLst>
          <pc:docMk/>
          <pc:sldMk cId="3400281867" sldId="681"/>
        </pc:sldMkLst>
      </pc:sldChg>
      <pc:sldChg chg="del">
        <pc:chgData name="Wilson, Jet" userId="03007c56-8b7a-41a4-9ab2-46e5f759166c" providerId="ADAL" clId="{B540BAD2-0FBF-49EA-B6E2-9E56FA68784C}" dt="2021-09-24T21:17:10.715" v="13" actId="2696"/>
        <pc:sldMkLst>
          <pc:docMk/>
          <pc:sldMk cId="4125373530" sldId="682"/>
        </pc:sldMkLst>
      </pc:sldChg>
      <pc:sldChg chg="del">
        <pc:chgData name="Wilson, Jet" userId="03007c56-8b7a-41a4-9ab2-46e5f759166c" providerId="ADAL" clId="{B540BAD2-0FBF-49EA-B6E2-9E56FA68784C}" dt="2021-09-24T21:17:10.715" v="13" actId="2696"/>
        <pc:sldMkLst>
          <pc:docMk/>
          <pc:sldMk cId="3637472220" sldId="683"/>
        </pc:sldMkLst>
      </pc:sldChg>
      <pc:sldChg chg="del">
        <pc:chgData name="Wilson, Jet" userId="03007c56-8b7a-41a4-9ab2-46e5f759166c" providerId="ADAL" clId="{B540BAD2-0FBF-49EA-B6E2-9E56FA68784C}" dt="2021-09-24T21:17:10.715" v="13" actId="2696"/>
        <pc:sldMkLst>
          <pc:docMk/>
          <pc:sldMk cId="1638642916" sldId="684"/>
        </pc:sldMkLst>
      </pc:sldChg>
      <pc:sldChg chg="del">
        <pc:chgData name="Wilson, Jet" userId="03007c56-8b7a-41a4-9ab2-46e5f759166c" providerId="ADAL" clId="{B540BAD2-0FBF-49EA-B6E2-9E56FA68784C}" dt="2021-09-24T21:17:10.715" v="13" actId="2696"/>
        <pc:sldMkLst>
          <pc:docMk/>
          <pc:sldMk cId="2470730034" sldId="685"/>
        </pc:sldMkLst>
      </pc:sldChg>
      <pc:sldChg chg="del">
        <pc:chgData name="Wilson, Jet" userId="03007c56-8b7a-41a4-9ab2-46e5f759166c" providerId="ADAL" clId="{B540BAD2-0FBF-49EA-B6E2-9E56FA68784C}" dt="2021-09-24T21:17:10.715" v="13" actId="2696"/>
        <pc:sldMkLst>
          <pc:docMk/>
          <pc:sldMk cId="2835845152" sldId="686"/>
        </pc:sldMkLst>
      </pc:sldChg>
      <pc:sldChg chg="del">
        <pc:chgData name="Wilson, Jet" userId="03007c56-8b7a-41a4-9ab2-46e5f759166c" providerId="ADAL" clId="{B540BAD2-0FBF-49EA-B6E2-9E56FA68784C}" dt="2021-09-24T21:18:23.879" v="27" actId="2696"/>
        <pc:sldMkLst>
          <pc:docMk/>
          <pc:sldMk cId="2002175611" sldId="690"/>
        </pc:sldMkLst>
      </pc:sldChg>
      <pc:sldChg chg="del">
        <pc:chgData name="Wilson, Jet" userId="03007c56-8b7a-41a4-9ab2-46e5f759166c" providerId="ADAL" clId="{B540BAD2-0FBF-49EA-B6E2-9E56FA68784C}" dt="2021-09-24T21:18:23.879" v="27" actId="2696"/>
        <pc:sldMkLst>
          <pc:docMk/>
          <pc:sldMk cId="3396149960" sldId="691"/>
        </pc:sldMkLst>
      </pc:sldChg>
      <pc:sldChg chg="del">
        <pc:chgData name="Wilson, Jet" userId="03007c56-8b7a-41a4-9ab2-46e5f759166c" providerId="ADAL" clId="{B540BAD2-0FBF-49EA-B6E2-9E56FA68784C}" dt="2021-09-24T21:18:23.879" v="27" actId="2696"/>
        <pc:sldMkLst>
          <pc:docMk/>
          <pc:sldMk cId="1241692862" sldId="692"/>
        </pc:sldMkLst>
      </pc:sldChg>
      <pc:sldChg chg="del">
        <pc:chgData name="Wilson, Jet" userId="03007c56-8b7a-41a4-9ab2-46e5f759166c" providerId="ADAL" clId="{B540BAD2-0FBF-49EA-B6E2-9E56FA68784C}" dt="2021-09-24T21:16:21.184" v="11" actId="2696"/>
        <pc:sldMkLst>
          <pc:docMk/>
          <pc:sldMk cId="3765923248" sldId="694"/>
        </pc:sldMkLst>
      </pc:sldChg>
      <pc:sldChg chg="del">
        <pc:chgData name="Wilson, Jet" userId="03007c56-8b7a-41a4-9ab2-46e5f759166c" providerId="ADAL" clId="{B540BAD2-0FBF-49EA-B6E2-9E56FA68784C}" dt="2021-09-24T21:16:21.184" v="11" actId="2696"/>
        <pc:sldMkLst>
          <pc:docMk/>
          <pc:sldMk cId="1047900089" sldId="695"/>
        </pc:sldMkLst>
      </pc:sldChg>
      <pc:sldChg chg="del">
        <pc:chgData name="Wilson, Jet" userId="03007c56-8b7a-41a4-9ab2-46e5f759166c" providerId="ADAL" clId="{B540BAD2-0FBF-49EA-B6E2-9E56FA68784C}" dt="2021-09-24T21:16:21.184" v="11" actId="2696"/>
        <pc:sldMkLst>
          <pc:docMk/>
          <pc:sldMk cId="1466321619" sldId="696"/>
        </pc:sldMkLst>
      </pc:sldChg>
      <pc:sldChg chg="del">
        <pc:chgData name="Wilson, Jet" userId="03007c56-8b7a-41a4-9ab2-46e5f759166c" providerId="ADAL" clId="{B540BAD2-0FBF-49EA-B6E2-9E56FA68784C}" dt="2021-09-24T21:16:21.184" v="11" actId="2696"/>
        <pc:sldMkLst>
          <pc:docMk/>
          <pc:sldMk cId="2315103137" sldId="697"/>
        </pc:sldMkLst>
      </pc:sldChg>
      <pc:sldChg chg="del">
        <pc:chgData name="Wilson, Jet" userId="03007c56-8b7a-41a4-9ab2-46e5f759166c" providerId="ADAL" clId="{B540BAD2-0FBF-49EA-B6E2-9E56FA68784C}" dt="2021-09-24T21:16:21.184" v="11" actId="2696"/>
        <pc:sldMkLst>
          <pc:docMk/>
          <pc:sldMk cId="2594892935" sldId="698"/>
        </pc:sldMkLst>
      </pc:sldChg>
      <pc:sldChg chg="del">
        <pc:chgData name="Wilson, Jet" userId="03007c56-8b7a-41a4-9ab2-46e5f759166c" providerId="ADAL" clId="{B540BAD2-0FBF-49EA-B6E2-9E56FA68784C}" dt="2021-09-24T21:16:21.184" v="11" actId="2696"/>
        <pc:sldMkLst>
          <pc:docMk/>
          <pc:sldMk cId="2173803318" sldId="699"/>
        </pc:sldMkLst>
      </pc:sldChg>
      <pc:sldChg chg="del">
        <pc:chgData name="Wilson, Jet" userId="03007c56-8b7a-41a4-9ab2-46e5f759166c" providerId="ADAL" clId="{B540BAD2-0FBF-49EA-B6E2-9E56FA68784C}" dt="2021-09-24T21:16:21.184" v="11" actId="2696"/>
        <pc:sldMkLst>
          <pc:docMk/>
          <pc:sldMk cId="3552893287" sldId="700"/>
        </pc:sldMkLst>
      </pc:sldChg>
      <pc:sldChg chg="del">
        <pc:chgData name="Wilson, Jet" userId="03007c56-8b7a-41a4-9ab2-46e5f759166c" providerId="ADAL" clId="{B540BAD2-0FBF-49EA-B6E2-9E56FA68784C}" dt="2021-09-24T21:16:21.184" v="11" actId="2696"/>
        <pc:sldMkLst>
          <pc:docMk/>
          <pc:sldMk cId="3003999500" sldId="701"/>
        </pc:sldMkLst>
      </pc:sldChg>
      <pc:sldChg chg="del">
        <pc:chgData name="Wilson, Jet" userId="03007c56-8b7a-41a4-9ab2-46e5f759166c" providerId="ADAL" clId="{B540BAD2-0FBF-49EA-B6E2-9E56FA68784C}" dt="2021-09-24T21:16:21.184" v="11" actId="2696"/>
        <pc:sldMkLst>
          <pc:docMk/>
          <pc:sldMk cId="3540350680" sldId="702"/>
        </pc:sldMkLst>
      </pc:sldChg>
      <pc:sldChg chg="del">
        <pc:chgData name="Wilson, Jet" userId="03007c56-8b7a-41a4-9ab2-46e5f759166c" providerId="ADAL" clId="{B540BAD2-0FBF-49EA-B6E2-9E56FA68784C}" dt="2021-09-24T21:16:21.184" v="11" actId="2696"/>
        <pc:sldMkLst>
          <pc:docMk/>
          <pc:sldMk cId="1337669498" sldId="703"/>
        </pc:sldMkLst>
      </pc:sldChg>
      <pc:sldChg chg="del">
        <pc:chgData name="Wilson, Jet" userId="03007c56-8b7a-41a4-9ab2-46e5f759166c" providerId="ADAL" clId="{B540BAD2-0FBF-49EA-B6E2-9E56FA68784C}" dt="2021-09-24T21:16:21.184" v="11" actId="2696"/>
        <pc:sldMkLst>
          <pc:docMk/>
          <pc:sldMk cId="3163157261" sldId="704"/>
        </pc:sldMkLst>
      </pc:sldChg>
      <pc:sldChg chg="del">
        <pc:chgData name="Wilson, Jet" userId="03007c56-8b7a-41a4-9ab2-46e5f759166c" providerId="ADAL" clId="{B540BAD2-0FBF-49EA-B6E2-9E56FA68784C}" dt="2021-09-24T21:16:21.184" v="11" actId="2696"/>
        <pc:sldMkLst>
          <pc:docMk/>
          <pc:sldMk cId="2816846538" sldId="705"/>
        </pc:sldMkLst>
      </pc:sldChg>
      <pc:sldChg chg="del">
        <pc:chgData name="Wilson, Jet" userId="03007c56-8b7a-41a4-9ab2-46e5f759166c" providerId="ADAL" clId="{B540BAD2-0FBF-49EA-B6E2-9E56FA68784C}" dt="2021-09-24T21:16:21.184" v="11" actId="2696"/>
        <pc:sldMkLst>
          <pc:docMk/>
          <pc:sldMk cId="2719225473" sldId="706"/>
        </pc:sldMkLst>
      </pc:sldChg>
      <pc:sldChg chg="del">
        <pc:chgData name="Wilson, Jet" userId="03007c56-8b7a-41a4-9ab2-46e5f759166c" providerId="ADAL" clId="{B540BAD2-0FBF-49EA-B6E2-9E56FA68784C}" dt="2021-09-24T21:15:38.602" v="10" actId="2696"/>
        <pc:sldMkLst>
          <pc:docMk/>
          <pc:sldMk cId="1275346044" sldId="709"/>
        </pc:sldMkLst>
      </pc:sldChg>
      <pc:sldChg chg="del">
        <pc:chgData name="Wilson, Jet" userId="03007c56-8b7a-41a4-9ab2-46e5f759166c" providerId="ADAL" clId="{B540BAD2-0FBF-49EA-B6E2-9E56FA68784C}" dt="2021-09-24T21:15:38.602" v="10" actId="2696"/>
        <pc:sldMkLst>
          <pc:docMk/>
          <pc:sldMk cId="1478786202" sldId="710"/>
        </pc:sldMkLst>
      </pc:sldChg>
      <pc:sldChg chg="del">
        <pc:chgData name="Wilson, Jet" userId="03007c56-8b7a-41a4-9ab2-46e5f759166c" providerId="ADAL" clId="{B540BAD2-0FBF-49EA-B6E2-9E56FA68784C}" dt="2021-09-24T21:15:38.602" v="10" actId="2696"/>
        <pc:sldMkLst>
          <pc:docMk/>
          <pc:sldMk cId="3206346927" sldId="711"/>
        </pc:sldMkLst>
      </pc:sldChg>
      <pc:sldChg chg="del">
        <pc:chgData name="Wilson, Jet" userId="03007c56-8b7a-41a4-9ab2-46e5f759166c" providerId="ADAL" clId="{B540BAD2-0FBF-49EA-B6E2-9E56FA68784C}" dt="2021-09-24T21:15:38.602" v="10" actId="2696"/>
        <pc:sldMkLst>
          <pc:docMk/>
          <pc:sldMk cId="1721491124" sldId="712"/>
        </pc:sldMkLst>
      </pc:sldChg>
      <pc:sldChg chg="del">
        <pc:chgData name="Wilson, Jet" userId="03007c56-8b7a-41a4-9ab2-46e5f759166c" providerId="ADAL" clId="{B540BAD2-0FBF-49EA-B6E2-9E56FA68784C}" dt="2021-09-24T21:15:38.602" v="10" actId="2696"/>
        <pc:sldMkLst>
          <pc:docMk/>
          <pc:sldMk cId="2165520727" sldId="713"/>
        </pc:sldMkLst>
      </pc:sldChg>
      <pc:sldChg chg="del">
        <pc:chgData name="Wilson, Jet" userId="03007c56-8b7a-41a4-9ab2-46e5f759166c" providerId="ADAL" clId="{B540BAD2-0FBF-49EA-B6E2-9E56FA68784C}" dt="2021-09-24T21:15:38.602" v="10" actId="2696"/>
        <pc:sldMkLst>
          <pc:docMk/>
          <pc:sldMk cId="1989826616" sldId="714"/>
        </pc:sldMkLst>
      </pc:sldChg>
      <pc:sldChg chg="del">
        <pc:chgData name="Wilson, Jet" userId="03007c56-8b7a-41a4-9ab2-46e5f759166c" providerId="ADAL" clId="{B540BAD2-0FBF-49EA-B6E2-9E56FA68784C}" dt="2021-09-24T21:15:38.602" v="10" actId="2696"/>
        <pc:sldMkLst>
          <pc:docMk/>
          <pc:sldMk cId="3842856893" sldId="715"/>
        </pc:sldMkLst>
      </pc:sldChg>
      <pc:sldChg chg="del">
        <pc:chgData name="Wilson, Jet" userId="03007c56-8b7a-41a4-9ab2-46e5f759166c" providerId="ADAL" clId="{B540BAD2-0FBF-49EA-B6E2-9E56FA68784C}" dt="2021-09-24T21:15:38.602" v="10" actId="2696"/>
        <pc:sldMkLst>
          <pc:docMk/>
          <pc:sldMk cId="1330104488" sldId="716"/>
        </pc:sldMkLst>
      </pc:sldChg>
      <pc:sldChg chg="del">
        <pc:chgData name="Wilson, Jet" userId="03007c56-8b7a-41a4-9ab2-46e5f759166c" providerId="ADAL" clId="{B540BAD2-0FBF-49EA-B6E2-9E56FA68784C}" dt="2021-09-24T21:15:38.602" v="10" actId="2696"/>
        <pc:sldMkLst>
          <pc:docMk/>
          <pc:sldMk cId="305986350" sldId="717"/>
        </pc:sldMkLst>
      </pc:sldChg>
      <pc:sldChg chg="del">
        <pc:chgData name="Wilson, Jet" userId="03007c56-8b7a-41a4-9ab2-46e5f759166c" providerId="ADAL" clId="{B540BAD2-0FBF-49EA-B6E2-9E56FA68784C}" dt="2021-09-24T21:15:38.602" v="10" actId="2696"/>
        <pc:sldMkLst>
          <pc:docMk/>
          <pc:sldMk cId="1541205954" sldId="718"/>
        </pc:sldMkLst>
      </pc:sldChg>
      <pc:sldChg chg="del">
        <pc:chgData name="Wilson, Jet" userId="03007c56-8b7a-41a4-9ab2-46e5f759166c" providerId="ADAL" clId="{B540BAD2-0FBF-49EA-B6E2-9E56FA68784C}" dt="2021-09-24T21:13:40.097" v="4" actId="2696"/>
        <pc:sldMkLst>
          <pc:docMk/>
          <pc:sldMk cId="4156715642" sldId="721"/>
        </pc:sldMkLst>
      </pc:sldChg>
      <pc:sldChg chg="modSp mod">
        <pc:chgData name="Wilson, Jet" userId="03007c56-8b7a-41a4-9ab2-46e5f759166c" providerId="ADAL" clId="{B540BAD2-0FBF-49EA-B6E2-9E56FA68784C}" dt="2021-09-24T21:13:22.554" v="3" actId="207"/>
        <pc:sldMkLst>
          <pc:docMk/>
          <pc:sldMk cId="1273161268" sldId="722"/>
        </pc:sldMkLst>
        <pc:spChg chg="mod">
          <ac:chgData name="Wilson, Jet" userId="03007c56-8b7a-41a4-9ab2-46e5f759166c" providerId="ADAL" clId="{B540BAD2-0FBF-49EA-B6E2-9E56FA68784C}" dt="2021-09-24T21:13:22.554" v="3" actId="207"/>
          <ac:spMkLst>
            <pc:docMk/>
            <pc:sldMk cId="1273161268" sldId="722"/>
            <ac:spMk id="2" creationId="{BB4F7C7A-7A34-4192-AC58-88EB6F1F989C}"/>
          </ac:spMkLst>
        </pc:spChg>
      </pc:sldChg>
      <pc:sldChg chg="del">
        <pc:chgData name="Wilson, Jet" userId="03007c56-8b7a-41a4-9ab2-46e5f759166c" providerId="ADAL" clId="{B540BAD2-0FBF-49EA-B6E2-9E56FA68784C}" dt="2021-09-24T21:16:54.100" v="12" actId="2696"/>
        <pc:sldMkLst>
          <pc:docMk/>
          <pc:sldMk cId="1815198574" sldId="723"/>
        </pc:sldMkLst>
      </pc:sldChg>
      <pc:sldChg chg="del">
        <pc:chgData name="Wilson, Jet" userId="03007c56-8b7a-41a4-9ab2-46e5f759166c" providerId="ADAL" clId="{B540BAD2-0FBF-49EA-B6E2-9E56FA68784C}" dt="2021-09-24T21:16:54.100" v="12" actId="2696"/>
        <pc:sldMkLst>
          <pc:docMk/>
          <pc:sldMk cId="2446462119" sldId="724"/>
        </pc:sldMkLst>
      </pc:sldChg>
      <pc:sldChg chg="del">
        <pc:chgData name="Wilson, Jet" userId="03007c56-8b7a-41a4-9ab2-46e5f759166c" providerId="ADAL" clId="{B540BAD2-0FBF-49EA-B6E2-9E56FA68784C}" dt="2021-09-24T21:16:54.100" v="12" actId="2696"/>
        <pc:sldMkLst>
          <pc:docMk/>
          <pc:sldMk cId="836003654" sldId="725"/>
        </pc:sldMkLst>
      </pc:sldChg>
      <pc:sldChg chg="del">
        <pc:chgData name="Wilson, Jet" userId="03007c56-8b7a-41a4-9ab2-46e5f759166c" providerId="ADAL" clId="{B540BAD2-0FBF-49EA-B6E2-9E56FA68784C}" dt="2021-09-24T21:16:54.100" v="12" actId="2696"/>
        <pc:sldMkLst>
          <pc:docMk/>
          <pc:sldMk cId="1424933726" sldId="726"/>
        </pc:sldMkLst>
      </pc:sldChg>
      <pc:sldChg chg="del">
        <pc:chgData name="Wilson, Jet" userId="03007c56-8b7a-41a4-9ab2-46e5f759166c" providerId="ADAL" clId="{B540BAD2-0FBF-49EA-B6E2-9E56FA68784C}" dt="2021-09-24T21:16:54.100" v="12" actId="2696"/>
        <pc:sldMkLst>
          <pc:docMk/>
          <pc:sldMk cId="1290714571" sldId="727"/>
        </pc:sldMkLst>
      </pc:sldChg>
      <pc:sldChg chg="del">
        <pc:chgData name="Wilson, Jet" userId="03007c56-8b7a-41a4-9ab2-46e5f759166c" providerId="ADAL" clId="{B540BAD2-0FBF-49EA-B6E2-9E56FA68784C}" dt="2021-09-24T21:16:54.100" v="12" actId="2696"/>
        <pc:sldMkLst>
          <pc:docMk/>
          <pc:sldMk cId="3118321341" sldId="728"/>
        </pc:sldMkLst>
      </pc:sldChg>
      <pc:sldChg chg="del">
        <pc:chgData name="Wilson, Jet" userId="03007c56-8b7a-41a4-9ab2-46e5f759166c" providerId="ADAL" clId="{B540BAD2-0FBF-49EA-B6E2-9E56FA68784C}" dt="2021-09-24T21:16:54.100" v="12" actId="2696"/>
        <pc:sldMkLst>
          <pc:docMk/>
          <pc:sldMk cId="3438621775" sldId="729"/>
        </pc:sldMkLst>
      </pc:sldChg>
      <pc:sldChg chg="del">
        <pc:chgData name="Wilson, Jet" userId="03007c56-8b7a-41a4-9ab2-46e5f759166c" providerId="ADAL" clId="{B540BAD2-0FBF-49EA-B6E2-9E56FA68784C}" dt="2021-09-24T21:16:54.100" v="12" actId="2696"/>
        <pc:sldMkLst>
          <pc:docMk/>
          <pc:sldMk cId="36056740" sldId="730"/>
        </pc:sldMkLst>
      </pc:sldChg>
      <pc:sldChg chg="del">
        <pc:chgData name="Wilson, Jet" userId="03007c56-8b7a-41a4-9ab2-46e5f759166c" providerId="ADAL" clId="{B540BAD2-0FBF-49EA-B6E2-9E56FA68784C}" dt="2021-09-24T21:16:54.100" v="12" actId="2696"/>
        <pc:sldMkLst>
          <pc:docMk/>
          <pc:sldMk cId="1019923640" sldId="731"/>
        </pc:sldMkLst>
      </pc:sldChg>
      <pc:sldChg chg="del">
        <pc:chgData name="Wilson, Jet" userId="03007c56-8b7a-41a4-9ab2-46e5f759166c" providerId="ADAL" clId="{B540BAD2-0FBF-49EA-B6E2-9E56FA68784C}" dt="2021-09-24T21:18:13.159" v="26" actId="2696"/>
        <pc:sldMkLst>
          <pc:docMk/>
          <pc:sldMk cId="1396984280" sldId="734"/>
        </pc:sldMkLst>
      </pc:sldChg>
      <pc:sldChg chg="del">
        <pc:chgData name="Wilson, Jet" userId="03007c56-8b7a-41a4-9ab2-46e5f759166c" providerId="ADAL" clId="{B540BAD2-0FBF-49EA-B6E2-9E56FA68784C}" dt="2021-09-24T21:18:13.159" v="26" actId="2696"/>
        <pc:sldMkLst>
          <pc:docMk/>
          <pc:sldMk cId="1276836681" sldId="735"/>
        </pc:sldMkLst>
      </pc:sldChg>
      <pc:sldChg chg="del">
        <pc:chgData name="Wilson, Jet" userId="03007c56-8b7a-41a4-9ab2-46e5f759166c" providerId="ADAL" clId="{B540BAD2-0FBF-49EA-B6E2-9E56FA68784C}" dt="2021-09-24T21:18:13.159" v="26" actId="2696"/>
        <pc:sldMkLst>
          <pc:docMk/>
          <pc:sldMk cId="3467146172" sldId="736"/>
        </pc:sldMkLst>
      </pc:sldChg>
      <pc:sldChg chg="del">
        <pc:chgData name="Wilson, Jet" userId="03007c56-8b7a-41a4-9ab2-46e5f759166c" providerId="ADAL" clId="{B540BAD2-0FBF-49EA-B6E2-9E56FA68784C}" dt="2021-09-24T21:18:13.159" v="26" actId="2696"/>
        <pc:sldMkLst>
          <pc:docMk/>
          <pc:sldMk cId="3587088825" sldId="737"/>
        </pc:sldMkLst>
      </pc:sldChg>
      <pc:sldChg chg="del">
        <pc:chgData name="Wilson, Jet" userId="03007c56-8b7a-41a4-9ab2-46e5f759166c" providerId="ADAL" clId="{B540BAD2-0FBF-49EA-B6E2-9E56FA68784C}" dt="2021-09-24T21:18:13.159" v="26" actId="2696"/>
        <pc:sldMkLst>
          <pc:docMk/>
          <pc:sldMk cId="1360765958" sldId="738"/>
        </pc:sldMkLst>
      </pc:sldChg>
      <pc:sldChg chg="del">
        <pc:chgData name="Wilson, Jet" userId="03007c56-8b7a-41a4-9ab2-46e5f759166c" providerId="ADAL" clId="{B540BAD2-0FBF-49EA-B6E2-9E56FA68784C}" dt="2021-09-24T21:18:13.159" v="26" actId="2696"/>
        <pc:sldMkLst>
          <pc:docMk/>
          <pc:sldMk cId="4203434728" sldId="739"/>
        </pc:sldMkLst>
      </pc:sldChg>
      <pc:sldChg chg="del">
        <pc:chgData name="Wilson, Jet" userId="03007c56-8b7a-41a4-9ab2-46e5f759166c" providerId="ADAL" clId="{B540BAD2-0FBF-49EA-B6E2-9E56FA68784C}" dt="2021-09-24T21:18:13.159" v="26" actId="2696"/>
        <pc:sldMkLst>
          <pc:docMk/>
          <pc:sldMk cId="2966732844" sldId="740"/>
        </pc:sldMkLst>
      </pc:sldChg>
      <pc:sldChg chg="del">
        <pc:chgData name="Wilson, Jet" userId="03007c56-8b7a-41a4-9ab2-46e5f759166c" providerId="ADAL" clId="{B540BAD2-0FBF-49EA-B6E2-9E56FA68784C}" dt="2021-09-24T21:18:13.159" v="26" actId="2696"/>
        <pc:sldMkLst>
          <pc:docMk/>
          <pc:sldMk cId="2071570490" sldId="741"/>
        </pc:sldMkLst>
      </pc:sldChg>
      <pc:sldChg chg="del">
        <pc:chgData name="Wilson, Jet" userId="03007c56-8b7a-41a4-9ab2-46e5f759166c" providerId="ADAL" clId="{B540BAD2-0FBF-49EA-B6E2-9E56FA68784C}" dt="2021-09-24T21:18:13.159" v="26" actId="2696"/>
        <pc:sldMkLst>
          <pc:docMk/>
          <pc:sldMk cId="611097191" sldId="742"/>
        </pc:sldMkLst>
      </pc:sldChg>
      <pc:sldChg chg="del">
        <pc:chgData name="Wilson, Jet" userId="03007c56-8b7a-41a4-9ab2-46e5f759166c" providerId="ADAL" clId="{B540BAD2-0FBF-49EA-B6E2-9E56FA68784C}" dt="2021-09-24T21:18:13.159" v="26" actId="2696"/>
        <pc:sldMkLst>
          <pc:docMk/>
          <pc:sldMk cId="1103193951" sldId="743"/>
        </pc:sldMkLst>
      </pc:sldChg>
      <pc:sldChg chg="del">
        <pc:chgData name="Wilson, Jet" userId="03007c56-8b7a-41a4-9ab2-46e5f759166c" providerId="ADAL" clId="{B540BAD2-0FBF-49EA-B6E2-9E56FA68784C}" dt="2021-09-24T21:18:13.159" v="26" actId="2696"/>
        <pc:sldMkLst>
          <pc:docMk/>
          <pc:sldMk cId="769632040" sldId="744"/>
        </pc:sldMkLst>
      </pc:sldChg>
      <pc:sldChg chg="del">
        <pc:chgData name="Wilson, Jet" userId="03007c56-8b7a-41a4-9ab2-46e5f759166c" providerId="ADAL" clId="{B540BAD2-0FBF-49EA-B6E2-9E56FA68784C}" dt="2021-09-24T21:18:13.159" v="26" actId="2696"/>
        <pc:sldMkLst>
          <pc:docMk/>
          <pc:sldMk cId="962278501" sldId="745"/>
        </pc:sldMkLst>
      </pc:sldChg>
      <pc:sldChg chg="del">
        <pc:chgData name="Wilson, Jet" userId="03007c56-8b7a-41a4-9ab2-46e5f759166c" providerId="ADAL" clId="{B540BAD2-0FBF-49EA-B6E2-9E56FA68784C}" dt="2021-09-24T21:18:13.159" v="26" actId="2696"/>
        <pc:sldMkLst>
          <pc:docMk/>
          <pc:sldMk cId="3878699596" sldId="746"/>
        </pc:sldMkLst>
      </pc:sldChg>
      <pc:sldChg chg="del">
        <pc:chgData name="Wilson, Jet" userId="03007c56-8b7a-41a4-9ab2-46e5f759166c" providerId="ADAL" clId="{B540BAD2-0FBF-49EA-B6E2-9E56FA68784C}" dt="2021-09-24T21:18:13.159" v="26" actId="2696"/>
        <pc:sldMkLst>
          <pc:docMk/>
          <pc:sldMk cId="1497214579" sldId="747"/>
        </pc:sldMkLst>
      </pc:sldChg>
      <pc:sldChg chg="del">
        <pc:chgData name="Wilson, Jet" userId="03007c56-8b7a-41a4-9ab2-46e5f759166c" providerId="ADAL" clId="{B540BAD2-0FBF-49EA-B6E2-9E56FA68784C}" dt="2021-09-24T21:18:13.159" v="26" actId="2696"/>
        <pc:sldMkLst>
          <pc:docMk/>
          <pc:sldMk cId="262526873" sldId="748"/>
        </pc:sldMkLst>
      </pc:sldChg>
      <pc:sldChg chg="del">
        <pc:chgData name="Wilson, Jet" userId="03007c56-8b7a-41a4-9ab2-46e5f759166c" providerId="ADAL" clId="{B540BAD2-0FBF-49EA-B6E2-9E56FA68784C}" dt="2021-09-27T18:27:56.229" v="52" actId="2696"/>
        <pc:sldMkLst>
          <pc:docMk/>
          <pc:sldMk cId="3443877408" sldId="750"/>
        </pc:sldMkLst>
      </pc:sldChg>
      <pc:sldChg chg="del">
        <pc:chgData name="Wilson, Jet" userId="03007c56-8b7a-41a4-9ab2-46e5f759166c" providerId="ADAL" clId="{B540BAD2-0FBF-49EA-B6E2-9E56FA68784C}" dt="2021-09-27T18:27:56.229" v="52" actId="2696"/>
        <pc:sldMkLst>
          <pc:docMk/>
          <pc:sldMk cId="3422334849" sldId="751"/>
        </pc:sldMkLst>
      </pc:sldChg>
      <pc:sldChg chg="del">
        <pc:chgData name="Wilson, Jet" userId="03007c56-8b7a-41a4-9ab2-46e5f759166c" providerId="ADAL" clId="{B540BAD2-0FBF-49EA-B6E2-9E56FA68784C}" dt="2021-09-27T18:27:56.229" v="52" actId="2696"/>
        <pc:sldMkLst>
          <pc:docMk/>
          <pc:sldMk cId="2619661962" sldId="752"/>
        </pc:sldMkLst>
      </pc:sldChg>
      <pc:sldChg chg="del">
        <pc:chgData name="Wilson, Jet" userId="03007c56-8b7a-41a4-9ab2-46e5f759166c" providerId="ADAL" clId="{B540BAD2-0FBF-49EA-B6E2-9E56FA68784C}" dt="2021-09-27T18:27:56.229" v="52" actId="2696"/>
        <pc:sldMkLst>
          <pc:docMk/>
          <pc:sldMk cId="3748340487" sldId="753"/>
        </pc:sldMkLst>
      </pc:sldChg>
      <pc:sldChg chg="del">
        <pc:chgData name="Wilson, Jet" userId="03007c56-8b7a-41a4-9ab2-46e5f759166c" providerId="ADAL" clId="{B540BAD2-0FBF-49EA-B6E2-9E56FA68784C}" dt="2021-09-27T18:27:56.229" v="52" actId="2696"/>
        <pc:sldMkLst>
          <pc:docMk/>
          <pc:sldMk cId="3804392027" sldId="754"/>
        </pc:sldMkLst>
      </pc:sldChg>
      <pc:sldChg chg="del">
        <pc:chgData name="Wilson, Jet" userId="03007c56-8b7a-41a4-9ab2-46e5f759166c" providerId="ADAL" clId="{B540BAD2-0FBF-49EA-B6E2-9E56FA68784C}" dt="2021-09-27T18:27:56.229" v="52" actId="2696"/>
        <pc:sldMkLst>
          <pc:docMk/>
          <pc:sldMk cId="680068315" sldId="755"/>
        </pc:sldMkLst>
      </pc:sldChg>
      <pc:sldChg chg="del">
        <pc:chgData name="Wilson, Jet" userId="03007c56-8b7a-41a4-9ab2-46e5f759166c" providerId="ADAL" clId="{B540BAD2-0FBF-49EA-B6E2-9E56FA68784C}" dt="2021-09-27T18:27:56.229" v="52" actId="2696"/>
        <pc:sldMkLst>
          <pc:docMk/>
          <pc:sldMk cId="3486057815" sldId="756"/>
        </pc:sldMkLst>
      </pc:sldChg>
      <pc:sldChg chg="del">
        <pc:chgData name="Wilson, Jet" userId="03007c56-8b7a-41a4-9ab2-46e5f759166c" providerId="ADAL" clId="{B540BAD2-0FBF-49EA-B6E2-9E56FA68784C}" dt="2021-09-24T21:17:48.179" v="24" actId="2696"/>
        <pc:sldMkLst>
          <pc:docMk/>
          <pc:sldMk cId="2417875375" sldId="758"/>
        </pc:sldMkLst>
      </pc:sldChg>
      <pc:sldChg chg="del">
        <pc:chgData name="Wilson, Jet" userId="03007c56-8b7a-41a4-9ab2-46e5f759166c" providerId="ADAL" clId="{B540BAD2-0FBF-49EA-B6E2-9E56FA68784C}" dt="2021-09-24T21:13:51.977" v="5" actId="2696"/>
        <pc:sldMkLst>
          <pc:docMk/>
          <pc:sldMk cId="3152345976" sldId="761"/>
        </pc:sldMkLst>
      </pc:sldChg>
      <pc:sldChg chg="del">
        <pc:chgData name="Wilson, Jet" userId="03007c56-8b7a-41a4-9ab2-46e5f759166c" providerId="ADAL" clId="{B540BAD2-0FBF-49EA-B6E2-9E56FA68784C}" dt="2021-09-24T21:13:57.400" v="6" actId="2696"/>
        <pc:sldMkLst>
          <pc:docMk/>
          <pc:sldMk cId="2578463016" sldId="762"/>
        </pc:sldMkLst>
      </pc:sldChg>
      <pc:sldMasterChg chg="del delSldLayout">
        <pc:chgData name="Wilson, Jet" userId="03007c56-8b7a-41a4-9ab2-46e5f759166c" providerId="ADAL" clId="{B540BAD2-0FBF-49EA-B6E2-9E56FA68784C}" dt="2021-09-27T18:27:56.229" v="52" actId="2696"/>
        <pc:sldMasterMkLst>
          <pc:docMk/>
          <pc:sldMasterMk cId="2725706653" sldId="2147483648"/>
        </pc:sldMasterMkLst>
        <pc:sldLayoutChg chg="del">
          <pc:chgData name="Wilson, Jet" userId="03007c56-8b7a-41a4-9ab2-46e5f759166c" providerId="ADAL" clId="{B540BAD2-0FBF-49EA-B6E2-9E56FA68784C}" dt="2021-09-27T18:27:56.229" v="52" actId="2696"/>
          <pc:sldLayoutMkLst>
            <pc:docMk/>
            <pc:sldMasterMk cId="2725706653" sldId="2147483648"/>
            <pc:sldLayoutMk cId="3985815836" sldId="2147483649"/>
          </pc:sldLayoutMkLst>
        </pc:sldLayoutChg>
        <pc:sldLayoutChg chg="del">
          <pc:chgData name="Wilson, Jet" userId="03007c56-8b7a-41a4-9ab2-46e5f759166c" providerId="ADAL" clId="{B540BAD2-0FBF-49EA-B6E2-9E56FA68784C}" dt="2021-09-27T18:27:56.229" v="52" actId="2696"/>
          <pc:sldLayoutMkLst>
            <pc:docMk/>
            <pc:sldMasterMk cId="2725706653" sldId="2147483648"/>
            <pc:sldLayoutMk cId="280336432" sldId="2147483652"/>
          </pc:sldLayoutMkLst>
        </pc:sldLayoutChg>
        <pc:sldLayoutChg chg="del">
          <pc:chgData name="Wilson, Jet" userId="03007c56-8b7a-41a4-9ab2-46e5f759166c" providerId="ADAL" clId="{B540BAD2-0FBF-49EA-B6E2-9E56FA68784C}" dt="2021-09-27T18:27:56.229" v="52" actId="2696"/>
          <pc:sldLayoutMkLst>
            <pc:docMk/>
            <pc:sldMasterMk cId="2725706653" sldId="2147483648"/>
            <pc:sldLayoutMk cId="2010091217" sldId="2147483654"/>
          </pc:sldLayoutMkLst>
        </pc:sldLayoutChg>
        <pc:sldLayoutChg chg="del">
          <pc:chgData name="Wilson, Jet" userId="03007c56-8b7a-41a4-9ab2-46e5f759166c" providerId="ADAL" clId="{B540BAD2-0FBF-49EA-B6E2-9E56FA68784C}" dt="2021-09-27T18:27:56.229" v="52" actId="2696"/>
          <pc:sldLayoutMkLst>
            <pc:docMk/>
            <pc:sldMasterMk cId="2725706653" sldId="2147483648"/>
            <pc:sldLayoutMk cId="2018221717" sldId="2147483656"/>
          </pc:sldLayoutMkLst>
        </pc:sldLayoutChg>
        <pc:sldLayoutChg chg="del">
          <pc:chgData name="Wilson, Jet" userId="03007c56-8b7a-41a4-9ab2-46e5f759166c" providerId="ADAL" clId="{B540BAD2-0FBF-49EA-B6E2-9E56FA68784C}" dt="2021-09-27T18:27:56.229" v="52" actId="2696"/>
          <pc:sldLayoutMkLst>
            <pc:docMk/>
            <pc:sldMasterMk cId="2725706653" sldId="2147483648"/>
            <pc:sldLayoutMk cId="2121471316" sldId="2147483657"/>
          </pc:sldLayoutMkLst>
        </pc:sldLayoutChg>
        <pc:sldLayoutChg chg="del">
          <pc:chgData name="Wilson, Jet" userId="03007c56-8b7a-41a4-9ab2-46e5f759166c" providerId="ADAL" clId="{B540BAD2-0FBF-49EA-B6E2-9E56FA68784C}" dt="2021-09-27T18:27:56.229" v="52" actId="2696"/>
          <pc:sldLayoutMkLst>
            <pc:docMk/>
            <pc:sldMasterMk cId="2725706653" sldId="2147483648"/>
            <pc:sldLayoutMk cId="690856150" sldId="2147483658"/>
          </pc:sldLayoutMkLst>
        </pc:sldLayoutChg>
        <pc:sldLayoutChg chg="del">
          <pc:chgData name="Wilson, Jet" userId="03007c56-8b7a-41a4-9ab2-46e5f759166c" providerId="ADAL" clId="{B540BAD2-0FBF-49EA-B6E2-9E56FA68784C}" dt="2021-09-27T18:27:56.229" v="52" actId="2696"/>
          <pc:sldLayoutMkLst>
            <pc:docMk/>
            <pc:sldMasterMk cId="2725706653" sldId="2147483648"/>
            <pc:sldLayoutMk cId="2889327228" sldId="2147483677"/>
          </pc:sldLayoutMkLst>
        </pc:sldLayoutChg>
      </pc:sldMasterChg>
      <pc:sldMasterChg chg="del delSldLayout">
        <pc:chgData name="Wilson, Jet" userId="03007c56-8b7a-41a4-9ab2-46e5f759166c" providerId="ADAL" clId="{B540BAD2-0FBF-49EA-B6E2-9E56FA68784C}" dt="2021-09-24T21:16:54.100" v="12" actId="2696"/>
        <pc:sldMasterMkLst>
          <pc:docMk/>
          <pc:sldMasterMk cId="118323509" sldId="2147483673"/>
        </pc:sldMasterMkLst>
        <pc:sldLayoutChg chg="del">
          <pc:chgData name="Wilson, Jet" userId="03007c56-8b7a-41a4-9ab2-46e5f759166c" providerId="ADAL" clId="{B540BAD2-0FBF-49EA-B6E2-9E56FA68784C}" dt="2021-09-24T21:16:54.100" v="12" actId="2696"/>
          <pc:sldLayoutMkLst>
            <pc:docMk/>
            <pc:sldMasterMk cId="118323509" sldId="2147483673"/>
            <pc:sldLayoutMk cId="2539374078" sldId="2147483674"/>
          </pc:sldLayoutMkLst>
        </pc:sldLayoutChg>
        <pc:sldLayoutChg chg="del">
          <pc:chgData name="Wilson, Jet" userId="03007c56-8b7a-41a4-9ab2-46e5f759166c" providerId="ADAL" clId="{B540BAD2-0FBF-49EA-B6E2-9E56FA68784C}" dt="2021-09-24T21:16:54.100" v="12" actId="2696"/>
          <pc:sldLayoutMkLst>
            <pc:docMk/>
            <pc:sldMasterMk cId="118323509" sldId="2147483673"/>
            <pc:sldLayoutMk cId="45836824" sldId="2147483675"/>
          </pc:sldLayoutMkLst>
        </pc:sldLayoutChg>
        <pc:sldLayoutChg chg="del">
          <pc:chgData name="Wilson, Jet" userId="03007c56-8b7a-41a4-9ab2-46e5f759166c" providerId="ADAL" clId="{B540BAD2-0FBF-49EA-B6E2-9E56FA68784C}" dt="2021-09-24T21:16:54.100" v="12" actId="2696"/>
          <pc:sldLayoutMkLst>
            <pc:docMk/>
            <pc:sldMasterMk cId="118323509" sldId="2147483673"/>
            <pc:sldLayoutMk cId="2645922851" sldId="2147483676"/>
          </pc:sldLayoutMkLst>
        </pc:sldLayoutChg>
        <pc:sldLayoutChg chg="del">
          <pc:chgData name="Wilson, Jet" userId="03007c56-8b7a-41a4-9ab2-46e5f759166c" providerId="ADAL" clId="{B540BAD2-0FBF-49EA-B6E2-9E56FA68784C}" dt="2021-09-24T21:16:54.100" v="12" actId="2696"/>
          <pc:sldLayoutMkLst>
            <pc:docMk/>
            <pc:sldMasterMk cId="118323509" sldId="2147483673"/>
            <pc:sldLayoutMk cId="2044887201" sldId="2147483678"/>
          </pc:sldLayoutMkLst>
        </pc:sldLayoutChg>
        <pc:sldLayoutChg chg="del">
          <pc:chgData name="Wilson, Jet" userId="03007c56-8b7a-41a4-9ab2-46e5f759166c" providerId="ADAL" clId="{B540BAD2-0FBF-49EA-B6E2-9E56FA68784C}" dt="2021-09-24T21:16:54.100" v="12" actId="2696"/>
          <pc:sldLayoutMkLst>
            <pc:docMk/>
            <pc:sldMasterMk cId="118323509" sldId="2147483673"/>
            <pc:sldLayoutMk cId="2760994296" sldId="2147484011"/>
          </pc:sldLayoutMkLst>
        </pc:sldLayoutChg>
      </pc:sldMasterChg>
    </pc:docChg>
  </pc:docChgLst>
  <pc:docChgLst>
    <pc:chgData name="Wilson, Jet" userId="03007c56-8b7a-41a4-9ab2-46e5f759166c" providerId="ADAL" clId="{725D6DEE-1ACE-4AFC-8CD5-269B6B206DD8}"/>
    <pc:docChg chg="undo custSel addSld delSld modSld sldOrd addMainMaster delMainMaster">
      <pc:chgData name="Wilson, Jet" userId="03007c56-8b7a-41a4-9ab2-46e5f759166c" providerId="ADAL" clId="{725D6DEE-1ACE-4AFC-8CD5-269B6B206DD8}" dt="2021-11-01T16:07:50.162" v="541" actId="2696"/>
      <pc:docMkLst>
        <pc:docMk/>
      </pc:docMkLst>
      <pc:sldChg chg="ord">
        <pc:chgData name="Wilson, Jet" userId="03007c56-8b7a-41a4-9ab2-46e5f759166c" providerId="ADAL" clId="{725D6DEE-1ACE-4AFC-8CD5-269B6B206DD8}" dt="2021-10-19T17:02:30.139" v="206"/>
        <pc:sldMkLst>
          <pc:docMk/>
          <pc:sldMk cId="4267923627" sldId="257"/>
        </pc:sldMkLst>
      </pc:sldChg>
      <pc:sldChg chg="del">
        <pc:chgData name="Wilson, Jet" userId="03007c56-8b7a-41a4-9ab2-46e5f759166c" providerId="ADAL" clId="{725D6DEE-1ACE-4AFC-8CD5-269B6B206DD8}" dt="2021-10-25T20:05:19.267" v="416"/>
        <pc:sldMkLst>
          <pc:docMk/>
          <pc:sldMk cId="0" sldId="258"/>
        </pc:sldMkLst>
      </pc:sldChg>
      <pc:sldChg chg="modSp mod">
        <pc:chgData name="Wilson, Jet" userId="03007c56-8b7a-41a4-9ab2-46e5f759166c" providerId="ADAL" clId="{725D6DEE-1ACE-4AFC-8CD5-269B6B206DD8}" dt="2021-10-29T21:42:55.651" v="487" actId="14100"/>
        <pc:sldMkLst>
          <pc:docMk/>
          <pc:sldMk cId="1230262901" sldId="285"/>
        </pc:sldMkLst>
        <pc:picChg chg="mod">
          <ac:chgData name="Wilson, Jet" userId="03007c56-8b7a-41a4-9ab2-46e5f759166c" providerId="ADAL" clId="{725D6DEE-1ACE-4AFC-8CD5-269B6B206DD8}" dt="2021-10-29T21:42:55.651" v="487" actId="14100"/>
          <ac:picMkLst>
            <pc:docMk/>
            <pc:sldMk cId="1230262901" sldId="285"/>
            <ac:picMk id="3" creationId="{AE4717DC-81C5-43FB-9233-6C67ADD48359}"/>
          </ac:picMkLst>
        </pc:picChg>
      </pc:sldChg>
      <pc:sldChg chg="modSp mod">
        <pc:chgData name="Wilson, Jet" userId="03007c56-8b7a-41a4-9ab2-46e5f759166c" providerId="ADAL" clId="{725D6DEE-1ACE-4AFC-8CD5-269B6B206DD8}" dt="2021-10-29T21:43:08.939" v="489" actId="14100"/>
        <pc:sldMkLst>
          <pc:docMk/>
          <pc:sldMk cId="3990904037" sldId="286"/>
        </pc:sldMkLst>
        <pc:picChg chg="mod">
          <ac:chgData name="Wilson, Jet" userId="03007c56-8b7a-41a4-9ab2-46e5f759166c" providerId="ADAL" clId="{725D6DEE-1ACE-4AFC-8CD5-269B6B206DD8}" dt="2021-10-29T21:43:08.939" v="489" actId="14100"/>
          <ac:picMkLst>
            <pc:docMk/>
            <pc:sldMk cId="3990904037" sldId="286"/>
            <ac:picMk id="3" creationId="{7F03B341-9E13-4A18-A4B8-367F53D68218}"/>
          </ac:picMkLst>
        </pc:picChg>
      </pc:sldChg>
      <pc:sldChg chg="modSp mod">
        <pc:chgData name="Wilson, Jet" userId="03007c56-8b7a-41a4-9ab2-46e5f759166c" providerId="ADAL" clId="{725D6DEE-1ACE-4AFC-8CD5-269B6B206DD8}" dt="2021-10-29T21:44:09.706" v="534" actId="20577"/>
        <pc:sldMkLst>
          <pc:docMk/>
          <pc:sldMk cId="1346032832" sldId="499"/>
        </pc:sldMkLst>
        <pc:spChg chg="mod">
          <ac:chgData name="Wilson, Jet" userId="03007c56-8b7a-41a4-9ab2-46e5f759166c" providerId="ADAL" clId="{725D6DEE-1ACE-4AFC-8CD5-269B6B206DD8}" dt="2021-10-29T21:44:09.706" v="534" actId="20577"/>
          <ac:spMkLst>
            <pc:docMk/>
            <pc:sldMk cId="1346032832" sldId="499"/>
            <ac:spMk id="3" creationId="{64801824-A300-4F74-825B-44AA42A583B2}"/>
          </ac:spMkLst>
        </pc:spChg>
      </pc:sldChg>
      <pc:sldChg chg="del">
        <pc:chgData name="Wilson, Jet" userId="03007c56-8b7a-41a4-9ab2-46e5f759166c" providerId="ADAL" clId="{725D6DEE-1ACE-4AFC-8CD5-269B6B206DD8}" dt="2021-11-01T16:07:50.162" v="541" actId="2696"/>
        <pc:sldMkLst>
          <pc:docMk/>
          <pc:sldMk cId="1665483968" sldId="562"/>
        </pc:sldMkLst>
      </pc:sldChg>
      <pc:sldChg chg="del">
        <pc:chgData name="Wilson, Jet" userId="03007c56-8b7a-41a4-9ab2-46e5f759166c" providerId="ADAL" clId="{725D6DEE-1ACE-4AFC-8CD5-269B6B206DD8}" dt="2021-11-01T16:07:50.162" v="541" actId="2696"/>
        <pc:sldMkLst>
          <pc:docMk/>
          <pc:sldMk cId="2960754561" sldId="563"/>
        </pc:sldMkLst>
      </pc:sldChg>
      <pc:sldChg chg="del">
        <pc:chgData name="Wilson, Jet" userId="03007c56-8b7a-41a4-9ab2-46e5f759166c" providerId="ADAL" clId="{725D6DEE-1ACE-4AFC-8CD5-269B6B206DD8}" dt="2021-11-01T16:07:50.162" v="541" actId="2696"/>
        <pc:sldMkLst>
          <pc:docMk/>
          <pc:sldMk cId="1434753243" sldId="566"/>
        </pc:sldMkLst>
      </pc:sldChg>
      <pc:sldChg chg="del">
        <pc:chgData name="Wilson, Jet" userId="03007c56-8b7a-41a4-9ab2-46e5f759166c" providerId="ADAL" clId="{725D6DEE-1ACE-4AFC-8CD5-269B6B206DD8}" dt="2021-11-01T16:07:50.162" v="541" actId="2696"/>
        <pc:sldMkLst>
          <pc:docMk/>
          <pc:sldMk cId="1735638781" sldId="569"/>
        </pc:sldMkLst>
      </pc:sldChg>
      <pc:sldChg chg="del">
        <pc:chgData name="Wilson, Jet" userId="03007c56-8b7a-41a4-9ab2-46e5f759166c" providerId="ADAL" clId="{725D6DEE-1ACE-4AFC-8CD5-269B6B206DD8}" dt="2021-11-01T16:07:50.162" v="541" actId="2696"/>
        <pc:sldMkLst>
          <pc:docMk/>
          <pc:sldMk cId="1250226603" sldId="571"/>
        </pc:sldMkLst>
      </pc:sldChg>
      <pc:sldChg chg="ord">
        <pc:chgData name="Wilson, Jet" userId="03007c56-8b7a-41a4-9ab2-46e5f759166c" providerId="ADAL" clId="{725D6DEE-1ACE-4AFC-8CD5-269B6B206DD8}" dt="2021-10-19T17:02:30.139" v="206"/>
        <pc:sldMkLst>
          <pc:docMk/>
          <pc:sldMk cId="3926322598" sldId="603"/>
        </pc:sldMkLst>
      </pc:sldChg>
      <pc:sldChg chg="modSp del mod ord">
        <pc:chgData name="Wilson, Jet" userId="03007c56-8b7a-41a4-9ab2-46e5f759166c" providerId="ADAL" clId="{725D6DEE-1ACE-4AFC-8CD5-269B6B206DD8}" dt="2021-10-29T21:07:52.522" v="482" actId="2696"/>
        <pc:sldMkLst>
          <pc:docMk/>
          <pc:sldMk cId="696301770" sldId="615"/>
        </pc:sldMkLst>
        <pc:spChg chg="mod">
          <ac:chgData name="Wilson, Jet" userId="03007c56-8b7a-41a4-9ab2-46e5f759166c" providerId="ADAL" clId="{725D6DEE-1ACE-4AFC-8CD5-269B6B206DD8}" dt="2021-10-20T15:45:23.544" v="411" actId="1076"/>
          <ac:spMkLst>
            <pc:docMk/>
            <pc:sldMk cId="696301770" sldId="615"/>
            <ac:spMk id="2" creationId="{807F5ACF-58A5-430D-B548-56981423FCC4}"/>
          </ac:spMkLst>
        </pc:spChg>
      </pc:sldChg>
      <pc:sldChg chg="del ord">
        <pc:chgData name="Wilson, Jet" userId="03007c56-8b7a-41a4-9ab2-46e5f759166c" providerId="ADAL" clId="{725D6DEE-1ACE-4AFC-8CD5-269B6B206DD8}" dt="2021-10-29T21:07:55.770" v="483" actId="2696"/>
        <pc:sldMkLst>
          <pc:docMk/>
          <pc:sldMk cId="1142133168" sldId="616"/>
        </pc:sldMkLst>
      </pc:sldChg>
      <pc:sldChg chg="modSp mod ord">
        <pc:chgData name="Wilson, Jet" userId="03007c56-8b7a-41a4-9ab2-46e5f759166c" providerId="ADAL" clId="{725D6DEE-1ACE-4AFC-8CD5-269B6B206DD8}" dt="2021-10-20T15:44:45.195" v="409" actId="20577"/>
        <pc:sldMkLst>
          <pc:docMk/>
          <pc:sldMk cId="985976217" sldId="632"/>
        </pc:sldMkLst>
        <pc:spChg chg="mod">
          <ac:chgData name="Wilson, Jet" userId="03007c56-8b7a-41a4-9ab2-46e5f759166c" providerId="ADAL" clId="{725D6DEE-1ACE-4AFC-8CD5-269B6B206DD8}" dt="2021-10-20T15:44:45.195" v="409" actId="20577"/>
          <ac:spMkLst>
            <pc:docMk/>
            <pc:sldMk cId="985976217" sldId="632"/>
            <ac:spMk id="3" creationId="{B83C0DF5-AFE2-4DC7-B890-F0E04418EE78}"/>
          </ac:spMkLst>
        </pc:spChg>
      </pc:sldChg>
      <pc:sldChg chg="modSp mod">
        <pc:chgData name="Wilson, Jet" userId="03007c56-8b7a-41a4-9ab2-46e5f759166c" providerId="ADAL" clId="{725D6DEE-1ACE-4AFC-8CD5-269B6B206DD8}" dt="2021-10-29T17:16:12.006" v="480" actId="20577"/>
        <pc:sldMkLst>
          <pc:docMk/>
          <pc:sldMk cId="2896609428" sldId="654"/>
        </pc:sldMkLst>
        <pc:spChg chg="mod">
          <ac:chgData name="Wilson, Jet" userId="03007c56-8b7a-41a4-9ab2-46e5f759166c" providerId="ADAL" clId="{725D6DEE-1ACE-4AFC-8CD5-269B6B206DD8}" dt="2021-10-29T16:44:04.091" v="475" actId="1076"/>
          <ac:spMkLst>
            <pc:docMk/>
            <pc:sldMk cId="2896609428" sldId="654"/>
            <ac:spMk id="2" creationId="{705C0C69-7124-42EE-89E8-D1D92BF4A1DF}"/>
          </ac:spMkLst>
        </pc:spChg>
        <pc:spChg chg="mod">
          <ac:chgData name="Wilson, Jet" userId="03007c56-8b7a-41a4-9ab2-46e5f759166c" providerId="ADAL" clId="{725D6DEE-1ACE-4AFC-8CD5-269B6B206DD8}" dt="2021-10-29T17:16:12.006" v="480" actId="20577"/>
          <ac:spMkLst>
            <pc:docMk/>
            <pc:sldMk cId="2896609428" sldId="654"/>
            <ac:spMk id="3" creationId="{C4610961-4CC9-4906-980E-37FC6F639B50}"/>
          </ac:spMkLst>
        </pc:spChg>
      </pc:sldChg>
      <pc:sldChg chg="del ord">
        <pc:chgData name="Wilson, Jet" userId="03007c56-8b7a-41a4-9ab2-46e5f759166c" providerId="ADAL" clId="{725D6DEE-1ACE-4AFC-8CD5-269B6B206DD8}" dt="2021-10-25T20:00:57.710" v="414" actId="2696"/>
        <pc:sldMkLst>
          <pc:docMk/>
          <pc:sldMk cId="3920064515" sldId="665"/>
        </pc:sldMkLst>
      </pc:sldChg>
      <pc:sldChg chg="modSp add del mod ord">
        <pc:chgData name="Wilson, Jet" userId="03007c56-8b7a-41a4-9ab2-46e5f759166c" providerId="ADAL" clId="{725D6DEE-1ACE-4AFC-8CD5-269B6B206DD8}" dt="2021-10-28T14:45:18.819" v="423" actId="2696"/>
        <pc:sldMkLst>
          <pc:docMk/>
          <pc:sldMk cId="712878954" sldId="672"/>
        </pc:sldMkLst>
        <pc:spChg chg="mod">
          <ac:chgData name="Wilson, Jet" userId="03007c56-8b7a-41a4-9ab2-46e5f759166c" providerId="ADAL" clId="{725D6DEE-1ACE-4AFC-8CD5-269B6B206DD8}" dt="2021-10-19T17:04:16.700" v="234" actId="20577"/>
          <ac:spMkLst>
            <pc:docMk/>
            <pc:sldMk cId="712878954" sldId="672"/>
            <ac:spMk id="4" creationId="{1C8758A3-BE6C-4F40-ACB1-1457F8FCB95C}"/>
          </ac:spMkLst>
        </pc:spChg>
      </pc:sldChg>
      <pc:sldChg chg="add del">
        <pc:chgData name="Wilson, Jet" userId="03007c56-8b7a-41a4-9ab2-46e5f759166c" providerId="ADAL" clId="{725D6DEE-1ACE-4AFC-8CD5-269B6B206DD8}" dt="2021-10-19T15:59:33.080" v="191" actId="2696"/>
        <pc:sldMkLst>
          <pc:docMk/>
          <pc:sldMk cId="518829027" sldId="673"/>
        </pc:sldMkLst>
      </pc:sldChg>
      <pc:sldChg chg="del">
        <pc:chgData name="Wilson, Jet" userId="03007c56-8b7a-41a4-9ab2-46e5f759166c" providerId="ADAL" clId="{725D6DEE-1ACE-4AFC-8CD5-269B6B206DD8}" dt="2021-10-19T15:58:18.192" v="184" actId="2696"/>
        <pc:sldMkLst>
          <pc:docMk/>
          <pc:sldMk cId="1367089987" sldId="674"/>
        </pc:sldMkLst>
      </pc:sldChg>
      <pc:sldChg chg="ord">
        <pc:chgData name="Wilson, Jet" userId="03007c56-8b7a-41a4-9ab2-46e5f759166c" providerId="ADAL" clId="{725D6DEE-1ACE-4AFC-8CD5-269B6B206DD8}" dt="2021-10-19T15:36:09.195" v="129"/>
        <pc:sldMkLst>
          <pc:docMk/>
          <pc:sldMk cId="3437780661" sldId="675"/>
        </pc:sldMkLst>
      </pc:sldChg>
      <pc:sldChg chg="ord">
        <pc:chgData name="Wilson, Jet" userId="03007c56-8b7a-41a4-9ab2-46e5f759166c" providerId="ADAL" clId="{725D6DEE-1ACE-4AFC-8CD5-269B6B206DD8}" dt="2021-10-19T15:36:09.195" v="129"/>
        <pc:sldMkLst>
          <pc:docMk/>
          <pc:sldMk cId="1523442401" sldId="687"/>
        </pc:sldMkLst>
      </pc:sldChg>
      <pc:sldChg chg="modSp del mod ord">
        <pc:chgData name="Wilson, Jet" userId="03007c56-8b7a-41a4-9ab2-46e5f759166c" providerId="ADAL" clId="{725D6DEE-1ACE-4AFC-8CD5-269B6B206DD8}" dt="2021-10-26T14:48:02.612" v="419" actId="2696"/>
        <pc:sldMkLst>
          <pc:docMk/>
          <pc:sldMk cId="1761551047" sldId="688"/>
        </pc:sldMkLst>
        <pc:spChg chg="mod">
          <ac:chgData name="Wilson, Jet" userId="03007c56-8b7a-41a4-9ab2-46e5f759166c" providerId="ADAL" clId="{725D6DEE-1ACE-4AFC-8CD5-269B6B206DD8}" dt="2021-10-19T17:03:49.547" v="226" actId="20577"/>
          <ac:spMkLst>
            <pc:docMk/>
            <pc:sldMk cId="1761551047" sldId="688"/>
            <ac:spMk id="2" creationId="{244DAEAE-0952-436B-8585-78C434B0A9CD}"/>
          </ac:spMkLst>
        </pc:spChg>
      </pc:sldChg>
      <pc:sldChg chg="del ord">
        <pc:chgData name="Wilson, Jet" userId="03007c56-8b7a-41a4-9ab2-46e5f759166c" providerId="ADAL" clId="{725D6DEE-1ACE-4AFC-8CD5-269B6B206DD8}" dt="2021-10-29T17:03:01.513" v="477" actId="2696"/>
        <pc:sldMkLst>
          <pc:docMk/>
          <pc:sldMk cId="496320489" sldId="689"/>
        </pc:sldMkLst>
      </pc:sldChg>
      <pc:sldChg chg="modSp del mod ord">
        <pc:chgData name="Wilson, Jet" userId="03007c56-8b7a-41a4-9ab2-46e5f759166c" providerId="ADAL" clId="{725D6DEE-1ACE-4AFC-8CD5-269B6B206DD8}" dt="2021-10-29T17:02:58.352" v="476" actId="2696"/>
        <pc:sldMkLst>
          <pc:docMk/>
          <pc:sldMk cId="621578772" sldId="693"/>
        </pc:sldMkLst>
        <pc:spChg chg="mod">
          <ac:chgData name="Wilson, Jet" userId="03007c56-8b7a-41a4-9ab2-46e5f759166c" providerId="ADAL" clId="{725D6DEE-1ACE-4AFC-8CD5-269B6B206DD8}" dt="2021-10-19T16:18:51.636" v="194" actId="1076"/>
          <ac:spMkLst>
            <pc:docMk/>
            <pc:sldMk cId="621578772" sldId="693"/>
            <ac:spMk id="89" creationId="{00000000-0000-0000-0000-000000000000}"/>
          </ac:spMkLst>
        </pc:spChg>
      </pc:sldChg>
      <pc:sldChg chg="del">
        <pc:chgData name="Wilson, Jet" userId="03007c56-8b7a-41a4-9ab2-46e5f759166c" providerId="ADAL" clId="{725D6DEE-1ACE-4AFC-8CD5-269B6B206DD8}" dt="2021-10-29T21:42:17.808" v="485" actId="2696"/>
        <pc:sldMkLst>
          <pc:docMk/>
          <pc:sldMk cId="2414451296" sldId="707"/>
        </pc:sldMkLst>
      </pc:sldChg>
      <pc:sldChg chg="del">
        <pc:chgData name="Wilson, Jet" userId="03007c56-8b7a-41a4-9ab2-46e5f759166c" providerId="ADAL" clId="{725D6DEE-1ACE-4AFC-8CD5-269B6B206DD8}" dt="2021-10-29T21:41:02.836" v="484" actId="2696"/>
        <pc:sldMkLst>
          <pc:docMk/>
          <pc:sldMk cId="149899" sldId="708"/>
        </pc:sldMkLst>
      </pc:sldChg>
      <pc:sldChg chg="modSp mod ord">
        <pc:chgData name="Wilson, Jet" userId="03007c56-8b7a-41a4-9ab2-46e5f759166c" providerId="ADAL" clId="{725D6DEE-1ACE-4AFC-8CD5-269B6B206DD8}" dt="2021-10-19T15:57:39.594" v="183" actId="20577"/>
        <pc:sldMkLst>
          <pc:docMk/>
          <pc:sldMk cId="1159125367" sldId="719"/>
        </pc:sldMkLst>
        <pc:spChg chg="mod">
          <ac:chgData name="Wilson, Jet" userId="03007c56-8b7a-41a4-9ab2-46e5f759166c" providerId="ADAL" clId="{725D6DEE-1ACE-4AFC-8CD5-269B6B206DD8}" dt="2021-10-19T15:57:39.594" v="183" actId="20577"/>
          <ac:spMkLst>
            <pc:docMk/>
            <pc:sldMk cId="1159125367" sldId="719"/>
            <ac:spMk id="3" creationId="{6638C8E4-8779-4EBE-BF3F-A5C4F4E6AE50}"/>
          </ac:spMkLst>
        </pc:spChg>
      </pc:sldChg>
      <pc:sldChg chg="del ord">
        <pc:chgData name="Wilson, Jet" userId="03007c56-8b7a-41a4-9ab2-46e5f759166c" providerId="ADAL" clId="{725D6DEE-1ACE-4AFC-8CD5-269B6B206DD8}" dt="2021-10-26T20:36:56.303" v="420" actId="2696"/>
        <pc:sldMkLst>
          <pc:docMk/>
          <pc:sldMk cId="2592335826" sldId="720"/>
        </pc:sldMkLst>
      </pc:sldChg>
      <pc:sldChg chg="del">
        <pc:chgData name="Wilson, Jet" userId="03007c56-8b7a-41a4-9ab2-46e5f759166c" providerId="ADAL" clId="{725D6DEE-1ACE-4AFC-8CD5-269B6B206DD8}" dt="2021-10-28T14:42:46.539" v="421" actId="2696"/>
        <pc:sldMkLst>
          <pc:docMk/>
          <pc:sldMk cId="1273161268" sldId="722"/>
        </pc:sldMkLst>
      </pc:sldChg>
      <pc:sldChg chg="del ord">
        <pc:chgData name="Wilson, Jet" userId="03007c56-8b7a-41a4-9ab2-46e5f759166c" providerId="ADAL" clId="{725D6DEE-1ACE-4AFC-8CD5-269B6B206DD8}" dt="2021-10-29T19:46:09.990" v="481" actId="2696"/>
        <pc:sldMkLst>
          <pc:docMk/>
          <pc:sldMk cId="1450169692" sldId="732"/>
        </pc:sldMkLst>
      </pc:sldChg>
      <pc:sldChg chg="del ord">
        <pc:chgData name="Wilson, Jet" userId="03007c56-8b7a-41a4-9ab2-46e5f759166c" providerId="ADAL" clId="{725D6DEE-1ACE-4AFC-8CD5-269B6B206DD8}" dt="2021-10-19T17:04:33.782" v="235" actId="2696"/>
        <pc:sldMkLst>
          <pc:docMk/>
          <pc:sldMk cId="958575497" sldId="733"/>
        </pc:sldMkLst>
      </pc:sldChg>
      <pc:sldChg chg="ord">
        <pc:chgData name="Wilson, Jet" userId="03007c56-8b7a-41a4-9ab2-46e5f759166c" providerId="ADAL" clId="{725D6DEE-1ACE-4AFC-8CD5-269B6B206DD8}" dt="2021-10-19T15:59:22.585" v="190"/>
        <pc:sldMkLst>
          <pc:docMk/>
          <pc:sldMk cId="3196136258" sldId="749"/>
        </pc:sldMkLst>
      </pc:sldChg>
      <pc:sldChg chg="del">
        <pc:chgData name="Wilson, Jet" userId="03007c56-8b7a-41a4-9ab2-46e5f759166c" providerId="ADAL" clId="{725D6DEE-1ACE-4AFC-8CD5-269B6B206DD8}" dt="2021-10-28T14:42:49.406" v="422" actId="2696"/>
        <pc:sldMkLst>
          <pc:docMk/>
          <pc:sldMk cId="757758546" sldId="760"/>
        </pc:sldMkLst>
      </pc:sldChg>
      <pc:sldChg chg="del">
        <pc:chgData name="Wilson, Jet" userId="03007c56-8b7a-41a4-9ab2-46e5f759166c" providerId="ADAL" clId="{725D6DEE-1ACE-4AFC-8CD5-269B6B206DD8}" dt="2021-11-01T16:06:55.523" v="540" actId="2696"/>
        <pc:sldMkLst>
          <pc:docMk/>
          <pc:sldMk cId="2612706711" sldId="763"/>
        </pc:sldMkLst>
      </pc:sldChg>
      <pc:sldChg chg="new del">
        <pc:chgData name="Wilson, Jet" userId="03007c56-8b7a-41a4-9ab2-46e5f759166c" providerId="ADAL" clId="{725D6DEE-1ACE-4AFC-8CD5-269B6B206DD8}" dt="2021-10-19T15:55:47.258" v="136" actId="2696"/>
        <pc:sldMkLst>
          <pc:docMk/>
          <pc:sldMk cId="2895622403" sldId="764"/>
        </pc:sldMkLst>
      </pc:sldChg>
      <pc:sldChg chg="new del">
        <pc:chgData name="Wilson, Jet" userId="03007c56-8b7a-41a4-9ab2-46e5f759166c" providerId="ADAL" clId="{725D6DEE-1ACE-4AFC-8CD5-269B6B206DD8}" dt="2021-10-19T15:55:50.057" v="137" actId="2696"/>
        <pc:sldMkLst>
          <pc:docMk/>
          <pc:sldMk cId="790112431" sldId="765"/>
        </pc:sldMkLst>
      </pc:sldChg>
      <pc:sldChg chg="addSp delSp modSp new del mod">
        <pc:chgData name="Wilson, Jet" userId="03007c56-8b7a-41a4-9ab2-46e5f759166c" providerId="ADAL" clId="{725D6DEE-1ACE-4AFC-8CD5-269B6B206DD8}" dt="2021-10-20T15:42:40.306" v="358" actId="2696"/>
        <pc:sldMkLst>
          <pc:docMk/>
          <pc:sldMk cId="2780147352" sldId="766"/>
        </pc:sldMkLst>
        <pc:spChg chg="del">
          <ac:chgData name="Wilson, Jet" userId="03007c56-8b7a-41a4-9ab2-46e5f759166c" providerId="ADAL" clId="{725D6DEE-1ACE-4AFC-8CD5-269B6B206DD8}" dt="2021-10-19T15:56:11.884" v="138"/>
          <ac:spMkLst>
            <pc:docMk/>
            <pc:sldMk cId="2780147352" sldId="766"/>
            <ac:spMk id="2" creationId="{99016F67-4201-4FFC-B73B-4B8F1E3B54D1}"/>
          </ac:spMkLst>
        </pc:spChg>
        <pc:spChg chg="add mod">
          <ac:chgData name="Wilson, Jet" userId="03007c56-8b7a-41a4-9ab2-46e5f759166c" providerId="ADAL" clId="{725D6DEE-1ACE-4AFC-8CD5-269B6B206DD8}" dt="2021-10-19T15:56:25.466" v="171" actId="20577"/>
          <ac:spMkLst>
            <pc:docMk/>
            <pc:sldMk cId="2780147352" sldId="766"/>
            <ac:spMk id="4" creationId="{1F44498A-58F9-4159-9D5D-0ED5768CC9DA}"/>
          </ac:spMkLst>
        </pc:spChg>
      </pc:sldChg>
      <pc:sldChg chg="delSp modSp new del mod">
        <pc:chgData name="Wilson, Jet" userId="03007c56-8b7a-41a4-9ab2-46e5f759166c" providerId="ADAL" clId="{725D6DEE-1ACE-4AFC-8CD5-269B6B206DD8}" dt="2021-10-19T18:50:16.789" v="236" actId="2696"/>
        <pc:sldMkLst>
          <pc:docMk/>
          <pc:sldMk cId="278950653" sldId="767"/>
        </pc:sldMkLst>
        <pc:spChg chg="mod">
          <ac:chgData name="Wilson, Jet" userId="03007c56-8b7a-41a4-9ab2-46e5f759166c" providerId="ADAL" clId="{725D6DEE-1ACE-4AFC-8CD5-269B6B206DD8}" dt="2021-10-19T17:01:48.912" v="201" actId="20577"/>
          <ac:spMkLst>
            <pc:docMk/>
            <pc:sldMk cId="278950653" sldId="767"/>
            <ac:spMk id="2" creationId="{6F84F633-F217-4195-8518-B2AFFC369227}"/>
          </ac:spMkLst>
        </pc:spChg>
        <pc:spChg chg="del">
          <ac:chgData name="Wilson, Jet" userId="03007c56-8b7a-41a4-9ab2-46e5f759166c" providerId="ADAL" clId="{725D6DEE-1ACE-4AFC-8CD5-269B6B206DD8}" dt="2021-10-19T17:01:58.215" v="202" actId="478"/>
          <ac:spMkLst>
            <pc:docMk/>
            <pc:sldMk cId="278950653" sldId="767"/>
            <ac:spMk id="4" creationId="{716336A9-4103-459F-829C-DBF5480B9BDA}"/>
          </ac:spMkLst>
        </pc:spChg>
        <pc:spChg chg="del">
          <ac:chgData name="Wilson, Jet" userId="03007c56-8b7a-41a4-9ab2-46e5f759166c" providerId="ADAL" clId="{725D6DEE-1ACE-4AFC-8CD5-269B6B206DD8}" dt="2021-10-19T17:02:00.779" v="203" actId="478"/>
          <ac:spMkLst>
            <pc:docMk/>
            <pc:sldMk cId="278950653" sldId="767"/>
            <ac:spMk id="5" creationId="{BEA211A8-6AC8-476E-9180-143744444660}"/>
          </ac:spMkLst>
        </pc:spChg>
        <pc:spChg chg="del">
          <ac:chgData name="Wilson, Jet" userId="03007c56-8b7a-41a4-9ab2-46e5f759166c" providerId="ADAL" clId="{725D6DEE-1ACE-4AFC-8CD5-269B6B206DD8}" dt="2021-10-19T17:02:02.753" v="204" actId="478"/>
          <ac:spMkLst>
            <pc:docMk/>
            <pc:sldMk cId="278950653" sldId="767"/>
            <ac:spMk id="6" creationId="{43737F27-EF09-40BF-A90B-90BB76BF0D08}"/>
          </ac:spMkLst>
        </pc:spChg>
      </pc:sldChg>
      <pc:sldChg chg="addSp delSp modSp add mod">
        <pc:chgData name="Wilson, Jet" userId="03007c56-8b7a-41a4-9ab2-46e5f759166c" providerId="ADAL" clId="{725D6DEE-1ACE-4AFC-8CD5-269B6B206DD8}" dt="2021-11-01T16:03:42.728" v="539" actId="20577"/>
        <pc:sldMkLst>
          <pc:docMk/>
          <pc:sldMk cId="3217929379" sldId="767"/>
        </pc:sldMkLst>
        <pc:spChg chg="mod">
          <ac:chgData name="Wilson, Jet" userId="03007c56-8b7a-41a4-9ab2-46e5f759166c" providerId="ADAL" clId="{725D6DEE-1ACE-4AFC-8CD5-269B6B206DD8}" dt="2021-10-20T15:43:23.075" v="370" actId="207"/>
          <ac:spMkLst>
            <pc:docMk/>
            <pc:sldMk cId="3217929379" sldId="767"/>
            <ac:spMk id="2" creationId="{D9379186-9F3A-4608-B007-AA819CFE38CC}"/>
          </ac:spMkLst>
        </pc:spChg>
        <pc:spChg chg="del mod">
          <ac:chgData name="Wilson, Jet" userId="03007c56-8b7a-41a4-9ab2-46e5f759166c" providerId="ADAL" clId="{725D6DEE-1ACE-4AFC-8CD5-269B6B206DD8}" dt="2021-11-01T16:03:16.831" v="535"/>
          <ac:spMkLst>
            <pc:docMk/>
            <pc:sldMk cId="3217929379" sldId="767"/>
            <ac:spMk id="3" creationId="{7E931782-42C7-4D46-A77C-8F39F18CFE9D}"/>
          </ac:spMkLst>
        </pc:spChg>
        <pc:spChg chg="add mod">
          <ac:chgData name="Wilson, Jet" userId="03007c56-8b7a-41a4-9ab2-46e5f759166c" providerId="ADAL" clId="{725D6DEE-1ACE-4AFC-8CD5-269B6B206DD8}" dt="2021-11-01T16:03:42.728" v="539" actId="20577"/>
          <ac:spMkLst>
            <pc:docMk/>
            <pc:sldMk cId="3217929379" sldId="767"/>
            <ac:spMk id="4" creationId="{DD457B7D-7928-4870-975D-ACBEE7D08956}"/>
          </ac:spMkLst>
        </pc:spChg>
      </pc:sldChg>
      <pc:sldChg chg="addSp new del mod">
        <pc:chgData name="Wilson, Jet" userId="03007c56-8b7a-41a4-9ab2-46e5f759166c" providerId="ADAL" clId="{725D6DEE-1ACE-4AFC-8CD5-269B6B206DD8}" dt="2021-10-25T20:05:30.113" v="417" actId="2696"/>
        <pc:sldMkLst>
          <pc:docMk/>
          <pc:sldMk cId="3458458272" sldId="768"/>
        </pc:sldMkLst>
        <pc:picChg chg="add">
          <ac:chgData name="Wilson, Jet" userId="03007c56-8b7a-41a4-9ab2-46e5f759166c" providerId="ADAL" clId="{725D6DEE-1ACE-4AFC-8CD5-269B6B206DD8}" dt="2021-10-25T20:00:47.792" v="413" actId="22"/>
          <ac:picMkLst>
            <pc:docMk/>
            <pc:sldMk cId="3458458272" sldId="768"/>
            <ac:picMk id="3" creationId="{5C61417D-A5F2-4385-BEBE-F25AF8F7ED2A}"/>
          </ac:picMkLst>
        </pc:picChg>
      </pc:sldChg>
      <pc:sldChg chg="new del">
        <pc:chgData name="Wilson, Jet" userId="03007c56-8b7a-41a4-9ab2-46e5f759166c" providerId="ADAL" clId="{725D6DEE-1ACE-4AFC-8CD5-269B6B206DD8}" dt="2021-10-25T20:05:35.537" v="418" actId="2696"/>
        <pc:sldMkLst>
          <pc:docMk/>
          <pc:sldMk cId="2620402842" sldId="769"/>
        </pc:sldMkLst>
      </pc:sldChg>
      <pc:sldChg chg="del">
        <pc:chgData name="Wilson, Jet" userId="03007c56-8b7a-41a4-9ab2-46e5f759166c" providerId="ADAL" clId="{725D6DEE-1ACE-4AFC-8CD5-269B6B206DD8}" dt="2021-10-25T20:05:19.267" v="416"/>
        <pc:sldMkLst>
          <pc:docMk/>
          <pc:sldMk cId="0" sldId="770"/>
        </pc:sldMkLst>
      </pc:sldChg>
      <pc:sldChg chg="del">
        <pc:chgData name="Wilson, Jet" userId="03007c56-8b7a-41a4-9ab2-46e5f759166c" providerId="ADAL" clId="{725D6DEE-1ACE-4AFC-8CD5-269B6B206DD8}" dt="2021-10-25T20:05:19.267" v="416"/>
        <pc:sldMkLst>
          <pc:docMk/>
          <pc:sldMk cId="0" sldId="771"/>
        </pc:sldMkLst>
      </pc:sldChg>
      <pc:sldMasterChg chg="del delSldLayout">
        <pc:chgData name="Wilson, Jet" userId="03007c56-8b7a-41a4-9ab2-46e5f759166c" providerId="ADAL" clId="{725D6DEE-1ACE-4AFC-8CD5-269B6B206DD8}" dt="2021-10-29T19:46:09.990" v="481" actId="2696"/>
        <pc:sldMasterMkLst>
          <pc:docMk/>
          <pc:sldMasterMk cId="2050224377" sldId="2147483660"/>
        </pc:sldMasterMkLst>
        <pc:sldLayoutChg chg="del">
          <pc:chgData name="Wilson, Jet" userId="03007c56-8b7a-41a4-9ab2-46e5f759166c" providerId="ADAL" clId="{725D6DEE-1ACE-4AFC-8CD5-269B6B206DD8}" dt="2021-10-29T19:46:09.990" v="481" actId="2696"/>
          <pc:sldLayoutMkLst>
            <pc:docMk/>
            <pc:sldMasterMk cId="2050224377" sldId="2147483660"/>
            <pc:sldLayoutMk cId="2633598428" sldId="2147483661"/>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1905474428" sldId="2147483662"/>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1873307083" sldId="2147483663"/>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1582767334" sldId="2147483664"/>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406513983" sldId="2147483665"/>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2059467466" sldId="2147483666"/>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686205333" sldId="2147483667"/>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4164799181" sldId="2147483668"/>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3729520498" sldId="2147483669"/>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3266971070" sldId="2147483670"/>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2527930883" sldId="2147483671"/>
          </pc:sldLayoutMkLst>
        </pc:sldLayoutChg>
        <pc:sldLayoutChg chg="del">
          <pc:chgData name="Wilson, Jet" userId="03007c56-8b7a-41a4-9ab2-46e5f759166c" providerId="ADAL" clId="{725D6DEE-1ACE-4AFC-8CD5-269B6B206DD8}" dt="2021-10-29T19:46:09.990" v="481" actId="2696"/>
          <pc:sldLayoutMkLst>
            <pc:docMk/>
            <pc:sldMasterMk cId="2050224377" sldId="2147483660"/>
            <pc:sldLayoutMk cId="418464021" sldId="2147483672"/>
          </pc:sldLayoutMkLst>
        </pc:sldLayoutChg>
      </pc:sldMasterChg>
      <pc:sldMasterChg chg="delSldLayout">
        <pc:chgData name="Wilson, Jet" userId="03007c56-8b7a-41a4-9ab2-46e5f759166c" providerId="ADAL" clId="{725D6DEE-1ACE-4AFC-8CD5-269B6B206DD8}" dt="2021-10-29T17:03:01.513" v="477" actId="2696"/>
        <pc:sldMasterMkLst>
          <pc:docMk/>
          <pc:sldMasterMk cId="438414490" sldId="2147483693"/>
        </pc:sldMasterMkLst>
        <pc:sldLayoutChg chg="del">
          <pc:chgData name="Wilson, Jet" userId="03007c56-8b7a-41a4-9ab2-46e5f759166c" providerId="ADAL" clId="{725D6DEE-1ACE-4AFC-8CD5-269B6B206DD8}" dt="2021-10-29T17:03:01.513" v="477" actId="2696"/>
          <pc:sldLayoutMkLst>
            <pc:docMk/>
            <pc:sldMasterMk cId="438414490" sldId="2147483693"/>
            <pc:sldLayoutMk cId="0" sldId="2147484000"/>
          </pc:sldLayoutMkLst>
        </pc:sldLayoutChg>
      </pc:sldMasterChg>
      <pc:sldMasterChg chg="del addSldLayout delSldLayout">
        <pc:chgData name="Wilson, Jet" userId="03007c56-8b7a-41a4-9ab2-46e5f759166c" providerId="ADAL" clId="{725D6DEE-1ACE-4AFC-8CD5-269B6B206DD8}" dt="2021-10-25T20:05:35.537" v="418" actId="2696"/>
        <pc:sldMasterMkLst>
          <pc:docMk/>
          <pc:sldMasterMk cId="2005177913" sldId="2147483773"/>
        </pc:sldMasterMkLst>
        <pc:sldLayoutChg chg="del">
          <pc:chgData name="Wilson, Jet" userId="03007c56-8b7a-41a4-9ab2-46e5f759166c" providerId="ADAL" clId="{725D6DEE-1ACE-4AFC-8CD5-269B6B206DD8}" dt="2021-10-25T20:05:35.537" v="418" actId="2696"/>
          <pc:sldLayoutMkLst>
            <pc:docMk/>
            <pc:sldMasterMk cId="2005177913" sldId="2147483773"/>
            <pc:sldLayoutMk cId="3439582765" sldId="2147483774"/>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990876286" sldId="2147483775"/>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521934055" sldId="2147483776"/>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1158950123" sldId="2147483777"/>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3230503582" sldId="2147483778"/>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3420848656" sldId="2147483779"/>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438515820" sldId="2147483780"/>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95705578" sldId="2147483781"/>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3489616107" sldId="2147483782"/>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3106920695" sldId="2147483783"/>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3330359007" sldId="2147483784"/>
          </pc:sldLayoutMkLst>
        </pc:sldLayoutChg>
        <pc:sldLayoutChg chg="add del">
          <pc:chgData name="Wilson, Jet" userId="03007c56-8b7a-41a4-9ab2-46e5f759166c" providerId="ADAL" clId="{725D6DEE-1ACE-4AFC-8CD5-269B6B206DD8}" dt="2021-10-19T15:59:33.080" v="191" actId="2696"/>
          <pc:sldLayoutMkLst>
            <pc:docMk/>
            <pc:sldMasterMk cId="2005177913" sldId="2147483773"/>
            <pc:sldLayoutMk cId="1628332888" sldId="2147483980"/>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1316437733" sldId="2147483999"/>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1129202393" sldId="2147484001"/>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1925017709" sldId="2147484002"/>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1360897649" sldId="2147484003"/>
          </pc:sldLayoutMkLst>
        </pc:sldLayoutChg>
        <pc:sldLayoutChg chg="del">
          <pc:chgData name="Wilson, Jet" userId="03007c56-8b7a-41a4-9ab2-46e5f759166c" providerId="ADAL" clId="{725D6DEE-1ACE-4AFC-8CD5-269B6B206DD8}" dt="2021-10-25T20:05:35.537" v="418" actId="2696"/>
          <pc:sldLayoutMkLst>
            <pc:docMk/>
            <pc:sldMasterMk cId="2005177913" sldId="2147483773"/>
            <pc:sldLayoutMk cId="215954742" sldId="2147484004"/>
          </pc:sldLayoutMkLst>
        </pc:sldLayoutChg>
      </pc:sldMasterChg>
      <pc:sldMasterChg chg="add del addSldLayout delSldLayout">
        <pc:chgData name="Wilson, Jet" userId="03007c56-8b7a-41a4-9ab2-46e5f759166c" providerId="ADAL" clId="{725D6DEE-1ACE-4AFC-8CD5-269B6B206DD8}" dt="2021-10-28T14:45:18.819" v="423" actId="2696"/>
        <pc:sldMasterMkLst>
          <pc:docMk/>
          <pc:sldMasterMk cId="1621276838" sldId="2147483972"/>
        </pc:sldMasterMkLst>
        <pc:sldLayoutChg chg="add del">
          <pc:chgData name="Wilson, Jet" userId="03007c56-8b7a-41a4-9ab2-46e5f759166c" providerId="ADAL" clId="{725D6DEE-1ACE-4AFC-8CD5-269B6B206DD8}" dt="2021-10-28T14:45:18.819" v="423" actId="2696"/>
          <pc:sldLayoutMkLst>
            <pc:docMk/>
            <pc:sldMasterMk cId="1621276838" sldId="2147483972"/>
            <pc:sldLayoutMk cId="632472426" sldId="2147483973"/>
          </pc:sldLayoutMkLst>
        </pc:sldLayoutChg>
        <pc:sldLayoutChg chg="add del">
          <pc:chgData name="Wilson, Jet" userId="03007c56-8b7a-41a4-9ab2-46e5f759166c" providerId="ADAL" clId="{725D6DEE-1ACE-4AFC-8CD5-269B6B206DD8}" dt="2021-10-28T14:45:18.819" v="423" actId="2696"/>
          <pc:sldLayoutMkLst>
            <pc:docMk/>
            <pc:sldMasterMk cId="1621276838" sldId="2147483972"/>
            <pc:sldLayoutMk cId="1499165603" sldId="2147483974"/>
          </pc:sldLayoutMkLst>
        </pc:sldLayoutChg>
        <pc:sldLayoutChg chg="add del">
          <pc:chgData name="Wilson, Jet" userId="03007c56-8b7a-41a4-9ab2-46e5f759166c" providerId="ADAL" clId="{725D6DEE-1ACE-4AFC-8CD5-269B6B206DD8}" dt="2021-10-28T14:45:18.819" v="423" actId="2696"/>
          <pc:sldLayoutMkLst>
            <pc:docMk/>
            <pc:sldMasterMk cId="1621276838" sldId="2147483972"/>
            <pc:sldLayoutMk cId="2026166394" sldId="2147483976"/>
          </pc:sldLayoutMkLst>
        </pc:sldLayoutChg>
        <pc:sldLayoutChg chg="add del">
          <pc:chgData name="Wilson, Jet" userId="03007c56-8b7a-41a4-9ab2-46e5f759166c" providerId="ADAL" clId="{725D6DEE-1ACE-4AFC-8CD5-269B6B206DD8}" dt="2021-10-28T14:45:18.819" v="423" actId="2696"/>
          <pc:sldLayoutMkLst>
            <pc:docMk/>
            <pc:sldMasterMk cId="1621276838" sldId="2147483972"/>
            <pc:sldLayoutMk cId="1882709543" sldId="2147483978"/>
          </pc:sldLayoutMkLst>
        </pc:sldLayoutChg>
        <pc:sldLayoutChg chg="add del">
          <pc:chgData name="Wilson, Jet" userId="03007c56-8b7a-41a4-9ab2-46e5f759166c" providerId="ADAL" clId="{725D6DEE-1ACE-4AFC-8CD5-269B6B206DD8}" dt="2021-10-28T14:45:18.819" v="423" actId="2696"/>
          <pc:sldLayoutMkLst>
            <pc:docMk/>
            <pc:sldMasterMk cId="1621276838" sldId="2147483972"/>
            <pc:sldLayoutMk cId="1072920318" sldId="214748397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7:23:43.9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2719 235,'-3'-1,"0"1,1-1,-1-1,1 1,-1 0,1-1,-1 1,1-1,0 0,-4-3,-10-7,-24-8,-1 2,-1 2,-65-17,-351-44,406 70,0 0,-60-1,-35-1,9-1,-388 11,402 9,3 0,75-8,1 2,-75 16,-86 33,200-51,-7 1,0 1,-1 1,2 1,-1 0,1 0,0 1,0 1,1 0,0 0,0 1,1 0,0 1,1 1,0-1,1 1,0 1,1-1,0 2,0-1,1 0,1 1,-6 24,-12 27,16-49,1 0,1 0,1 0,0 1,1-1,-2 27,5-37,-1 35,7 58,-4-84,1 0,0-1,0 0,2 0,0 0,0 0,1-1,8 13,9 12,-1 1,2-2,51 59,-53-74,1-1,1-1,0-1,1-2,1 0,51 22,176 51,-135-52,-5 3,123 37,-146-59,25 7,245 57,-186-46,99 28,366 67,448 9,-451-53,-526-77,193-7,-156-5,938 2,-940-7,223-40,-267 31,142-30,128-14,-157 32,-122 13,100-2,48-2,46 0,-264 18,1-1,22-5,-21 3,39-2,-8 3,0-2,0-3,0-2,81-26,-47 12,-58 18,-1-1,-1-2,1-2,-2 0,41-23,-30 7,-27 18,0 1,25-14,-26 16,0-1,0 0,15-13,11-8,45-35,-60 45,1 0,42-24,-61 40,0-1,0 0,0 0,0 0,0 0,0-1,-1 1,0-1,0 0,0 0,0 0,0 0,-1-1,0 1,0-1,0 0,-1 1,1-1,0-8,1-6,-2 0,0-1,-4-34,1 2,3-46,-3-95,1 189,0 0,0 0,0 0,0 0,-1 0,0 0,0 1,0-1,0 0,0 1,-1 0,0-1,1 1,-1 0,0 0,-1 1,1-1,0 1,-1-1,-6-2,-9-5,0 2,-41-13,26 10,-30-10,-1 4,0 2,-2 3,-80-4,-273 7,333 10,33-1,-360 19,-175 37,34-51,308-7,152-1,-106-17,-93-29,196 31,-142-12,76 11,-142-7,194 19,-28 3,83 3,1-1,-97-18,88 6,-103-9,-267-15,214 17,-368-17,26 39,540-1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7:23:48.5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0,'39'3,"-1"2,0 1,0 2,64 22,54 16,215 78,-327-105,-8-5,46 26,-11-1,-44-26,-1 1,0 1,-2 2,43 35,-20-9,87 59,-87-70,-2 3,66 65,-23-18,-20-21,20 14,1 2,-76-66,1-1,-1 0,22 11,-4-2,168 102,-181-112,1 0,24 7,-3-1,-38-14,0 0,0 0,0-1,0 1,0 0,0-1,0 0,0 1,0-1,0 0,0 0,0 0,0 0,0 0,0-1,0 1,0-1,0 1,3-2,-3 1,-1-1,1 1,-1-1,0 1,0-1,1 0,-1 0,0 1,0-1,-1 0,1 0,0 0,-1 0,1 0,-1 0,1 0,-1 0,0 0,0-4,1-42,-6-65,3 102,0 0,-1 0,0 0,-8-14,-5-23,-9-25,6 23,14 37,-1 0,0 1,-12-18,10 18,1-1,-12-27,14 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7:23:51.2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937 2,'-9'1,"-1"1,1-1,0 1,0 1,0 0,-10 4,8-2,1-1,-1-1,-21 4,-22-4,-53-3,34-2,60 1,0 0,1-1,-1-1,1 0,-16-6,14 4,0 1,0 0,0 1,-14-1,-218 3,120 2,109-1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262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5271742" y="0"/>
            <a:ext cx="4032568" cy="352622"/>
          </a:xfrm>
          <a:prstGeom prst="rect">
            <a:avLst/>
          </a:prstGeom>
        </p:spPr>
        <p:txBody>
          <a:bodyPr vert="horz" lIns="93287" tIns="46644" rIns="93287" bIns="46644" rtlCol="0"/>
          <a:lstStyle>
            <a:lvl1pPr algn="r">
              <a:defRPr sz="1200"/>
            </a:lvl1pPr>
          </a:lstStyle>
          <a:p>
            <a:fld id="{68FA4FB8-1494-4BFC-A408-EEE84CF80117}" type="datetimeFigureOut">
              <a:rPr lang="en-US" smtClean="0"/>
              <a:t>10/28/2021</a:t>
            </a:fld>
            <a:endParaRPr lang="en-US" dirty="0"/>
          </a:p>
        </p:txBody>
      </p:sp>
      <p:sp>
        <p:nvSpPr>
          <p:cNvPr id="4" name="Slide Image Placeholder 3"/>
          <p:cNvSpPr>
            <a:spLocks noGrp="1" noRot="1" noChangeAspect="1"/>
          </p:cNvSpPr>
          <p:nvPr>
            <p:ph type="sldImg" idx="2"/>
          </p:nvPr>
        </p:nvSpPr>
        <p:spPr>
          <a:xfrm>
            <a:off x="3074988" y="877888"/>
            <a:ext cx="3155950" cy="2368550"/>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930593" y="3378340"/>
            <a:ext cx="7444740" cy="2764095"/>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67305"/>
            <a:ext cx="4032568" cy="35262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1742" y="6667305"/>
            <a:ext cx="4032568" cy="352621"/>
          </a:xfrm>
          <a:prstGeom prst="rect">
            <a:avLst/>
          </a:prstGeom>
        </p:spPr>
        <p:txBody>
          <a:bodyPr vert="horz" lIns="93287" tIns="46644" rIns="93287" bIns="46644" rtlCol="0" anchor="b"/>
          <a:lstStyle>
            <a:lvl1pPr algn="r">
              <a:defRPr sz="1200"/>
            </a:lvl1pPr>
          </a:lstStyle>
          <a:p>
            <a:fld id="{6234AA89-3C25-47F7-86D5-CE8755587169}" type="slidenum">
              <a:rPr lang="en-US" smtClean="0"/>
              <a:t>‹#›</a:t>
            </a:fld>
            <a:endParaRPr lang="en-US" dirty="0"/>
          </a:p>
        </p:txBody>
      </p:sp>
    </p:spTree>
    <p:extLst>
      <p:ext uri="{BB962C8B-B14F-4D97-AF65-F5344CB8AC3E}">
        <p14:creationId xmlns:p14="http://schemas.microsoft.com/office/powerpoint/2010/main" val="39229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4AA89-3C25-47F7-86D5-CE87555871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87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9" name="Google Shape;37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30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e5513bf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6e5513bf27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7c937bc1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b7c937bc18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e5513bf2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6e5513bf27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FF1D-923A-4721-B497-D58801345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10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4AA89-3C25-47F7-86D5-CE87555871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99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BB8C3-E11A-4AB7-84A1-3684F2039F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37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BB8C3-E11A-4AB7-84A1-3684F2039F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BB8C3-E11A-4AB7-84A1-3684F2039F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2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4AA89-3C25-47F7-86D5-CE87555871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50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0e69af5a0_0_154: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d0e69af5a0_0_15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9" name="Google Shape;359;gd0e69af5a0_0_15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1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sz="11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9" name="Google Shape;37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83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9" name="Google Shape;37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411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1909" y="433250"/>
            <a:ext cx="1440181" cy="14401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 name="Google Shape;31;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2" name="Google Shape;32;p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0427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8194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46544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2" name="Google Shape;5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7183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35914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4093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0" name="Google Shape;70;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141910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85645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24299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600" baseline="0"/>
            </a:lvl1pPr>
          </a:lstStyle>
          <a:p>
            <a:r>
              <a:rPr lang="en-US" dirty="0"/>
              <a:t>SAMPLE TITLE</a:t>
            </a:r>
          </a:p>
        </p:txBody>
      </p:sp>
      <p:sp>
        <p:nvSpPr>
          <p:cNvPr id="3" name="Subtitle 2"/>
          <p:cNvSpPr>
            <a:spLocks noGrp="1"/>
          </p:cNvSpPr>
          <p:nvPr>
            <p:ph type="subTitle" idx="1" hasCustomPrompt="1"/>
          </p:nvPr>
        </p:nvSpPr>
        <p:spPr>
          <a:xfrm>
            <a:off x="1371600" y="3886200"/>
            <a:ext cx="6400800" cy="1344319"/>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text or subtitle</a:t>
            </a:r>
          </a:p>
        </p:txBody>
      </p:sp>
      <p:pic>
        <p:nvPicPr>
          <p:cNvPr id="7" name="Picture 6"/>
          <p:cNvPicPr>
            <a:picLocks noChangeAspect="1"/>
          </p:cNvPicPr>
          <p:nvPr userDrawn="1"/>
        </p:nvPicPr>
        <p:blipFill>
          <a:blip r:embed="rId2"/>
          <a:stretch>
            <a:fillRect/>
          </a:stretch>
        </p:blipFill>
        <p:spPr>
          <a:xfrm>
            <a:off x="3446812" y="5729514"/>
            <a:ext cx="2256972" cy="1128486"/>
          </a:xfrm>
          <a:prstGeom prst="rect">
            <a:avLst/>
          </a:prstGeom>
        </p:spPr>
      </p:pic>
      <p:pic>
        <p:nvPicPr>
          <p:cNvPr id="8" name="Picture 7" descr="triangles_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8723" y="1977326"/>
            <a:ext cx="606552" cy="82296"/>
          </a:xfrm>
          <a:prstGeom prst="rect">
            <a:avLst/>
          </a:prstGeom>
        </p:spPr>
      </p:pic>
    </p:spTree>
    <p:extLst>
      <p:ext uri="{BB962C8B-B14F-4D97-AF65-F5344CB8AC3E}">
        <p14:creationId xmlns:p14="http://schemas.microsoft.com/office/powerpoint/2010/main" val="208654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12069"/>
                </a:solidFill>
                <a:latin typeface="Franklin Gothic Medium"/>
                <a:cs typeface="Franklin Gothic Medium"/>
              </a:defRPr>
            </a:lvl1pPr>
          </a:lstStyle>
          <a:p>
            <a:endParaRPr/>
          </a:p>
        </p:txBody>
      </p:sp>
      <p:sp>
        <p:nvSpPr>
          <p:cNvPr id="3" name="Holder 3"/>
          <p:cNvSpPr>
            <a:spLocks noGrp="1"/>
          </p:cNvSpPr>
          <p:nvPr>
            <p:ph type="body" idx="1"/>
          </p:nvPr>
        </p:nvSpPr>
        <p:spPr>
          <a:xfrm>
            <a:off x="443780" y="1498600"/>
            <a:ext cx="8261779" cy="3860800"/>
          </a:xfrm>
        </p:spPr>
        <p:txBody>
          <a:bodyPr lIns="0" tIns="0" rIns="0" bIns="0"/>
          <a:lstStyle>
            <a:lvl1pPr>
              <a:defRPr sz="2800" b="0" i="0">
                <a:solidFill>
                  <a:schemeClr val="tx1"/>
                </a:solidFill>
                <a:latin typeface="Franklin Gothic Medium"/>
                <a:cs typeface="Franklin Gothic Medium"/>
              </a:defRPr>
            </a:lvl1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dirty="0"/>
          </a:p>
        </p:txBody>
      </p:sp>
      <p:sp>
        <p:nvSpPr>
          <p:cNvPr id="7" name="Title 1"/>
          <p:cNvSpPr>
            <a:spLocks noGrp="1"/>
          </p:cNvSpPr>
          <p:nvPr>
            <p:ph type="title" hasCustomPrompt="1"/>
          </p:nvPr>
        </p:nvSpPr>
        <p:spPr>
          <a:xfrm>
            <a:off x="685291" y="0"/>
            <a:ext cx="7772400" cy="1103313"/>
          </a:xfrm>
        </p:spPr>
        <p:txBody>
          <a:bodyPr/>
          <a:lstStyle>
            <a:lvl1pPr>
              <a:defRPr sz="2000" baseline="0">
                <a:solidFill>
                  <a:srgbClr val="FFFFFF"/>
                </a:solidFill>
              </a:defRPr>
            </a:lvl1pPr>
          </a:lstStyle>
          <a:p>
            <a:r>
              <a:rPr lang="en-US" dirty="0"/>
              <a:t>SAMPLE HEADER</a:t>
            </a:r>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4723271"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408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dirty="0"/>
          </a:p>
        </p:txBody>
      </p:sp>
      <p:sp>
        <p:nvSpPr>
          <p:cNvPr id="7"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t>SAMPLE HEADER</a:t>
            </a:r>
          </a:p>
        </p:txBody>
      </p:sp>
      <p:sp>
        <p:nvSpPr>
          <p:cNvPr id="8" name="Text Placeholder 2"/>
          <p:cNvSpPr>
            <a:spLocks noGrp="1"/>
          </p:cNvSpPr>
          <p:nvPr>
            <p:ph idx="1" hasCustomPrompt="1"/>
          </p:nvPr>
        </p:nvSpPr>
        <p:spPr>
          <a:xfrm>
            <a:off x="930172" y="2696278"/>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9" name="Text Placeholder 2"/>
          <p:cNvSpPr>
            <a:spLocks noGrp="1"/>
          </p:cNvSpPr>
          <p:nvPr>
            <p:ph idx="11" hasCustomPrompt="1"/>
          </p:nvPr>
        </p:nvSpPr>
        <p:spPr>
          <a:xfrm>
            <a:off x="909957" y="2355445"/>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C8D9D8"/>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560138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dirty="0"/>
          </a:p>
        </p:txBody>
      </p:sp>
      <p:sp>
        <p:nvSpPr>
          <p:cNvPr id="8"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t>SAMPLE HEADER</a:t>
            </a:r>
          </a:p>
        </p:txBody>
      </p:sp>
      <p:sp>
        <p:nvSpPr>
          <p:cNvPr id="10" name="Text Placeholder 2"/>
          <p:cNvSpPr>
            <a:spLocks noGrp="1"/>
          </p:cNvSpPr>
          <p:nvPr>
            <p:ph idx="1" hasCustomPrompt="1"/>
          </p:nvPr>
        </p:nvSpPr>
        <p:spPr>
          <a:xfrm>
            <a:off x="987377"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1" name="Text Placeholder 2"/>
          <p:cNvSpPr>
            <a:spLocks noGrp="1"/>
          </p:cNvSpPr>
          <p:nvPr>
            <p:ph idx="13" hasCustomPrompt="1"/>
          </p:nvPr>
        </p:nvSpPr>
        <p:spPr>
          <a:xfrm>
            <a:off x="4772589"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Tree>
    <p:extLst>
      <p:ext uri="{BB962C8B-B14F-4D97-AF65-F5344CB8AC3E}">
        <p14:creationId xmlns:p14="http://schemas.microsoft.com/office/powerpoint/2010/main" val="4289711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1214C19-7B70-E548-A608-340680BFD9AE}" type="slidenum">
              <a:rPr lang="en-US" smtClean="0"/>
              <a:t>‹#›</a:t>
            </a:fld>
            <a:endParaRPr lang="en-US" dirty="0"/>
          </a:p>
        </p:txBody>
      </p:sp>
      <p:sp>
        <p:nvSpPr>
          <p:cNvPr id="10"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t>SAMPLE HEADER</a:t>
            </a:r>
          </a:p>
        </p:txBody>
      </p:sp>
      <p:sp>
        <p:nvSpPr>
          <p:cNvPr id="11" name="Content Placeholder 2"/>
          <p:cNvSpPr>
            <a:spLocks noGrp="1"/>
          </p:cNvSpPr>
          <p:nvPr>
            <p:ph sz="half" idx="1"/>
          </p:nvPr>
        </p:nvSpPr>
        <p:spPr>
          <a:xfrm>
            <a:off x="1209963" y="2875352"/>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122472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14C19-7B70-E548-A608-340680BFD9AE}" type="slidenum">
              <a:rPr lang="en-US" smtClean="0"/>
              <a:t>‹#›</a:t>
            </a:fld>
            <a:endParaRPr lang="en-US" dirty="0"/>
          </a:p>
        </p:txBody>
      </p:sp>
      <p:sp>
        <p:nvSpPr>
          <p:cNvPr id="6"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t>SAMPLE HEADER</a:t>
            </a:r>
          </a:p>
        </p:txBody>
      </p:sp>
      <p:sp>
        <p:nvSpPr>
          <p:cNvPr id="7" name="Picture Placeholder 2"/>
          <p:cNvSpPr>
            <a:spLocks noGrp="1"/>
          </p:cNvSpPr>
          <p:nvPr>
            <p:ph type="pic" idx="1"/>
          </p:nvPr>
        </p:nvSpPr>
        <p:spPr>
          <a:xfrm>
            <a:off x="1792288" y="182944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2" hasCustomPrompt="1"/>
          </p:nvPr>
        </p:nvSpPr>
        <p:spPr>
          <a:xfrm>
            <a:off x="1792288" y="4938724"/>
            <a:ext cx="5486400" cy="400870"/>
          </a:xfrm>
        </p:spPr>
        <p:txBody>
          <a:bodyPr/>
          <a:lstStyle>
            <a:lvl1pPr marL="0" indent="0">
              <a:buNone/>
              <a:defRPr sz="1200">
                <a:solidFill>
                  <a:srgbClr val="C8D9D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3834300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214C19-7B70-E548-A608-340680BFD9AE}" type="slidenum">
              <a:rPr lang="en-US" smtClean="0"/>
              <a:t>‹#›</a:t>
            </a:fld>
            <a:endParaRPr lang="en-US" dirty="0"/>
          </a:p>
        </p:txBody>
      </p:sp>
      <p:sp>
        <p:nvSpPr>
          <p:cNvPr id="5" name="Title 1"/>
          <p:cNvSpPr>
            <a:spLocks noGrp="1"/>
          </p:cNvSpPr>
          <p:nvPr>
            <p:ph type="title" hasCustomPrompt="1"/>
          </p:nvPr>
        </p:nvSpPr>
        <p:spPr>
          <a:xfrm>
            <a:off x="685291" y="0"/>
            <a:ext cx="7772400" cy="1103313"/>
          </a:xfrm>
        </p:spPr>
        <p:txBody>
          <a:bodyPr/>
          <a:lstStyle>
            <a:lvl1pPr>
              <a:defRPr sz="2000" baseline="0">
                <a:solidFill>
                  <a:srgbClr val="FFFFFF"/>
                </a:solidFill>
              </a:defRPr>
            </a:lvl1pPr>
          </a:lstStyle>
          <a:p>
            <a:r>
              <a:rPr lang="en-US" dirty="0"/>
              <a:t>SAMPLE HEADER</a:t>
            </a:r>
          </a:p>
        </p:txBody>
      </p:sp>
      <p:sp>
        <p:nvSpPr>
          <p:cNvPr id="6" name="Text Placeholder 2"/>
          <p:cNvSpPr>
            <a:spLocks noGrp="1"/>
          </p:cNvSpPr>
          <p:nvPr>
            <p:ph idx="1" hasCustomPrompt="1"/>
          </p:nvPr>
        </p:nvSpPr>
        <p:spPr>
          <a:xfrm>
            <a:off x="679135" y="1843553"/>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7" name="Picture Placeholder 2"/>
          <p:cNvSpPr>
            <a:spLocks noGrp="1"/>
          </p:cNvSpPr>
          <p:nvPr>
            <p:ph type="pic" idx="11"/>
          </p:nvPr>
        </p:nvSpPr>
        <p:spPr>
          <a:xfrm>
            <a:off x="3049915" y="192167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2" hasCustomPrompt="1"/>
          </p:nvPr>
        </p:nvSpPr>
        <p:spPr>
          <a:xfrm>
            <a:off x="3049915" y="5030957"/>
            <a:ext cx="5486400" cy="400870"/>
          </a:xfrm>
        </p:spPr>
        <p:txBody>
          <a:bodyPr/>
          <a:lstStyle>
            <a:lvl1pPr marL="0" indent="0">
              <a:buNone/>
              <a:defRPr sz="1200">
                <a:solidFill>
                  <a:srgbClr val="C8D9D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3144887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dirty="0"/>
          </a:p>
        </p:txBody>
      </p:sp>
    </p:spTree>
    <p:extLst>
      <p:ext uri="{BB962C8B-B14F-4D97-AF65-F5344CB8AC3E}">
        <p14:creationId xmlns:p14="http://schemas.microsoft.com/office/powerpoint/2010/main" val="1747753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3"/>
            <a:ext cx="7772400" cy="492443"/>
          </a:xfrm>
          <a:prstGeom prst="rect">
            <a:avLst/>
          </a:prstGeom>
        </p:spPr>
        <p:txBody>
          <a:bodyPr wrap="square" lIns="0" tIns="0" rIns="0" bIns="0">
            <a:spAutoFit/>
          </a:bodyPr>
          <a:lstStyle>
            <a:lvl1pPr>
              <a:defRPr/>
            </a:lvl1pPr>
          </a:lstStyle>
          <a:p>
            <a:r>
              <a:rPr lang="en-US"/>
              <a:t>Click to edit Master title style</a:t>
            </a:r>
            <a:endParaRPr dirty="0"/>
          </a:p>
        </p:txBody>
      </p:sp>
      <p:sp>
        <p:nvSpPr>
          <p:cNvPr id="3" name="Holder 3"/>
          <p:cNvSpPr>
            <a:spLocks noGrp="1"/>
          </p:cNvSpPr>
          <p:nvPr>
            <p:ph type="subTitle" idx="4"/>
          </p:nvPr>
        </p:nvSpPr>
        <p:spPr>
          <a:xfrm>
            <a:off x="1371600" y="3840483"/>
            <a:ext cx="6400800" cy="430887"/>
          </a:xfrm>
          <a:prstGeom prst="rect">
            <a:avLst/>
          </a:prstGeom>
        </p:spPr>
        <p:txBody>
          <a:bodyPr wrap="square" lIns="0" tIns="0" rIns="0" bIns="0">
            <a:spAutoFit/>
          </a:bodyPr>
          <a:lstStyle>
            <a:lvl1pPr>
              <a:defRPr/>
            </a:lvl1pPr>
          </a:lstStyle>
          <a:p>
            <a:r>
              <a:rPr lang="en-US"/>
              <a:t>Click to edit Master subtitle style</a:t>
            </a:r>
            <a:endParaRPr/>
          </a:p>
        </p:txBody>
      </p:sp>
      <p:sp>
        <p:nvSpPr>
          <p:cNvPr id="6" name="Holder 6"/>
          <p:cNvSpPr>
            <a:spLocks noGrp="1"/>
          </p:cNvSpPr>
          <p:nvPr>
            <p:ph type="sldNum" sz="quarter" idx="7"/>
          </p:nvPr>
        </p:nvSpPr>
        <p:spPr/>
        <p:txBody>
          <a:bodyPr lIns="0" tIns="0" rIns="0" bIns="0"/>
          <a:lstStyle>
            <a:lvl1pPr>
              <a:defRPr sz="675" b="0" i="0">
                <a:solidFill>
                  <a:srgbClr val="888888"/>
                </a:solidFill>
                <a:latin typeface="Franklin Gothic Medium"/>
                <a:cs typeface="Franklin Gothic Medium"/>
              </a:defRPr>
            </a:lvl1pPr>
          </a:lstStyle>
          <a:p>
            <a:fld id="{401CF334-2D5C-4859-84A6-CA7E6E43FAEB}"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11" y="433254"/>
            <a:ext cx="1440181" cy="1440181"/>
          </a:xfrm>
          <a:prstGeom prst="rect">
            <a:avLst/>
          </a:prstGeom>
        </p:spPr>
      </p:pic>
    </p:spTree>
    <p:extLst>
      <p:ext uri="{BB962C8B-B14F-4D97-AF65-F5344CB8AC3E}">
        <p14:creationId xmlns:p14="http://schemas.microsoft.com/office/powerpoint/2010/main" val="169157075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30631" y="151321"/>
            <a:ext cx="7082739" cy="276999"/>
          </a:xfrm>
        </p:spPr>
        <p:txBody>
          <a:bodyPr lIns="0" tIns="0" rIns="0" bIns="0"/>
          <a:lstStyle>
            <a:lvl1pPr>
              <a:defRPr sz="1800" b="0" i="0">
                <a:solidFill>
                  <a:srgbClr val="012069"/>
                </a:solidFill>
                <a:latin typeface="Franklin Gothic Medium"/>
                <a:cs typeface="Franklin Gothic Medium"/>
              </a:defRPr>
            </a:lvl1pPr>
          </a:lstStyle>
          <a:p>
            <a:r>
              <a:rPr lang="en-US"/>
              <a:t>Click to edit Master title style</a:t>
            </a:r>
            <a:endParaRPr/>
          </a:p>
        </p:txBody>
      </p:sp>
      <p:sp>
        <p:nvSpPr>
          <p:cNvPr id="3" name="Holder 3"/>
          <p:cNvSpPr>
            <a:spLocks noGrp="1"/>
          </p:cNvSpPr>
          <p:nvPr>
            <p:ph type="body" idx="1"/>
          </p:nvPr>
        </p:nvSpPr>
        <p:spPr>
          <a:xfrm>
            <a:off x="443782" y="1498603"/>
            <a:ext cx="8261779" cy="242374"/>
          </a:xfrm>
        </p:spPr>
        <p:txBody>
          <a:bodyPr lIns="0" tIns="0" rIns="0" bIns="0"/>
          <a:lstStyle>
            <a:lvl1pPr>
              <a:defRPr sz="1575" b="0" i="0">
                <a:solidFill>
                  <a:schemeClr val="tx1"/>
                </a:solidFill>
                <a:latin typeface="Franklin Gothic Medium"/>
                <a:cs typeface="Franklin Gothic Medium"/>
              </a:defRPr>
            </a:lvl1pPr>
          </a:lstStyle>
          <a:p>
            <a:pPr lvl="0"/>
            <a:r>
              <a:rPr lang="en-US"/>
              <a:t>Click to edit Master text styles</a:t>
            </a:r>
          </a:p>
        </p:txBody>
      </p:sp>
    </p:spTree>
    <p:extLst>
      <p:ext uri="{BB962C8B-B14F-4D97-AF65-F5344CB8AC3E}">
        <p14:creationId xmlns:p14="http://schemas.microsoft.com/office/powerpoint/2010/main" val="1254946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sz="1013" dirty="0"/>
          </a:p>
        </p:txBody>
      </p:sp>
      <p:sp>
        <p:nvSpPr>
          <p:cNvPr id="19" name="bk object 19"/>
          <p:cNvSpPr/>
          <p:nvPr/>
        </p:nvSpPr>
        <p:spPr>
          <a:xfrm>
            <a:off x="-2" y="38100"/>
            <a:ext cx="9144000" cy="1066800"/>
          </a:xfrm>
          <a:prstGeom prst="rect">
            <a:avLst/>
          </a:prstGeom>
          <a:blipFill>
            <a:blip r:embed="rId2" cstate="print"/>
            <a:stretch>
              <a:fillRect/>
            </a:stretch>
          </a:blipFill>
          <a:ln>
            <a:noFill/>
          </a:ln>
        </p:spPr>
        <p:txBody>
          <a:bodyPr wrap="square" lIns="0" tIns="0" rIns="0" bIns="0" rtlCol="0"/>
          <a:lstStyle/>
          <a:p>
            <a:endParaRPr sz="1013" dirty="0"/>
          </a:p>
        </p:txBody>
      </p:sp>
      <p:sp>
        <p:nvSpPr>
          <p:cNvPr id="2" name="Holder 2"/>
          <p:cNvSpPr>
            <a:spLocks noGrp="1"/>
          </p:cNvSpPr>
          <p:nvPr>
            <p:ph type="title"/>
          </p:nvPr>
        </p:nvSpPr>
        <p:spPr>
          <a:xfrm>
            <a:off x="1030628" y="325280"/>
            <a:ext cx="7082739" cy="276999"/>
          </a:xfrm>
        </p:spPr>
        <p:txBody>
          <a:bodyPr lIns="0" tIns="0" rIns="0" bIns="0"/>
          <a:lstStyle>
            <a:lvl1pPr>
              <a:defRPr sz="1800" b="0" i="0">
                <a:solidFill>
                  <a:srgbClr val="012069"/>
                </a:solidFill>
                <a:latin typeface="Franklin Gothic Medium"/>
                <a:cs typeface="Franklin Gothic Medium"/>
              </a:defRPr>
            </a:lvl1pPr>
          </a:lstStyle>
          <a:p>
            <a:r>
              <a:rPr lang="en-US"/>
              <a:t>Click to edit Master title style</a:t>
            </a:r>
            <a:endParaRPr dirty="0"/>
          </a:p>
        </p:txBody>
      </p:sp>
      <p:sp>
        <p:nvSpPr>
          <p:cNvPr id="3" name="Holder 3"/>
          <p:cNvSpPr>
            <a:spLocks noGrp="1"/>
          </p:cNvSpPr>
          <p:nvPr>
            <p:ph sz="half" idx="2"/>
          </p:nvPr>
        </p:nvSpPr>
        <p:spPr>
          <a:xfrm>
            <a:off x="457200" y="1577340"/>
            <a:ext cx="3977640" cy="861774"/>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577340"/>
            <a:ext cx="3977640" cy="861774"/>
          </a:xfrm>
          <a:prstGeom prst="rect">
            <a:avLst/>
          </a:prstGeom>
        </p:spPr>
        <p:txBody>
          <a:bodyPr wrap="square" lIns="0" tIns="0" rIns="0" bIns="0">
            <a:spAutoFit/>
          </a:bodyPr>
          <a:lstStyle>
            <a:lvl1pPr>
              <a:defRPr/>
            </a:lvl1pPr>
          </a:lstStyle>
          <a:p>
            <a:pPr lvl="0"/>
            <a:r>
              <a:rPr lang="en-US"/>
              <a:t>Click to edit Master text styles</a:t>
            </a:r>
          </a:p>
        </p:txBody>
      </p:sp>
      <p:sp>
        <p:nvSpPr>
          <p:cNvPr id="7" name="Holder 7"/>
          <p:cNvSpPr>
            <a:spLocks noGrp="1"/>
          </p:cNvSpPr>
          <p:nvPr>
            <p:ph type="sldNum" sz="quarter" idx="7"/>
          </p:nvPr>
        </p:nvSpPr>
        <p:spPr/>
        <p:txBody>
          <a:bodyPr lIns="0" tIns="0" rIns="0" bIns="0"/>
          <a:lstStyle>
            <a:lvl1pPr>
              <a:defRPr sz="675" b="0" i="0">
                <a:solidFill>
                  <a:srgbClr val="888888"/>
                </a:solidFill>
                <a:latin typeface="Franklin Gothic Medium"/>
                <a:cs typeface="Franklin Gothic Medium"/>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3535056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dirty="0"/>
          </a:p>
        </p:txBody>
      </p:sp>
      <p:sp>
        <p:nvSpPr>
          <p:cNvPr id="19" name="bk object 19"/>
          <p:cNvSpPr/>
          <p:nvPr/>
        </p:nvSpPr>
        <p:spPr>
          <a:xfrm>
            <a:off x="-2" y="38100"/>
            <a:ext cx="9144000" cy="1066800"/>
          </a:xfrm>
          <a:prstGeom prst="rect">
            <a:avLst/>
          </a:prstGeom>
          <a:blipFill>
            <a:blip r:embed="rId2" cstate="print"/>
            <a:stretch>
              <a:fillRect/>
            </a:stretch>
          </a:blipFill>
          <a:ln>
            <a:noFill/>
          </a:ln>
        </p:spPr>
        <p:txBody>
          <a:bodyPr wrap="square" lIns="0" tIns="0" rIns="0" bIns="0" rtlCol="0"/>
          <a:lstStyle/>
          <a:p>
            <a:endParaRPr dirty="0"/>
          </a:p>
        </p:txBody>
      </p:sp>
      <p:sp>
        <p:nvSpPr>
          <p:cNvPr id="2" name="Holder 2"/>
          <p:cNvSpPr>
            <a:spLocks noGrp="1"/>
          </p:cNvSpPr>
          <p:nvPr>
            <p:ph type="title"/>
          </p:nvPr>
        </p:nvSpPr>
        <p:spPr>
          <a:xfrm>
            <a:off x="1030628" y="325278"/>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30631" y="304802"/>
            <a:ext cx="7082739" cy="276999"/>
          </a:xfrm>
        </p:spPr>
        <p:txBody>
          <a:bodyPr lIns="0" tIns="0" rIns="0" bIns="0"/>
          <a:lstStyle>
            <a:lvl1pPr>
              <a:defRPr sz="1800" b="0" i="0">
                <a:solidFill>
                  <a:srgbClr val="012069"/>
                </a:solidFill>
                <a:latin typeface="Franklin Gothic Medium"/>
                <a:cs typeface="Franklin Gothic Medium"/>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675" b="0" i="0">
                <a:solidFill>
                  <a:srgbClr val="888888"/>
                </a:solidFill>
                <a:latin typeface="Franklin Gothic Medium"/>
                <a:cs typeface="Franklin Gothic Medium"/>
              </a:defRPr>
            </a:lvl1pPr>
          </a:lstStyle>
          <a:p>
            <a:pPr>
              <a:defRPr/>
            </a:pPr>
            <a:fld id="{31F4BD4F-0A81-4098-AE83-0203142DA947}" type="slidenum">
              <a:rPr lang="en-US" altLang="en-US" smtClean="0"/>
              <a:pPr>
                <a:defRPr/>
              </a:pPr>
              <a:t>‹#›</a:t>
            </a:fld>
            <a:endParaRPr lang="en-US" altLang="en-US" dirty="0"/>
          </a:p>
        </p:txBody>
      </p:sp>
    </p:spTree>
    <p:extLst>
      <p:ext uri="{BB962C8B-B14F-4D97-AF65-F5344CB8AC3E}">
        <p14:creationId xmlns:p14="http://schemas.microsoft.com/office/powerpoint/2010/main" val="3480520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sz="1013" dirty="0"/>
          </a:p>
        </p:txBody>
      </p:sp>
      <p:sp>
        <p:nvSpPr>
          <p:cNvPr id="19" name="bk object 19"/>
          <p:cNvSpPr/>
          <p:nvPr/>
        </p:nvSpPr>
        <p:spPr>
          <a:xfrm>
            <a:off x="0" y="76200"/>
            <a:ext cx="9144000" cy="1066800"/>
          </a:xfrm>
          <a:prstGeom prst="rect">
            <a:avLst/>
          </a:prstGeom>
          <a:blipFill>
            <a:blip r:embed="rId2" cstate="print"/>
            <a:stretch>
              <a:fillRect/>
            </a:stretch>
          </a:blipFill>
        </p:spPr>
        <p:txBody>
          <a:bodyPr wrap="square" lIns="0" tIns="0" rIns="0" bIns="0" rtlCol="0"/>
          <a:lstStyle/>
          <a:p>
            <a:endParaRPr sz="1013" dirty="0"/>
          </a:p>
        </p:txBody>
      </p:sp>
      <p:sp>
        <p:nvSpPr>
          <p:cNvPr id="4" name="Holder 4"/>
          <p:cNvSpPr>
            <a:spLocks noGrp="1"/>
          </p:cNvSpPr>
          <p:nvPr>
            <p:ph type="sldNum" sz="quarter" idx="7"/>
          </p:nvPr>
        </p:nvSpPr>
        <p:spPr/>
        <p:txBody>
          <a:bodyPr lIns="0" tIns="0" rIns="0" bIns="0"/>
          <a:lstStyle>
            <a:lvl1pPr>
              <a:defRPr sz="675" b="0" i="0">
                <a:solidFill>
                  <a:srgbClr val="888888"/>
                </a:solidFill>
                <a:latin typeface="Franklin Gothic Medium"/>
                <a:cs typeface="Franklin Gothic Medium"/>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398825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AE1-FC12-475D-A6BE-55B76D6F00D5}"/>
              </a:ext>
            </a:extLst>
          </p:cNvPr>
          <p:cNvSpPr>
            <a:spLocks noGrp="1"/>
          </p:cNvSpPr>
          <p:nvPr>
            <p:ph type="ctrTitle"/>
          </p:nvPr>
        </p:nvSpPr>
        <p:spPr>
          <a:xfrm>
            <a:off x="1143000" y="1122363"/>
            <a:ext cx="6858000" cy="2387600"/>
          </a:xfrm>
          <a:ln>
            <a:noFill/>
          </a:ln>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B6A8C8F2-6AD0-452F-95DB-593D2CC346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685486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1A1C-E4AC-4211-B6B8-BE8C638E85EA}"/>
              </a:ext>
            </a:extLst>
          </p:cNvPr>
          <p:cNvSpPr>
            <a:spLocks noGrp="1"/>
          </p:cNvSpPr>
          <p:nvPr>
            <p:ph type="title"/>
          </p:nvPr>
        </p:nvSpPr>
        <p:spPr>
          <a:ln>
            <a:noFill/>
          </a:ln>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38B226F-AB0C-4F8D-BD3B-6193649BE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841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0312-FFF0-4591-B224-894CC919B488}"/>
              </a:ext>
            </a:extLst>
          </p:cNvPr>
          <p:cNvSpPr>
            <a:spLocks noGrp="1"/>
          </p:cNvSpPr>
          <p:nvPr>
            <p:ph type="title"/>
          </p:nvPr>
        </p:nvSpPr>
        <p:spPr>
          <a:xfrm>
            <a:off x="623888" y="1709739"/>
            <a:ext cx="7886700" cy="2852737"/>
          </a:xfrm>
          <a:ln>
            <a:noFill/>
          </a:ln>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F215358-9C83-4CC4-BDDA-63334E27D5C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0026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A544-0D8E-4634-8836-F6B615A1A515}"/>
              </a:ext>
            </a:extLst>
          </p:cNvPr>
          <p:cNvSpPr>
            <a:spLocks noGrp="1"/>
          </p:cNvSpPr>
          <p:nvPr>
            <p:ph type="title"/>
          </p:nvPr>
        </p:nvSpPr>
        <p:spPr>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D6937986-6D70-4161-825E-32DE06D28B8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F6456-4B7A-42A5-A9FF-0CA5809DB62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078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3FEC-7C5A-4062-84D3-FB136D41B4C1}"/>
              </a:ext>
            </a:extLst>
          </p:cNvPr>
          <p:cNvSpPr>
            <a:spLocks noGrp="1"/>
          </p:cNvSpPr>
          <p:nvPr>
            <p:ph type="title"/>
          </p:nvPr>
        </p:nvSpPr>
        <p:spPr>
          <a:xfrm>
            <a:off x="629841" y="365126"/>
            <a:ext cx="7886700" cy="1325563"/>
          </a:xfrm>
          <a:ln>
            <a:noFill/>
          </a:ln>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4FC904D-1AED-4130-BE4C-150E3BF1D0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A1701-11D3-4D40-BE19-05C0AEBB205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902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A6F5-D885-44B8-83CB-4BEF0BB48FF8}"/>
              </a:ext>
            </a:extLst>
          </p:cNvPr>
          <p:cNvSpPr>
            <a:spLocks noGrp="1"/>
          </p:cNvSpPr>
          <p:nvPr>
            <p:ph type="title"/>
          </p:nvPr>
        </p:nvSpPr>
        <p:spPr>
          <a:ln>
            <a:noFill/>
          </a:ln>
        </p:spPr>
        <p:txBody>
          <a:bodyPr/>
          <a:lstStyle/>
          <a:p>
            <a:r>
              <a:rPr lang="en-US"/>
              <a:t>Click to edit Master title style</a:t>
            </a:r>
          </a:p>
        </p:txBody>
      </p:sp>
    </p:spTree>
    <p:extLst>
      <p:ext uri="{BB962C8B-B14F-4D97-AF65-F5344CB8AC3E}">
        <p14:creationId xmlns:p14="http://schemas.microsoft.com/office/powerpoint/2010/main" val="286803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510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06D6-2E19-4C84-9F08-0A48D46D1AC2}"/>
              </a:ext>
            </a:extLst>
          </p:cNvPr>
          <p:cNvSpPr>
            <a:spLocks noGrp="1"/>
          </p:cNvSpPr>
          <p:nvPr>
            <p:ph type="title"/>
          </p:nvPr>
        </p:nvSpPr>
        <p:spPr>
          <a:xfrm>
            <a:off x="629841" y="457200"/>
            <a:ext cx="2949178" cy="1600200"/>
          </a:xfrm>
          <a:solidFill>
            <a:schemeClr val="accent2"/>
          </a:solidFill>
        </p:spPr>
        <p:txBody>
          <a:bodyPr anchor="b"/>
          <a:lstStyle>
            <a:lvl1pPr>
              <a:defRPr lang="en-US" sz="2400" kern="1200" dirty="0" smtClean="0">
                <a:solidFill>
                  <a:schemeClr val="bg1"/>
                </a:solidFill>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21DE9C44-3469-4F59-BA6B-52076231E5D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7C367-AD13-4E0D-ABE0-ADDEC77F4E8F}"/>
              </a:ext>
            </a:extLst>
          </p:cNvPr>
          <p:cNvSpPr>
            <a:spLocks noGrp="1"/>
          </p:cNvSpPr>
          <p:nvPr>
            <p:ph type="body" sz="half" idx="2"/>
          </p:nvPr>
        </p:nvSpPr>
        <p:spPr>
          <a:xfrm>
            <a:off x="629841" y="2057400"/>
            <a:ext cx="2949178" cy="3811588"/>
          </a:xfrm>
          <a:solidFill>
            <a:schemeClr val="accent3"/>
          </a:solidFill>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93058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30630" y="304800"/>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A31D-8F0C-4A19-93F5-8CE2521F211C}"/>
              </a:ext>
            </a:extLst>
          </p:cNvPr>
          <p:cNvSpPr>
            <a:spLocks noGrp="1"/>
          </p:cNvSpPr>
          <p:nvPr>
            <p:ph type="title"/>
          </p:nvPr>
        </p:nvSpPr>
        <p:spPr>
          <a:xfrm>
            <a:off x="5694965" y="454024"/>
            <a:ext cx="2949178" cy="1600200"/>
          </a:xfrm>
          <a:solidFill>
            <a:schemeClr val="accent2"/>
          </a:solidFill>
        </p:spPr>
        <p:txBody>
          <a:bodyPr anchor="b"/>
          <a:lstStyle>
            <a:lvl1pPr>
              <a:defRPr sz="24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0ABDC73-E7F2-473E-AC8F-5EE667B2AB99}"/>
              </a:ext>
            </a:extLst>
          </p:cNvPr>
          <p:cNvSpPr>
            <a:spLocks noGrp="1"/>
          </p:cNvSpPr>
          <p:nvPr>
            <p:ph type="pic" idx="1"/>
          </p:nvPr>
        </p:nvSpPr>
        <p:spPr>
          <a:xfrm>
            <a:off x="499858" y="99218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0811A785-9F08-4042-A76F-CCB29AF8E1B2}"/>
              </a:ext>
            </a:extLst>
          </p:cNvPr>
          <p:cNvSpPr>
            <a:spLocks noGrp="1"/>
          </p:cNvSpPr>
          <p:nvPr>
            <p:ph type="body" sz="half" idx="2"/>
          </p:nvPr>
        </p:nvSpPr>
        <p:spPr>
          <a:xfrm>
            <a:off x="5694965" y="2054224"/>
            <a:ext cx="2949178" cy="3811588"/>
          </a:xfrm>
          <a:solidFill>
            <a:schemeClr val="accent3"/>
          </a:solidFill>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4116283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971550" y="979709"/>
            <a:ext cx="7200898"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971550" y="3073155"/>
            <a:ext cx="7200898" cy="520392"/>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1509542" y="2937688"/>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971551" y="3864480"/>
            <a:ext cx="2214000" cy="1109133"/>
          </a:xfrm>
          <a:ln w="44450" cap="sq" cmpd="thinThick">
            <a:solidFill>
              <a:schemeClr val="accent1"/>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3465000" y="3864480"/>
            <a:ext cx="2214000" cy="1109133"/>
          </a:xfrm>
          <a:ln w="44450" cap="sq" cmpd="thinThick">
            <a:solidFill>
              <a:schemeClr val="accent3"/>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5958449" y="3864480"/>
            <a:ext cx="2214000" cy="1109133"/>
          </a:xfrm>
          <a:ln w="44450" cap="sq" cmpd="thinThick">
            <a:solidFill>
              <a:schemeClr val="accent2"/>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Tree>
    <p:extLst>
      <p:ext uri="{BB962C8B-B14F-4D97-AF65-F5344CB8AC3E}">
        <p14:creationId xmlns:p14="http://schemas.microsoft.com/office/powerpoint/2010/main" val="3734862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r>
              <a:rPr lang="en-US"/>
              <a:t>Click to edit Master title style</a:t>
            </a:r>
            <a:endParaRPr dirty="0"/>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fld id="{0995D69D-ED68-41A4-8D48-9CCDCA3C22F6}"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09" y="433250"/>
            <a:ext cx="1440181" cy="1440181"/>
          </a:xfrm>
          <a:prstGeom prst="rect">
            <a:avLst/>
          </a:prstGeom>
        </p:spPr>
      </p:pic>
    </p:spTree>
    <p:extLst>
      <p:ext uri="{BB962C8B-B14F-4D97-AF65-F5344CB8AC3E}">
        <p14:creationId xmlns:p14="http://schemas.microsoft.com/office/powerpoint/2010/main" val="1237377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12069"/>
                </a:solidFill>
                <a:latin typeface="Franklin Gothic Medium"/>
                <a:cs typeface="Franklin Gothic Medium"/>
              </a:defRPr>
            </a:lvl1pPr>
          </a:lstStyle>
          <a:p>
            <a:r>
              <a:rPr lang="en-US"/>
              <a:t>Click to edit Master title style</a:t>
            </a:r>
            <a:endParaRPr/>
          </a:p>
        </p:txBody>
      </p:sp>
      <p:sp>
        <p:nvSpPr>
          <p:cNvPr id="3" name="Holder 3"/>
          <p:cNvSpPr>
            <a:spLocks noGrp="1"/>
          </p:cNvSpPr>
          <p:nvPr>
            <p:ph type="body" idx="1"/>
          </p:nvPr>
        </p:nvSpPr>
        <p:spPr>
          <a:xfrm>
            <a:off x="443780" y="1498600"/>
            <a:ext cx="8261779" cy="3860800"/>
          </a:xfrm>
        </p:spPr>
        <p:txBody>
          <a:bodyPr lIns="0" tIns="0" rIns="0" bIns="0"/>
          <a:lstStyle>
            <a:lvl1pPr>
              <a:defRPr sz="2800" b="0" i="0">
                <a:solidFill>
                  <a:schemeClr val="tx1"/>
                </a:solidFill>
                <a:latin typeface="Franklin Gothic Medium"/>
                <a:cs typeface="Franklin Gothic Medium"/>
              </a:defRPr>
            </a:lvl1pPr>
          </a:lstStyle>
          <a:p>
            <a:pPr lvl="0"/>
            <a:r>
              <a:rPr lang="en-US"/>
              <a:t>Click to edit Master text styles</a:t>
            </a:r>
          </a:p>
        </p:txBody>
      </p:sp>
    </p:spTree>
    <p:extLst>
      <p:ext uri="{BB962C8B-B14F-4D97-AF65-F5344CB8AC3E}">
        <p14:creationId xmlns:p14="http://schemas.microsoft.com/office/powerpoint/2010/main" val="2710399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a:p>
        </p:txBody>
      </p:sp>
      <p:sp>
        <p:nvSpPr>
          <p:cNvPr id="19" name="bk object 19"/>
          <p:cNvSpPr/>
          <p:nvPr/>
        </p:nvSpPr>
        <p:spPr>
          <a:xfrm>
            <a:off x="-2" y="38100"/>
            <a:ext cx="9144000" cy="1066800"/>
          </a:xfrm>
          <a:prstGeom prst="rect">
            <a:avLst/>
          </a:prstGeom>
          <a:blipFill>
            <a:blip r:embed="rId2" cstate="print"/>
            <a:stretch>
              <a:fillRect/>
            </a:stretch>
          </a:blipFill>
          <a:ln>
            <a:noFill/>
          </a:ln>
        </p:spPr>
        <p:txBody>
          <a:bodyPr wrap="square" lIns="0" tIns="0" rIns="0" bIns="0" rtlCol="0"/>
          <a:lstStyle/>
          <a:p>
            <a:endParaRPr/>
          </a:p>
        </p:txBody>
      </p:sp>
      <p:sp>
        <p:nvSpPr>
          <p:cNvPr id="2" name="Holder 2"/>
          <p:cNvSpPr>
            <a:spLocks noGrp="1"/>
          </p:cNvSpPr>
          <p:nvPr>
            <p:ph type="title"/>
          </p:nvPr>
        </p:nvSpPr>
        <p:spPr>
          <a:xfrm>
            <a:off x="1030628" y="325278"/>
            <a:ext cx="7082739" cy="492443"/>
          </a:xfrm>
        </p:spPr>
        <p:txBody>
          <a:bodyPr lIns="0" tIns="0" rIns="0" bIns="0"/>
          <a:lstStyle>
            <a:lvl1pPr>
              <a:defRPr sz="3200" b="0" i="0">
                <a:solidFill>
                  <a:srgbClr val="012069"/>
                </a:solidFill>
                <a:latin typeface="Franklin Gothic Medium"/>
                <a:cs typeface="Franklin Gothic Medium"/>
              </a:defRPr>
            </a:lvl1pPr>
          </a:lstStyle>
          <a:p>
            <a:r>
              <a:rPr lang="en-US"/>
              <a:t>Click to edit Master title style</a:t>
            </a:r>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fld id="{0995D69D-ED68-41A4-8D48-9CCDCA3C22F6}" type="slidenum">
              <a:rPr lang="en-US" smtClean="0"/>
              <a:t>‹#›</a:t>
            </a:fld>
            <a:endParaRPr lang="en-US" dirty="0"/>
          </a:p>
        </p:txBody>
      </p:sp>
    </p:spTree>
    <p:extLst>
      <p:ext uri="{BB962C8B-B14F-4D97-AF65-F5344CB8AC3E}">
        <p14:creationId xmlns:p14="http://schemas.microsoft.com/office/powerpoint/2010/main" val="2126746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30630" y="304800"/>
            <a:ext cx="7082739" cy="492443"/>
          </a:xfrm>
        </p:spPr>
        <p:txBody>
          <a:bodyPr lIns="0" tIns="0" rIns="0" bIns="0"/>
          <a:lstStyle>
            <a:lvl1pPr>
              <a:defRPr sz="3200" b="0" i="0">
                <a:solidFill>
                  <a:srgbClr val="012069"/>
                </a:solidFill>
                <a:latin typeface="Franklin Gothic Medium"/>
                <a:cs typeface="Franklin Gothic Medium"/>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fld id="{0995D69D-ED68-41A4-8D48-9CCDCA3C22F6}" type="slidenum">
              <a:rPr lang="en-US" smtClean="0"/>
              <a:t>‹#›</a:t>
            </a:fld>
            <a:endParaRPr lang="en-US" dirty="0"/>
          </a:p>
        </p:txBody>
      </p:sp>
    </p:spTree>
    <p:extLst>
      <p:ext uri="{BB962C8B-B14F-4D97-AF65-F5344CB8AC3E}">
        <p14:creationId xmlns:p14="http://schemas.microsoft.com/office/powerpoint/2010/main" val="1028621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a:p>
        </p:txBody>
      </p:sp>
      <p:sp>
        <p:nvSpPr>
          <p:cNvPr id="19" name="bk object 19"/>
          <p:cNvSpPr/>
          <p:nvPr/>
        </p:nvSpPr>
        <p:spPr>
          <a:xfrm>
            <a:off x="0" y="76200"/>
            <a:ext cx="9144000" cy="1066800"/>
          </a:xfrm>
          <a:prstGeom prst="rect">
            <a:avLst/>
          </a:prstGeom>
          <a:blipFill>
            <a:blip r:embed="rId2" cstate="print"/>
            <a:stretch>
              <a:fillRect/>
            </a:stretch>
          </a:blip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fld id="{0995D69D-ED68-41A4-8D48-9CCDCA3C22F6}" type="slidenum">
              <a:rPr lang="en-US" smtClean="0"/>
              <a:t>‹#›</a:t>
            </a:fld>
            <a:endParaRPr lang="en-US" dirty="0"/>
          </a:p>
        </p:txBody>
      </p:sp>
    </p:spTree>
    <p:extLst>
      <p:ext uri="{BB962C8B-B14F-4D97-AF65-F5344CB8AC3E}">
        <p14:creationId xmlns:p14="http://schemas.microsoft.com/office/powerpoint/2010/main" val="4011002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5578-D414-473D-B247-8BE7594114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391E9DD-B4B6-42A7-A1F2-14521CDDA1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A3E080F-FABB-4162-9307-793C9EFDFCCF}"/>
              </a:ext>
            </a:extLst>
          </p:cNvPr>
          <p:cNvSpPr>
            <a:spLocks noGrp="1"/>
          </p:cNvSpPr>
          <p:nvPr>
            <p:ph type="dt" sz="half" idx="10"/>
          </p:nvPr>
        </p:nvSpPr>
        <p:spPr/>
        <p:txBody>
          <a:bodyPr/>
          <a:lstStyle/>
          <a:p>
            <a:fld id="{2D581DCA-371A-47B0-9B1C-4F89899289D9}" type="datetimeFigureOut">
              <a:rPr lang="en-US" smtClean="0"/>
              <a:t>10/28/2021</a:t>
            </a:fld>
            <a:endParaRPr lang="en-US" dirty="0"/>
          </a:p>
        </p:txBody>
      </p:sp>
      <p:sp>
        <p:nvSpPr>
          <p:cNvPr id="5" name="Footer Placeholder 4">
            <a:extLst>
              <a:ext uri="{FF2B5EF4-FFF2-40B4-BE49-F238E27FC236}">
                <a16:creationId xmlns:a16="http://schemas.microsoft.com/office/drawing/2014/main" id="{3F99E2D2-CB39-4812-8A43-C62CF5E928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18C8D-6F44-4822-9998-989F89F8F282}"/>
              </a:ext>
            </a:extLst>
          </p:cNvPr>
          <p:cNvSpPr>
            <a:spLocks noGrp="1"/>
          </p:cNvSpPr>
          <p:nvPr>
            <p:ph type="sldNum" sz="quarter" idx="12"/>
          </p:nvPr>
        </p:nvSpPr>
        <p:spPr/>
        <p:txBody>
          <a:bodyPr/>
          <a:lstStyle/>
          <a:p>
            <a:fld id="{0995D69D-ED68-41A4-8D48-9CCDCA3C22F6}" type="slidenum">
              <a:rPr lang="en-US" smtClean="0"/>
              <a:t>‹#›</a:t>
            </a:fld>
            <a:endParaRPr lang="en-US" dirty="0"/>
          </a:p>
        </p:txBody>
      </p:sp>
    </p:spTree>
    <p:extLst>
      <p:ext uri="{BB962C8B-B14F-4D97-AF65-F5344CB8AC3E}">
        <p14:creationId xmlns:p14="http://schemas.microsoft.com/office/powerpoint/2010/main" val="3870271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1AAF-C0B8-46C3-8572-EAEFAA44AE0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27AE139-0C0E-41C0-BF61-E5A82EA0B90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0BA7D96-6080-4B21-8ECB-A5137357B467}"/>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5" name="Footer Placeholder 4">
            <a:extLst>
              <a:ext uri="{FF2B5EF4-FFF2-40B4-BE49-F238E27FC236}">
                <a16:creationId xmlns:a16="http://schemas.microsoft.com/office/drawing/2014/main" id="{ECE0AE2C-02E5-41AF-984F-09849D805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D84C0-D404-4D08-8562-55E9C32AE762}"/>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3168672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614F-3254-4BCB-9EFC-3D5920B7AB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5E2BE-80D4-4602-9CA1-2F7B06D4E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58191-D2D6-4CEC-A164-18E6F3E79B2B}"/>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5" name="Footer Placeholder 4">
            <a:extLst>
              <a:ext uri="{FF2B5EF4-FFF2-40B4-BE49-F238E27FC236}">
                <a16:creationId xmlns:a16="http://schemas.microsoft.com/office/drawing/2014/main" id="{D22AF25B-A42E-496B-A3D0-1A3564EFB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808E0-A734-47BE-BE3A-8BB2C191A4BD}"/>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28099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dirty="0"/>
          </a:p>
        </p:txBody>
      </p:sp>
      <p:sp>
        <p:nvSpPr>
          <p:cNvPr id="19" name="bk object 19"/>
          <p:cNvSpPr/>
          <p:nvPr/>
        </p:nvSpPr>
        <p:spPr>
          <a:xfrm>
            <a:off x="0" y="76200"/>
            <a:ext cx="9144000" cy="1066800"/>
          </a:xfrm>
          <a:prstGeom prst="rect">
            <a:avLst/>
          </a:prstGeom>
          <a:blipFill>
            <a:blip r:embed="rId2" cstate="print"/>
            <a:stretch>
              <a:fillRect/>
            </a:stretch>
          </a:blipFill>
        </p:spPr>
        <p:txBody>
          <a:bodyPr wrap="square" lIns="0" tIns="0" rIns="0" bIns="0" rtlCol="0"/>
          <a:lstStyle/>
          <a:p>
            <a:endParaRPr dirty="0"/>
          </a:p>
        </p:txBody>
      </p:sp>
      <p:sp>
        <p:nvSpPr>
          <p:cNvPr id="4" name="Holder 4"/>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B59C-912B-4E8F-B23E-0457C89AE29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EDDA1CB-79E4-4F29-9CD9-CD6938B5CE5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6DEBB-71CA-4FA8-A73D-D159625FAAC7}"/>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5" name="Footer Placeholder 4">
            <a:extLst>
              <a:ext uri="{FF2B5EF4-FFF2-40B4-BE49-F238E27FC236}">
                <a16:creationId xmlns:a16="http://schemas.microsoft.com/office/drawing/2014/main" id="{C9E33577-A83A-408B-AFF3-94B497785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EBC1-074D-4993-B093-C27B7750205A}"/>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2961184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1B73-AD18-4907-A303-B32FCAA77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CD091-A785-431A-8BF0-8356E5BE267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22ABD-5001-4CD3-949B-1F3587B336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31C4EB-241F-4FE1-A848-9C27A9DC13F9}"/>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6" name="Footer Placeholder 5">
            <a:extLst>
              <a:ext uri="{FF2B5EF4-FFF2-40B4-BE49-F238E27FC236}">
                <a16:creationId xmlns:a16="http://schemas.microsoft.com/office/drawing/2014/main" id="{00014BFB-4800-424B-A783-AC8FBB862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AF968-1D60-4B99-9AC2-5727A397AD7A}"/>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4007719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BA8F-D66F-4376-BB7C-18750B14D45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1286F7-20E1-4086-A63F-A6328B964A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7D40AFA-0159-4268-BEFB-15C556D791A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864297-4641-4168-8454-6BC46FA3A9A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32E58E-3867-49F9-A0B9-98CC77E0508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618B68-A427-46F1-8870-7D8F9234E048}"/>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8" name="Footer Placeholder 7">
            <a:extLst>
              <a:ext uri="{FF2B5EF4-FFF2-40B4-BE49-F238E27FC236}">
                <a16:creationId xmlns:a16="http://schemas.microsoft.com/office/drawing/2014/main" id="{8DBE3053-192F-40C1-9EE4-5880C234C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2CA332-8039-43AA-B8F3-A1E033DDEF4C}"/>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2451805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EB92-0358-483E-9A97-3FDAC4E54C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4FF7E-282D-4B5B-9EF3-831CF61C07CB}"/>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4" name="Footer Placeholder 3">
            <a:extLst>
              <a:ext uri="{FF2B5EF4-FFF2-40B4-BE49-F238E27FC236}">
                <a16:creationId xmlns:a16="http://schemas.microsoft.com/office/drawing/2014/main" id="{FA22E624-051B-4414-B7AD-75977D561B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048B5B-4EB2-4210-8C35-9C661B4C4902}"/>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3169750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CA4DA-A727-4CE2-A576-7F35B834F76D}"/>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3" name="Footer Placeholder 2">
            <a:extLst>
              <a:ext uri="{FF2B5EF4-FFF2-40B4-BE49-F238E27FC236}">
                <a16:creationId xmlns:a16="http://schemas.microsoft.com/office/drawing/2014/main" id="{161EF01F-69AA-47CD-B58C-99F23B5A93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928161-AB35-4FAB-BED1-488A2506DA32}"/>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255299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BF86-A693-41D5-8944-89045DAE578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BCC64A8-D665-4CC8-89ED-165C1D5092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099C2-066D-45C5-9466-04C831A535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EE90FD50-09A6-4DC3-AA4E-DDD0942AC219}"/>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6" name="Footer Placeholder 5">
            <a:extLst>
              <a:ext uri="{FF2B5EF4-FFF2-40B4-BE49-F238E27FC236}">
                <a16:creationId xmlns:a16="http://schemas.microsoft.com/office/drawing/2014/main" id="{EC82A184-4A87-42A2-928C-71CD2D840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7345F-B613-4B2C-B73B-C5665FE92FB2}"/>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3924438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F618-0277-4C1C-AA22-2BCC254C932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985FCA0-4368-46AF-9530-19E89D96D1E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6EF0014-BCBC-48EE-AF07-E54F011AB9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5B735E62-2A63-4BFD-BC88-B455049E52F4}"/>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6" name="Footer Placeholder 5">
            <a:extLst>
              <a:ext uri="{FF2B5EF4-FFF2-40B4-BE49-F238E27FC236}">
                <a16:creationId xmlns:a16="http://schemas.microsoft.com/office/drawing/2014/main" id="{9AFE654D-EAED-4FF3-BA96-0C511449B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EFC95-F0B5-4B3C-942B-1F85358BEC05}"/>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1612893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33D6-98C4-4DD1-AA50-E2C57F90B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5379B5-94F0-406E-8125-D47DDBFC3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72ECA-4E84-4507-AB86-3E8F738295F7}"/>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5" name="Footer Placeholder 4">
            <a:extLst>
              <a:ext uri="{FF2B5EF4-FFF2-40B4-BE49-F238E27FC236}">
                <a16:creationId xmlns:a16="http://schemas.microsoft.com/office/drawing/2014/main" id="{2143F839-6140-4C89-B600-EC81F77E9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194A1-FCCA-4CF8-9BDE-2C433C9AC0E3}"/>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2779568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766E3E-B5A7-4F55-842B-217228255AF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C0CF22-8105-4679-8DCE-117AC18D276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E69D-2227-41A2-B4D4-20F6AB5460B2}"/>
              </a:ext>
            </a:extLst>
          </p:cNvPr>
          <p:cNvSpPr>
            <a:spLocks noGrp="1"/>
          </p:cNvSpPr>
          <p:nvPr>
            <p:ph type="dt" sz="half" idx="10"/>
          </p:nvPr>
        </p:nvSpPr>
        <p:spPr/>
        <p:txBody>
          <a:bodyPr/>
          <a:lstStyle/>
          <a:p>
            <a:fld id="{7DBF5F00-77C3-4625-B410-2882EDCD2DBE}" type="datetimeFigureOut">
              <a:rPr lang="en-US" smtClean="0"/>
              <a:t>10/28/2021</a:t>
            </a:fld>
            <a:endParaRPr lang="en-US"/>
          </a:p>
        </p:txBody>
      </p:sp>
      <p:sp>
        <p:nvSpPr>
          <p:cNvPr id="5" name="Footer Placeholder 4">
            <a:extLst>
              <a:ext uri="{FF2B5EF4-FFF2-40B4-BE49-F238E27FC236}">
                <a16:creationId xmlns:a16="http://schemas.microsoft.com/office/drawing/2014/main" id="{2850E8F2-C928-4ABE-8295-653FB7E4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571FA-8F38-4121-8267-63C7A92B0AB6}"/>
              </a:ext>
            </a:extLst>
          </p:cNvPr>
          <p:cNvSpPr>
            <a:spLocks noGrp="1"/>
          </p:cNvSpPr>
          <p:nvPr>
            <p:ph type="sldNum" sz="quarter" idx="12"/>
          </p:nvPr>
        </p:nvSpPr>
        <p:spPr/>
        <p:txBody>
          <a:bodyPr/>
          <a:lstStyle/>
          <a:p>
            <a:fld id="{6ABCC629-8C1F-45B3-9DE3-237FFD057A85}" type="slidenum">
              <a:rPr lang="en-US" smtClean="0"/>
              <a:t>‹#›</a:t>
            </a:fld>
            <a:endParaRPr lang="en-US"/>
          </a:p>
        </p:txBody>
      </p:sp>
    </p:spTree>
    <p:extLst>
      <p:ext uri="{BB962C8B-B14F-4D97-AF65-F5344CB8AC3E}">
        <p14:creationId xmlns:p14="http://schemas.microsoft.com/office/powerpoint/2010/main" val="3391461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2211" y="516850"/>
            <a:ext cx="8679578" cy="92333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68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AE1-FC12-475D-A6BE-55B76D6F00D5}"/>
              </a:ext>
            </a:extLst>
          </p:cNvPr>
          <p:cNvSpPr>
            <a:spLocks noGrp="1"/>
          </p:cNvSpPr>
          <p:nvPr>
            <p:ph type="ctrTitle"/>
          </p:nvPr>
        </p:nvSpPr>
        <p:spPr>
          <a:xfrm>
            <a:off x="1143000" y="1122363"/>
            <a:ext cx="6858000" cy="2387600"/>
          </a:xfrm>
          <a:ln>
            <a:noFill/>
          </a:ln>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B6A8C8F2-6AD0-452F-95DB-593D2CC346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572518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02764" y="266179"/>
            <a:ext cx="6138472" cy="692497"/>
          </a:xfrm>
        </p:spPr>
        <p:txBody>
          <a:bodyPr lIns="0" tIns="0" rIns="0" bIns="0"/>
          <a:lstStyle>
            <a:lvl1pPr>
              <a:defRPr sz="45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8865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02764" y="266179"/>
            <a:ext cx="6138472" cy="692497"/>
          </a:xfrm>
        </p:spPr>
        <p:txBody>
          <a:bodyPr lIns="0" tIns="0" rIns="0" bIns="0"/>
          <a:lstStyle>
            <a:lvl1pPr>
              <a:defRPr sz="45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633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02764" y="266179"/>
            <a:ext cx="6138472" cy="692497"/>
          </a:xfrm>
        </p:spPr>
        <p:txBody>
          <a:bodyPr lIns="0" tIns="0" rIns="0" bIns="0"/>
          <a:lstStyle>
            <a:lvl1pPr>
              <a:defRPr sz="45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35161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7062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4000" cy="1524000"/>
          </a:xfrm>
          <a:prstGeom prst="rect">
            <a:avLst/>
          </a:prstGeom>
          <a:ln>
            <a:noFill/>
          </a:ln>
        </p:spPr>
      </p:pic>
      <p:sp>
        <p:nvSpPr>
          <p:cNvPr id="2" name="Title 1"/>
          <p:cNvSpPr>
            <a:spLocks noGrp="1"/>
          </p:cNvSpPr>
          <p:nvPr>
            <p:ph type="ctrTitle" hasCustomPrompt="1"/>
          </p:nvPr>
        </p:nvSpPr>
        <p:spPr>
          <a:xfrm>
            <a:off x="400050" y="190500"/>
            <a:ext cx="8382000" cy="1295400"/>
          </a:xfrm>
          <a:prstGeom prst="rect">
            <a:avLst/>
          </a:prstGeom>
          <a:ln>
            <a:noFill/>
          </a:ln>
        </p:spPr>
        <p:txBody>
          <a:bodyPr anchor="ctr"/>
          <a:lstStyle>
            <a:lvl1pPr>
              <a:defRPr sz="4000" baseline="0">
                <a:solidFill>
                  <a:srgbClr val="012169"/>
                </a:solidFill>
              </a:defRPr>
            </a:lvl1pPr>
          </a:lstStyle>
          <a:p>
            <a:r>
              <a:rPr lang="en-US" dirty="0"/>
              <a:t>Presentation Title:</a:t>
            </a:r>
            <a:br>
              <a:rPr lang="en-US" dirty="0"/>
            </a:br>
            <a:r>
              <a:rPr lang="en-US" dirty="0"/>
              <a:t>Second Line if Necessary</a:t>
            </a:r>
          </a:p>
        </p:txBody>
      </p:sp>
      <p:sp>
        <p:nvSpPr>
          <p:cNvPr id="3" name="Subtitle 2"/>
          <p:cNvSpPr>
            <a:spLocks noGrp="1"/>
          </p:cNvSpPr>
          <p:nvPr>
            <p:ph type="subTitle" idx="1" hasCustomPrompt="1"/>
          </p:nvPr>
        </p:nvSpPr>
        <p:spPr>
          <a:xfrm>
            <a:off x="3429000" y="2438400"/>
            <a:ext cx="5562600" cy="990600"/>
          </a:xfrm>
          <a:prstGeom prst="rect">
            <a:avLst/>
          </a:prstGeom>
        </p:spPr>
        <p:txBody>
          <a:bodyPr>
            <a:normAutofit/>
          </a:bodyPr>
          <a:lstStyle>
            <a:lvl1pPr marL="0" indent="0" algn="ctr">
              <a:buNone/>
              <a:defRPr sz="2800" b="1">
                <a:solidFill>
                  <a:srgbClr val="012169"/>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Put Subtitle Here</a:t>
            </a:r>
            <a:br>
              <a:rPr lang="en-US" dirty="0"/>
            </a:br>
            <a:r>
              <a:rPr lang="en-US" dirty="0"/>
              <a:t>(and maybe here)</a:t>
            </a:r>
          </a:p>
        </p:txBody>
      </p:sp>
      <p:sp>
        <p:nvSpPr>
          <p:cNvPr id="11" name="Text Placeholder 10"/>
          <p:cNvSpPr>
            <a:spLocks noGrp="1"/>
          </p:cNvSpPr>
          <p:nvPr>
            <p:ph type="body" sz="quarter" idx="13" hasCustomPrompt="1"/>
          </p:nvPr>
        </p:nvSpPr>
        <p:spPr>
          <a:xfrm>
            <a:off x="3429000" y="3429000"/>
            <a:ext cx="5562600" cy="685800"/>
          </a:xfrm>
          <a:prstGeom prst="rect">
            <a:avLst/>
          </a:prstGeom>
        </p:spPr>
        <p:txBody>
          <a:bodyPr anchor="ctr">
            <a:normAutofit/>
          </a:bodyPr>
          <a:lstStyle>
            <a:lvl1pPr marL="0" indent="0" algn="ctr">
              <a:buNone/>
              <a:defRPr>
                <a:solidFill>
                  <a:schemeClr val="tx1">
                    <a:lumMod val="50000"/>
                    <a:lumOff val="50000"/>
                  </a:schemeClr>
                </a:solidFill>
              </a:defRPr>
            </a:lvl1pPr>
            <a:lvl2pPr marL="457200" indent="0" algn="ctr">
              <a:buNone/>
              <a:defRPr>
                <a:solidFill>
                  <a:srgbClr val="143F90"/>
                </a:solidFill>
              </a:defRPr>
            </a:lvl2pPr>
          </a:lstStyle>
          <a:p>
            <a:pPr lvl="0"/>
            <a:r>
              <a:rPr lang="en-US" dirty="0"/>
              <a:t>Audience</a:t>
            </a:r>
          </a:p>
        </p:txBody>
      </p:sp>
      <p:sp>
        <p:nvSpPr>
          <p:cNvPr id="15" name="Content Placeholder 14"/>
          <p:cNvSpPr>
            <a:spLocks noGrp="1"/>
          </p:cNvSpPr>
          <p:nvPr>
            <p:ph sz="quarter" idx="14" hasCustomPrompt="1"/>
          </p:nvPr>
        </p:nvSpPr>
        <p:spPr>
          <a:xfrm>
            <a:off x="3429000" y="4114800"/>
            <a:ext cx="5562600" cy="533400"/>
          </a:xfrm>
          <a:prstGeom prst="rect">
            <a:avLst/>
          </a:prstGeom>
        </p:spPr>
        <p:txBody>
          <a:bodyPr anchor="ctr">
            <a:normAutofit/>
          </a:bodyPr>
          <a:lstStyle>
            <a:lvl1pPr marL="0" indent="0" algn="ctr">
              <a:buNone/>
              <a:defRPr sz="2400" baseline="0">
                <a:solidFill>
                  <a:schemeClr val="tx1">
                    <a:lumMod val="50000"/>
                    <a:lumOff val="50000"/>
                  </a:schemeClr>
                </a:solidFill>
              </a:defRPr>
            </a:lvl1pPr>
          </a:lstStyle>
          <a:p>
            <a:pPr lvl="0"/>
            <a:r>
              <a:rPr lang="en-US" dirty="0"/>
              <a:t>Month ##, Year</a:t>
            </a:r>
          </a:p>
        </p:txBody>
      </p:sp>
      <p:sp>
        <p:nvSpPr>
          <p:cNvPr id="17" name="Content Placeholder 16"/>
          <p:cNvSpPr>
            <a:spLocks noGrp="1"/>
          </p:cNvSpPr>
          <p:nvPr>
            <p:ph sz="quarter" idx="15" hasCustomPrompt="1"/>
          </p:nvPr>
        </p:nvSpPr>
        <p:spPr>
          <a:xfrm>
            <a:off x="3429000" y="4648200"/>
            <a:ext cx="5562600" cy="1371600"/>
          </a:xfrm>
          <a:prstGeom prst="rect">
            <a:avLst/>
          </a:prstGeom>
        </p:spPr>
        <p:txBody>
          <a:bodyPr anchor="ctr">
            <a:normAutofit/>
          </a:bodyPr>
          <a:lstStyle>
            <a:lvl1pPr marL="0" indent="0" algn="ctr">
              <a:buNone/>
              <a:defRPr sz="2400">
                <a:solidFill>
                  <a:schemeClr val="tx1">
                    <a:lumMod val="50000"/>
                    <a:lumOff val="50000"/>
                  </a:schemeClr>
                </a:solidFill>
              </a:defRPr>
            </a:lvl1pPr>
          </a:lstStyle>
          <a:p>
            <a:pPr lvl="0"/>
            <a:r>
              <a:rPr lang="en-US" dirty="0"/>
              <a:t>Presenter’s Name</a:t>
            </a:r>
            <a:br>
              <a:rPr lang="en-US" dirty="0"/>
            </a:br>
            <a:r>
              <a:rPr lang="en-US" dirty="0"/>
              <a:t>Presenter’s Title</a:t>
            </a:r>
          </a:p>
        </p:txBody>
      </p:sp>
      <p:sp>
        <p:nvSpPr>
          <p:cNvPr id="19" name="Rectangle 18"/>
          <p:cNvSpPr/>
          <p:nvPr userDrawn="1"/>
        </p:nvSpPr>
        <p:spPr>
          <a:xfrm>
            <a:off x="0" y="1600200"/>
            <a:ext cx="9144000" cy="76200"/>
          </a:xfrm>
          <a:prstGeom prst="rect">
            <a:avLst/>
          </a:prstGeom>
          <a:solidFill>
            <a:srgbClr val="02216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2169"/>
              </a:solidFill>
            </a:endParaRPr>
          </a:p>
        </p:txBody>
      </p:sp>
      <p:sp>
        <p:nvSpPr>
          <p:cNvPr id="20" name="Rectangle 19"/>
          <p:cNvSpPr/>
          <p:nvPr userDrawn="1"/>
        </p:nvSpPr>
        <p:spPr>
          <a:xfrm>
            <a:off x="0" y="6047602"/>
            <a:ext cx="9144000" cy="81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28600" y="5493603"/>
            <a:ext cx="3048000" cy="553998"/>
          </a:xfrm>
          <a:prstGeom prst="rect">
            <a:avLst/>
          </a:prstGeom>
          <a:noFill/>
        </p:spPr>
        <p:txBody>
          <a:bodyPr wrap="square" rtlCol="0">
            <a:spAutoFit/>
          </a:bodyPr>
          <a:lstStyle/>
          <a:p>
            <a:pPr algn="ctr"/>
            <a:r>
              <a:rPr lang="en-US" sz="1600" dirty="0"/>
              <a:t>Kathy Hoffman</a:t>
            </a:r>
          </a:p>
          <a:p>
            <a:pPr algn="ctr"/>
            <a:r>
              <a:rPr lang="en-US" sz="1400" dirty="0"/>
              <a:t>Superintendent</a:t>
            </a:r>
            <a:r>
              <a:rPr lang="en-US" sz="1400" baseline="0" dirty="0"/>
              <a:t> of Public Instruction</a:t>
            </a:r>
            <a:endParaRPr lang="en-US" sz="1400" dirty="0"/>
          </a:p>
        </p:txBody>
      </p:sp>
      <p:pic>
        <p:nvPicPr>
          <p:cNvPr id="6" name="Picture 5" descr="A close up of a sign&#10;&#10;Description automatically generated">
            <a:extLst>
              <a:ext uri="{FF2B5EF4-FFF2-40B4-BE49-F238E27FC236}">
                <a16:creationId xmlns:a16="http://schemas.microsoft.com/office/drawing/2014/main" id="{BB56DA9B-371E-4BF4-8864-52D160AE4A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2958709"/>
            <a:ext cx="2376132" cy="2376132"/>
          </a:xfrm>
          <a:prstGeom prst="rect">
            <a:avLst/>
          </a:prstGeom>
        </p:spPr>
      </p:pic>
    </p:spTree>
    <p:extLst>
      <p:ext uri="{BB962C8B-B14F-4D97-AF65-F5344CB8AC3E}">
        <p14:creationId xmlns:p14="http://schemas.microsoft.com/office/powerpoint/2010/main" val="2163318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pic>
        <p:nvPicPr>
          <p:cNvPr id="18" name="Picture 1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62200"/>
            <a:ext cx="9144000" cy="1524000"/>
          </a:xfrm>
          <a:prstGeom prst="rect">
            <a:avLst/>
          </a:prstGeom>
          <a:ln>
            <a:noFill/>
          </a:ln>
        </p:spPr>
      </p:pic>
      <p:sp>
        <p:nvSpPr>
          <p:cNvPr id="2" name="Title 1"/>
          <p:cNvSpPr>
            <a:spLocks noGrp="1"/>
          </p:cNvSpPr>
          <p:nvPr>
            <p:ph type="ctrTitle" hasCustomPrompt="1"/>
          </p:nvPr>
        </p:nvSpPr>
        <p:spPr>
          <a:xfrm>
            <a:off x="381000" y="2476500"/>
            <a:ext cx="8382000" cy="1295400"/>
          </a:xfrm>
          <a:prstGeom prst="rect">
            <a:avLst/>
          </a:prstGeom>
          <a:ln>
            <a:noFill/>
          </a:ln>
        </p:spPr>
        <p:txBody>
          <a:bodyPr anchor="ctr"/>
          <a:lstStyle>
            <a:lvl1pPr>
              <a:defRPr sz="4000" baseline="0">
                <a:solidFill>
                  <a:schemeClr val="accent1"/>
                </a:solidFill>
              </a:defRPr>
            </a:lvl1pPr>
          </a:lstStyle>
          <a:p>
            <a:r>
              <a:rPr lang="en-US" dirty="0"/>
              <a:t>Section Title:</a:t>
            </a:r>
            <a:br>
              <a:rPr lang="en-US" dirty="0"/>
            </a:br>
            <a:r>
              <a:rPr lang="en-US" dirty="0"/>
              <a:t>Second Line if Necessary</a:t>
            </a:r>
          </a:p>
        </p:txBody>
      </p:sp>
      <p:sp>
        <p:nvSpPr>
          <p:cNvPr id="19" name="Rectangle 18"/>
          <p:cNvSpPr/>
          <p:nvPr userDrawn="1"/>
        </p:nvSpPr>
        <p:spPr>
          <a:xfrm>
            <a:off x="0" y="3871126"/>
            <a:ext cx="9144000" cy="76200"/>
          </a:xfrm>
          <a:prstGeom prst="rect">
            <a:avLst/>
          </a:prstGeom>
          <a:solidFill>
            <a:srgbClr val="02216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2169"/>
              </a:solidFill>
            </a:endParaRPr>
          </a:p>
        </p:txBody>
      </p:sp>
      <p:sp>
        <p:nvSpPr>
          <p:cNvPr id="20" name="Rectangle 19"/>
          <p:cNvSpPr/>
          <p:nvPr userDrawn="1"/>
        </p:nvSpPr>
        <p:spPr>
          <a:xfrm>
            <a:off x="0" y="6047602"/>
            <a:ext cx="9144000" cy="81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0D0BCB-104F-4DD0-98B9-5CE5F42A1449}"/>
              </a:ext>
            </a:extLst>
          </p:cNvPr>
          <p:cNvSpPr/>
          <p:nvPr userDrawn="1"/>
        </p:nvSpPr>
        <p:spPr>
          <a:xfrm>
            <a:off x="0" y="2310516"/>
            <a:ext cx="9144000" cy="76200"/>
          </a:xfrm>
          <a:prstGeom prst="rect">
            <a:avLst/>
          </a:prstGeom>
          <a:solidFill>
            <a:srgbClr val="02216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2169"/>
              </a:solidFill>
            </a:endParaRPr>
          </a:p>
        </p:txBody>
      </p:sp>
      <p:sp>
        <p:nvSpPr>
          <p:cNvPr id="13" name="Rectangle 12">
            <a:extLst>
              <a:ext uri="{FF2B5EF4-FFF2-40B4-BE49-F238E27FC236}">
                <a16:creationId xmlns:a16="http://schemas.microsoft.com/office/drawing/2014/main" id="{649AE28C-50EB-4B24-ACAB-0A67D97BBDA1}"/>
              </a:ext>
            </a:extLst>
          </p:cNvPr>
          <p:cNvSpPr/>
          <p:nvPr userDrawn="1"/>
        </p:nvSpPr>
        <p:spPr>
          <a:xfrm>
            <a:off x="0" y="0"/>
            <a:ext cx="9144000" cy="13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2169"/>
              </a:solidFill>
            </a:endParaRPr>
          </a:p>
        </p:txBody>
      </p:sp>
    </p:spTree>
    <p:extLst>
      <p:ext uri="{BB962C8B-B14F-4D97-AF65-F5344CB8AC3E}">
        <p14:creationId xmlns:p14="http://schemas.microsoft.com/office/powerpoint/2010/main" val="42500061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4000" cy="1066800"/>
          </a:xfrm>
          <a:prstGeom prst="rect">
            <a:avLst/>
          </a:prstGeom>
          <a:ln>
            <a:noFill/>
          </a:ln>
        </p:spPr>
      </p:pic>
      <p:sp>
        <p:nvSpPr>
          <p:cNvPr id="2" name="Title 1"/>
          <p:cNvSpPr>
            <a:spLocks noGrp="1"/>
          </p:cNvSpPr>
          <p:nvPr>
            <p:ph type="title" hasCustomPrompt="1"/>
          </p:nvPr>
        </p:nvSpPr>
        <p:spPr>
          <a:xfrm>
            <a:off x="457200" y="228600"/>
            <a:ext cx="8229600" cy="792163"/>
          </a:xfrm>
          <a:prstGeom prst="rect">
            <a:avLst/>
          </a:prstGeom>
        </p:spPr>
        <p:txBody>
          <a:bodyPr/>
          <a:lstStyle>
            <a:lvl1pPr>
              <a:defRPr>
                <a:solidFill>
                  <a:srgbClr val="012169"/>
                </a:solidFill>
              </a:defRPr>
            </a:lvl1pPr>
          </a:lstStyle>
          <a:p>
            <a:r>
              <a:rPr lang="en-US" dirty="0"/>
              <a:t>Slide title goes here</a:t>
            </a:r>
          </a:p>
        </p:txBody>
      </p:sp>
      <p:sp>
        <p:nvSpPr>
          <p:cNvPr id="8" name="Content Placeholder 7"/>
          <p:cNvSpPr>
            <a:spLocks noGrp="1"/>
          </p:cNvSpPr>
          <p:nvPr>
            <p:ph sz="quarter" idx="13" hasCustomPrompt="1"/>
          </p:nvPr>
        </p:nvSpPr>
        <p:spPr>
          <a:xfrm>
            <a:off x="457200" y="1295400"/>
            <a:ext cx="8229600" cy="4800600"/>
          </a:xfrm>
          <a:prstGeom prst="rect">
            <a:avLst/>
          </a:prstGeom>
        </p:spPr>
        <p:txBody>
          <a:bodyPr>
            <a:normAutofit/>
          </a:bodyPr>
          <a:lstStyle>
            <a:lvl1pPr marL="0" indent="0">
              <a:buNone/>
              <a:defRPr/>
            </a:lvl1pPr>
          </a:lstStyle>
          <a:p>
            <a:pPr lvl="0"/>
            <a:r>
              <a:rPr lang="en-US" dirty="0"/>
              <a:t>Put whatever you want in this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txBox="1">
            <a:spLocks/>
          </p:cNvSpPr>
          <p:nvPr userDrawn="1"/>
        </p:nvSpPr>
        <p:spPr>
          <a:xfrm>
            <a:off x="68580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mtClean="0"/>
              <a:pPr/>
              <a:t>‹#›</a:t>
            </a:fld>
            <a:endParaRPr lang="en-US" dirty="0"/>
          </a:p>
        </p:txBody>
      </p:sp>
    </p:spTree>
    <p:extLst>
      <p:ext uri="{BB962C8B-B14F-4D97-AF65-F5344CB8AC3E}">
        <p14:creationId xmlns:p14="http://schemas.microsoft.com/office/powerpoint/2010/main" val="2199569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4000" cy="1066800"/>
          </a:xfrm>
          <a:prstGeom prst="rect">
            <a:avLst/>
          </a:prstGeom>
          <a:ln>
            <a:noFill/>
          </a:ln>
        </p:spPr>
      </p:pic>
      <p:sp>
        <p:nvSpPr>
          <p:cNvPr id="3" name="Content Placeholder 2"/>
          <p:cNvSpPr>
            <a:spLocks noGrp="1"/>
          </p:cNvSpPr>
          <p:nvPr>
            <p:ph sz="half" idx="1" hasCustomPrompt="1"/>
          </p:nvPr>
        </p:nvSpPr>
        <p:spPr>
          <a:xfrm>
            <a:off x="457200" y="1524000"/>
            <a:ext cx="4038600" cy="4525963"/>
          </a:xfrm>
          <a:prstGeom prst="rect">
            <a:avLst/>
          </a:prstGeom>
        </p:spPr>
        <p:txBody>
          <a:bodyPr>
            <a:normAutofit/>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48200" y="1524000"/>
            <a:ext cx="4038600" cy="4525963"/>
          </a:xfrm>
          <a:prstGeom prst="rect">
            <a:avLst/>
          </a:prstGeom>
        </p:spPr>
        <p:txBody>
          <a:bodyPr>
            <a:normAutofit/>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457200" y="228600"/>
            <a:ext cx="8229600" cy="792163"/>
          </a:xfrm>
          <a:prstGeom prst="rect">
            <a:avLst/>
          </a:prstGeom>
        </p:spPr>
        <p:txBody>
          <a:bodyPr/>
          <a:lstStyle>
            <a:lvl1pPr>
              <a:defRPr>
                <a:solidFill>
                  <a:srgbClr val="012169"/>
                </a:solidFill>
              </a:defRPr>
            </a:lvl1pPr>
          </a:lstStyle>
          <a:p>
            <a:r>
              <a:rPr lang="en-US" dirty="0"/>
              <a:t>Slide title goes here</a:t>
            </a:r>
          </a:p>
        </p:txBody>
      </p:sp>
      <p:sp>
        <p:nvSpPr>
          <p:cNvPr id="13" name="Slide Number Placeholder 4"/>
          <p:cNvSpPr txBox="1">
            <a:spLocks/>
          </p:cNvSpPr>
          <p:nvPr userDrawn="1"/>
        </p:nvSpPr>
        <p:spPr>
          <a:xfrm>
            <a:off x="68580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mtClean="0"/>
              <a:pPr/>
              <a:t>‹#›</a:t>
            </a:fld>
            <a:endParaRPr lang="en-US" dirty="0"/>
          </a:p>
        </p:txBody>
      </p:sp>
    </p:spTree>
    <p:extLst>
      <p:ext uri="{BB962C8B-B14F-4D97-AF65-F5344CB8AC3E}">
        <p14:creationId xmlns:p14="http://schemas.microsoft.com/office/powerpoint/2010/main" val="2573393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4000" cy="1066800"/>
          </a:xfrm>
          <a:prstGeom prst="rect">
            <a:avLst/>
          </a:prstGeom>
          <a:ln>
            <a:noFill/>
          </a:ln>
        </p:spPr>
      </p:pic>
      <p:sp>
        <p:nvSpPr>
          <p:cNvPr id="2" name="Title 1"/>
          <p:cNvSpPr>
            <a:spLocks noGrp="1"/>
          </p:cNvSpPr>
          <p:nvPr>
            <p:ph type="title" hasCustomPrompt="1"/>
          </p:nvPr>
        </p:nvSpPr>
        <p:spPr>
          <a:xfrm>
            <a:off x="457202" y="1295400"/>
            <a:ext cx="3008313" cy="933451"/>
          </a:xfrm>
          <a:prstGeom prst="rect">
            <a:avLst/>
          </a:prstGeom>
        </p:spPr>
        <p:txBody>
          <a:bodyPr anchor="b"/>
          <a:lstStyle>
            <a:lvl1pPr algn="l">
              <a:defRPr sz="2000" b="1" baseline="0"/>
            </a:lvl1pPr>
          </a:lstStyle>
          <a:p>
            <a:r>
              <a:rPr lang="en-US" dirty="0"/>
              <a:t>Caption for graphic at right goes here</a:t>
            </a:r>
          </a:p>
        </p:txBody>
      </p:sp>
      <p:sp>
        <p:nvSpPr>
          <p:cNvPr id="4" name="Text Placeholder 3"/>
          <p:cNvSpPr>
            <a:spLocks noGrp="1"/>
          </p:cNvSpPr>
          <p:nvPr>
            <p:ph type="body" sz="half" idx="2" hasCustomPrompt="1"/>
          </p:nvPr>
        </p:nvSpPr>
        <p:spPr>
          <a:xfrm>
            <a:off x="457202" y="2286001"/>
            <a:ext cx="3008313" cy="3810000"/>
          </a:xfrm>
          <a:prstGeom prst="rect">
            <a:avLst/>
          </a:prstGeom>
        </p:spPr>
        <p:txBody>
          <a:bodyPr>
            <a:normAutofit/>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Write things about the graphic at right</a:t>
            </a:r>
          </a:p>
        </p:txBody>
      </p:sp>
      <p:sp>
        <p:nvSpPr>
          <p:cNvPr id="10" name="Slide Number Placeholder 4"/>
          <p:cNvSpPr txBox="1">
            <a:spLocks/>
          </p:cNvSpPr>
          <p:nvPr userDrawn="1"/>
        </p:nvSpPr>
        <p:spPr>
          <a:xfrm>
            <a:off x="68580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mtClean="0"/>
              <a:pPr/>
              <a:t>‹#›</a:t>
            </a:fld>
            <a:endParaRPr lang="en-US" dirty="0"/>
          </a:p>
        </p:txBody>
      </p:sp>
      <p:sp>
        <p:nvSpPr>
          <p:cNvPr id="13" name="Text Placeholder 12"/>
          <p:cNvSpPr>
            <a:spLocks noGrp="1"/>
          </p:cNvSpPr>
          <p:nvPr>
            <p:ph type="body" sz="quarter" idx="10" hasCustomPrompt="1"/>
          </p:nvPr>
        </p:nvSpPr>
        <p:spPr>
          <a:xfrm>
            <a:off x="457200" y="228600"/>
            <a:ext cx="8229600" cy="762000"/>
          </a:xfrm>
          <a:prstGeom prst="rect">
            <a:avLst/>
          </a:prstGeom>
        </p:spPr>
        <p:txBody>
          <a:bodyPr anchor="ctr"/>
          <a:lstStyle>
            <a:lvl1pPr marL="0" indent="0" algn="ctr">
              <a:buNone/>
              <a:defRPr sz="4400" b="0" baseline="0">
                <a:solidFill>
                  <a:srgbClr val="012169"/>
                </a:solidFill>
                <a:latin typeface="+mj-lt"/>
              </a:defRPr>
            </a:lvl1pPr>
          </a:lstStyle>
          <a:p>
            <a:pPr lvl="0"/>
            <a:r>
              <a:rPr lang="en-US" dirty="0"/>
              <a:t>Slide title goes here</a:t>
            </a:r>
          </a:p>
        </p:txBody>
      </p:sp>
    </p:spTree>
    <p:extLst>
      <p:ext uri="{BB962C8B-B14F-4D97-AF65-F5344CB8AC3E}">
        <p14:creationId xmlns:p14="http://schemas.microsoft.com/office/powerpoint/2010/main" val="35212227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A98B-57C2-4274-854F-EE914CC159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50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4000" cy="1066800"/>
          </a:xfrm>
          <a:prstGeom prst="rect">
            <a:avLst/>
          </a:prstGeom>
          <a:ln>
            <a:noFill/>
          </a:ln>
        </p:spPr>
      </p:pic>
      <p:sp>
        <p:nvSpPr>
          <p:cNvPr id="2" name="Title 1"/>
          <p:cNvSpPr>
            <a:spLocks noGrp="1"/>
          </p:cNvSpPr>
          <p:nvPr>
            <p:ph type="title" hasCustomPrompt="1"/>
          </p:nvPr>
        </p:nvSpPr>
        <p:spPr>
          <a:xfrm>
            <a:off x="457200" y="228600"/>
            <a:ext cx="8229600" cy="792163"/>
          </a:xfrm>
          <a:prstGeom prst="rect">
            <a:avLst/>
          </a:prstGeom>
        </p:spPr>
        <p:txBody>
          <a:bodyPr/>
          <a:lstStyle>
            <a:lvl1pPr>
              <a:defRPr>
                <a:solidFill>
                  <a:srgbClr val="012169"/>
                </a:solidFill>
              </a:defRPr>
            </a:lvl1pPr>
          </a:lstStyle>
          <a:p>
            <a:r>
              <a:rPr lang="en-US"/>
              <a:t>Slide title goes here</a:t>
            </a:r>
          </a:p>
        </p:txBody>
      </p:sp>
      <p:sp>
        <p:nvSpPr>
          <p:cNvPr id="8" name="Content Placeholder 7"/>
          <p:cNvSpPr>
            <a:spLocks noGrp="1"/>
          </p:cNvSpPr>
          <p:nvPr>
            <p:ph sz="quarter" idx="13" hasCustomPrompt="1"/>
          </p:nvPr>
        </p:nvSpPr>
        <p:spPr>
          <a:xfrm>
            <a:off x="457200" y="1295400"/>
            <a:ext cx="8229600" cy="4800600"/>
          </a:xfrm>
          <a:prstGeom prst="rect">
            <a:avLst/>
          </a:prstGeom>
        </p:spPr>
        <p:txBody>
          <a:bodyPr>
            <a:normAutofit/>
          </a:bodyPr>
          <a:lstStyle>
            <a:lvl1pPr marL="0" indent="0">
              <a:buNone/>
              <a:defRPr/>
            </a:lvl1pPr>
          </a:lstStyle>
          <a:p>
            <a:pPr lvl="0"/>
            <a:r>
              <a:rPr lang="en-US"/>
              <a:t>Put whatever you want in this box</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txBox="1">
            <a:spLocks/>
          </p:cNvSpPr>
          <p:nvPr userDrawn="1"/>
        </p:nvSpPr>
        <p:spPr>
          <a:xfrm>
            <a:off x="68580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mtClean="0"/>
              <a:pPr/>
              <a:t>‹#›</a:t>
            </a:fld>
            <a:endParaRPr lang="en-US"/>
          </a:p>
        </p:txBody>
      </p:sp>
    </p:spTree>
    <p:extLst>
      <p:ext uri="{BB962C8B-B14F-4D97-AF65-F5344CB8AC3E}">
        <p14:creationId xmlns:p14="http://schemas.microsoft.com/office/powerpoint/2010/main" val="27077355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4000" cy="1066800"/>
          </a:xfrm>
          <a:prstGeom prst="rect">
            <a:avLst/>
          </a:prstGeom>
          <a:ln>
            <a:noFill/>
          </a:ln>
        </p:spPr>
      </p:pic>
      <p:sp>
        <p:nvSpPr>
          <p:cNvPr id="2" name="Title 1"/>
          <p:cNvSpPr>
            <a:spLocks noGrp="1"/>
          </p:cNvSpPr>
          <p:nvPr>
            <p:ph type="title"/>
          </p:nvPr>
        </p:nvSpPr>
        <p:spPr>
          <a:xfrm>
            <a:off x="1828800" y="5181600"/>
            <a:ext cx="5486400" cy="566739"/>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28800" y="1219200"/>
            <a:ext cx="54864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828800" y="5778501"/>
            <a:ext cx="5486400" cy="804863"/>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4"/>
          <p:cNvSpPr txBox="1">
            <a:spLocks/>
          </p:cNvSpPr>
          <p:nvPr userDrawn="1"/>
        </p:nvSpPr>
        <p:spPr>
          <a:xfrm>
            <a:off x="68580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mtClean="0"/>
              <a:pPr/>
              <a:t>‹#›</a:t>
            </a:fld>
            <a:endParaRPr lang="en-US" dirty="0"/>
          </a:p>
        </p:txBody>
      </p:sp>
      <p:sp>
        <p:nvSpPr>
          <p:cNvPr id="14" name="Content Placeholder 13"/>
          <p:cNvSpPr>
            <a:spLocks noGrp="1"/>
          </p:cNvSpPr>
          <p:nvPr>
            <p:ph sz="quarter" idx="10" hasCustomPrompt="1"/>
          </p:nvPr>
        </p:nvSpPr>
        <p:spPr>
          <a:xfrm>
            <a:off x="304800" y="152400"/>
            <a:ext cx="8534400" cy="914400"/>
          </a:xfrm>
          <a:prstGeom prst="rect">
            <a:avLst/>
          </a:prstGeom>
        </p:spPr>
        <p:txBody>
          <a:bodyPr anchor="ctr"/>
          <a:lstStyle>
            <a:lvl1pPr marL="0" indent="0" algn="ctr">
              <a:buNone/>
              <a:defRPr sz="4400">
                <a:solidFill>
                  <a:srgbClr val="012169"/>
                </a:solidFill>
                <a:latin typeface="+mn-lt"/>
              </a:defRPr>
            </a:lvl1pPr>
          </a:lstStyle>
          <a:p>
            <a:pPr lvl="0"/>
            <a:r>
              <a:rPr lang="en-US" dirty="0"/>
              <a:t>Slide title goes here</a:t>
            </a:r>
          </a:p>
        </p:txBody>
      </p:sp>
    </p:spTree>
    <p:extLst>
      <p:ext uri="{BB962C8B-B14F-4D97-AF65-F5344CB8AC3E}">
        <p14:creationId xmlns:p14="http://schemas.microsoft.com/office/powerpoint/2010/main" val="1292114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4000" cy="1066800"/>
          </a:xfrm>
          <a:prstGeom prst="rect">
            <a:avLst/>
          </a:prstGeom>
          <a:ln>
            <a:noFill/>
          </a:ln>
        </p:spPr>
      </p:pic>
      <p:sp>
        <p:nvSpPr>
          <p:cNvPr id="2" name="Title 1"/>
          <p:cNvSpPr>
            <a:spLocks noGrp="1"/>
          </p:cNvSpPr>
          <p:nvPr>
            <p:ph type="title" hasCustomPrompt="1"/>
          </p:nvPr>
        </p:nvSpPr>
        <p:spPr>
          <a:xfrm>
            <a:off x="457200" y="228602"/>
            <a:ext cx="8229600" cy="792163"/>
          </a:xfrm>
          <a:prstGeom prst="rect">
            <a:avLst/>
          </a:prstGeom>
        </p:spPr>
        <p:txBody>
          <a:bodyPr/>
          <a:lstStyle>
            <a:lvl1pPr>
              <a:defRPr>
                <a:solidFill>
                  <a:srgbClr val="012169"/>
                </a:solidFill>
              </a:defRPr>
            </a:lvl1pPr>
          </a:lstStyle>
          <a:p>
            <a:r>
              <a:rPr lang="en-US" dirty="0"/>
              <a:t>Slide title goes here</a:t>
            </a:r>
          </a:p>
        </p:txBody>
      </p:sp>
      <p:sp>
        <p:nvSpPr>
          <p:cNvPr id="8" name="Content Placeholder 7"/>
          <p:cNvSpPr>
            <a:spLocks noGrp="1"/>
          </p:cNvSpPr>
          <p:nvPr>
            <p:ph sz="quarter" idx="13" hasCustomPrompt="1"/>
          </p:nvPr>
        </p:nvSpPr>
        <p:spPr>
          <a:xfrm>
            <a:off x="457200" y="1295400"/>
            <a:ext cx="8229600" cy="4800600"/>
          </a:xfrm>
          <a:prstGeom prst="rect">
            <a:avLst/>
          </a:prstGeom>
        </p:spPr>
        <p:txBody>
          <a:bodyPr>
            <a:normAutofit/>
          </a:bodyPr>
          <a:lstStyle>
            <a:lvl1pPr marL="0" indent="0">
              <a:buNone/>
              <a:defRPr/>
            </a:lvl1pPr>
          </a:lstStyle>
          <a:p>
            <a:pPr lvl="0"/>
            <a:r>
              <a:rPr lang="en-US" dirty="0"/>
              <a:t>Put whatever you want in this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txBox="1">
            <a:spLocks/>
          </p:cNvSpPr>
          <p:nvPr userDrawn="1"/>
        </p:nvSpPr>
        <p:spPr>
          <a:xfrm>
            <a:off x="6858000" y="6400802"/>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900" smtClean="0"/>
              <a:pPr/>
              <a:t>‹#›</a:t>
            </a:fld>
            <a:endParaRPr lang="en-US" sz="900" dirty="0"/>
          </a:p>
        </p:txBody>
      </p:sp>
    </p:spTree>
    <p:extLst>
      <p:ext uri="{BB962C8B-B14F-4D97-AF65-F5344CB8AC3E}">
        <p14:creationId xmlns:p14="http://schemas.microsoft.com/office/powerpoint/2010/main" val="22607982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31963"/>
            <a:ext cx="6858000" cy="2387600"/>
          </a:xfrm>
        </p:spPr>
        <p:txBody>
          <a:bodyPr anchor="b"/>
          <a:lstStyle>
            <a:lvl1pPr algn="ctr">
              <a:defRPr sz="4500">
                <a:solidFill>
                  <a:srgbClr val="3A3F4A"/>
                </a:solidFill>
              </a:defRPr>
            </a:lvl1pPr>
          </a:lstStyle>
          <a:p>
            <a:r>
              <a:rPr lang="en-US" dirty="0"/>
              <a:t>Click to edit Master title style</a:t>
            </a:r>
          </a:p>
        </p:txBody>
      </p:sp>
      <p:sp>
        <p:nvSpPr>
          <p:cNvPr id="3" name="Subtitle 2"/>
          <p:cNvSpPr>
            <a:spLocks noGrp="1"/>
          </p:cNvSpPr>
          <p:nvPr>
            <p:ph type="subTitle" idx="1"/>
          </p:nvPr>
        </p:nvSpPr>
        <p:spPr>
          <a:xfrm>
            <a:off x="1143000" y="4211638"/>
            <a:ext cx="6858000" cy="1655762"/>
          </a:xfrm>
        </p:spPr>
        <p:txBody>
          <a:bodyPr/>
          <a:lstStyle>
            <a:lvl1pPr marL="0" indent="0" algn="ctr">
              <a:buNone/>
              <a:defRPr sz="1800">
                <a:solidFill>
                  <a:srgbClr val="3A3F4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Date Placeholder 3">
            <a:extLst>
              <a:ext uri="{FF2B5EF4-FFF2-40B4-BE49-F238E27FC236}">
                <a16:creationId xmlns:a16="http://schemas.microsoft.com/office/drawing/2014/main" id="{E0F57544-6815-4501-ADA0-9436E6250348}"/>
              </a:ext>
            </a:extLst>
          </p:cNvPr>
          <p:cNvSpPr>
            <a:spLocks noGrp="1"/>
          </p:cNvSpPr>
          <p:nvPr>
            <p:ph type="dt" sz="half" idx="2"/>
          </p:nvPr>
        </p:nvSpPr>
        <p:spPr>
          <a:xfrm>
            <a:off x="228600" y="6446838"/>
            <a:ext cx="2057400" cy="365125"/>
          </a:xfrm>
          <a:prstGeom prst="rect">
            <a:avLst/>
          </a:prstGeom>
        </p:spPr>
        <p:txBody>
          <a:bodyPr/>
          <a:lstStyle>
            <a:lvl1pPr>
              <a:defRPr sz="1050" b="1">
                <a:solidFill>
                  <a:srgbClr val="898989"/>
                </a:solidFill>
                <a:latin typeface="+mn-lt"/>
              </a:defRPr>
            </a:lvl1pPr>
          </a:lstStyle>
          <a:p>
            <a:r>
              <a:rPr lang="en-US" dirty="0"/>
              <a:t>Premier Series</a:t>
            </a:r>
          </a:p>
        </p:txBody>
      </p:sp>
      <p:sp>
        <p:nvSpPr>
          <p:cNvPr id="10" name="Footer Placeholder 4">
            <a:extLst>
              <a:ext uri="{FF2B5EF4-FFF2-40B4-BE49-F238E27FC236}">
                <a16:creationId xmlns:a16="http://schemas.microsoft.com/office/drawing/2014/main" id="{52F8B39C-7A46-40F5-8421-10BCFF48EA98}"/>
              </a:ext>
            </a:extLst>
          </p:cNvPr>
          <p:cNvSpPr>
            <a:spLocks noGrp="1"/>
          </p:cNvSpPr>
          <p:nvPr>
            <p:ph type="ftr" sz="quarter" idx="3"/>
          </p:nvPr>
        </p:nvSpPr>
        <p:spPr>
          <a:xfrm>
            <a:off x="5672758" y="6477001"/>
            <a:ext cx="3242642" cy="365125"/>
          </a:xfrm>
          <a:prstGeom prst="rect">
            <a:avLst/>
          </a:prstGeom>
        </p:spPr>
        <p:txBody>
          <a:bodyPr/>
          <a:lstStyle>
            <a:lvl1pPr algn="r">
              <a:defRPr sz="1050" b="1">
                <a:solidFill>
                  <a:schemeClr val="bg1"/>
                </a:solidFill>
                <a:latin typeface="+mn-lt"/>
              </a:defRPr>
            </a:lvl1pPr>
          </a:lstStyle>
          <a:p>
            <a:r>
              <a:rPr lang="en-US" dirty="0"/>
              <a:t>Instructional Best Practices</a:t>
            </a:r>
          </a:p>
        </p:txBody>
      </p:sp>
    </p:spTree>
    <p:extLst>
      <p:ext uri="{BB962C8B-B14F-4D97-AF65-F5344CB8AC3E}">
        <p14:creationId xmlns:p14="http://schemas.microsoft.com/office/powerpoint/2010/main" val="32406418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905000"/>
            <a:ext cx="8286750" cy="4271963"/>
          </a:xfrm>
        </p:spPr>
        <p:txBody>
          <a:bodyPr/>
          <a:lstStyle>
            <a:lvl1pPr>
              <a:defRPr>
                <a:solidFill>
                  <a:srgbClr val="3A3F4A"/>
                </a:solidFill>
              </a:defRPr>
            </a:lvl1pPr>
            <a:lvl2pPr>
              <a:defRPr>
                <a:solidFill>
                  <a:srgbClr val="3A3F4A"/>
                </a:solidFill>
              </a:defRPr>
            </a:lvl2pPr>
            <a:lvl3pPr>
              <a:defRPr>
                <a:solidFill>
                  <a:srgbClr val="3A3F4A"/>
                </a:solidFill>
              </a:defRPr>
            </a:lvl3pPr>
            <a:lvl4pPr>
              <a:defRPr>
                <a:solidFill>
                  <a:srgbClr val="3A3F4A"/>
                </a:solidFill>
              </a:defRPr>
            </a:lvl4pPr>
            <a:lvl5pPr>
              <a:defRPr>
                <a:solidFill>
                  <a:srgbClr val="3A3F4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D67AB20-F91F-4F50-A096-1F4F7E15BE4A}"/>
              </a:ext>
            </a:extLst>
          </p:cNvPr>
          <p:cNvSpPr>
            <a:spLocks noGrp="1"/>
          </p:cNvSpPr>
          <p:nvPr>
            <p:ph type="dt" sz="half" idx="2"/>
          </p:nvPr>
        </p:nvSpPr>
        <p:spPr>
          <a:xfrm>
            <a:off x="228600" y="6446838"/>
            <a:ext cx="2057400" cy="365125"/>
          </a:xfrm>
          <a:prstGeom prst="rect">
            <a:avLst/>
          </a:prstGeom>
        </p:spPr>
        <p:txBody>
          <a:bodyPr/>
          <a:lstStyle>
            <a:lvl1pPr>
              <a:defRPr sz="1050" b="1">
                <a:solidFill>
                  <a:srgbClr val="898989"/>
                </a:solidFill>
                <a:latin typeface="+mn-lt"/>
                <a:cs typeface="CordiaUPC" panose="020B0502040204020203" pitchFamily="34" charset="-34"/>
              </a:defRPr>
            </a:lvl1pPr>
          </a:lstStyle>
          <a:p>
            <a:r>
              <a:rPr lang="en-US"/>
              <a:t>Premier Series</a:t>
            </a:r>
            <a:endParaRPr lang="en-US" dirty="0"/>
          </a:p>
        </p:txBody>
      </p:sp>
      <p:sp>
        <p:nvSpPr>
          <p:cNvPr id="10" name="Footer Placeholder 4">
            <a:extLst>
              <a:ext uri="{FF2B5EF4-FFF2-40B4-BE49-F238E27FC236}">
                <a16:creationId xmlns:a16="http://schemas.microsoft.com/office/drawing/2014/main" id="{4C2429D2-3276-4981-A492-A5F0530B1074}"/>
              </a:ext>
            </a:extLst>
          </p:cNvPr>
          <p:cNvSpPr>
            <a:spLocks noGrp="1"/>
          </p:cNvSpPr>
          <p:nvPr>
            <p:ph type="ftr" sz="quarter" idx="3"/>
          </p:nvPr>
        </p:nvSpPr>
        <p:spPr>
          <a:xfrm>
            <a:off x="5672758" y="6477001"/>
            <a:ext cx="3242642" cy="365125"/>
          </a:xfrm>
          <a:prstGeom prst="rect">
            <a:avLst/>
          </a:prstGeom>
        </p:spPr>
        <p:txBody>
          <a:bodyPr/>
          <a:lstStyle>
            <a:lvl1pPr algn="r">
              <a:defRPr sz="1050" b="1">
                <a:solidFill>
                  <a:schemeClr val="bg1"/>
                </a:solidFill>
                <a:latin typeface="+mn-lt"/>
                <a:cs typeface="CordiaUPC" panose="020B0502040204020203" pitchFamily="34" charset="-34"/>
              </a:defRPr>
            </a:lvl1pPr>
          </a:lstStyle>
          <a:p>
            <a:r>
              <a:rPr lang="en-US"/>
              <a:t>Instructional Best Practices</a:t>
            </a:r>
            <a:endParaRPr lang="en-US" dirty="0"/>
          </a:p>
        </p:txBody>
      </p:sp>
    </p:spTree>
    <p:extLst>
      <p:ext uri="{BB962C8B-B14F-4D97-AF65-F5344CB8AC3E}">
        <p14:creationId xmlns:p14="http://schemas.microsoft.com/office/powerpoint/2010/main" val="136514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97062"/>
            <a:ext cx="4000500" cy="4351338"/>
          </a:xfrm>
        </p:spPr>
        <p:txBody>
          <a:bodyPr/>
          <a:lstStyle>
            <a:lvl1pPr>
              <a:defRPr>
                <a:solidFill>
                  <a:srgbClr val="3A3F4A"/>
                </a:solidFill>
              </a:defRPr>
            </a:lvl1pPr>
            <a:lvl2pPr>
              <a:defRPr>
                <a:solidFill>
                  <a:srgbClr val="3A3F4A"/>
                </a:solidFill>
              </a:defRPr>
            </a:lvl2pPr>
            <a:lvl3pPr>
              <a:defRPr>
                <a:solidFill>
                  <a:srgbClr val="3A3F4A"/>
                </a:solidFill>
              </a:defRPr>
            </a:lvl3pPr>
            <a:lvl4pPr>
              <a:defRPr>
                <a:solidFill>
                  <a:srgbClr val="3A3F4A"/>
                </a:solidFill>
              </a:defRPr>
            </a:lvl4pPr>
            <a:lvl5pPr>
              <a:defRPr>
                <a:solidFill>
                  <a:srgbClr val="3A3F4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14900" y="1897062"/>
            <a:ext cx="4000500" cy="4351338"/>
          </a:xfrm>
        </p:spPr>
        <p:txBody>
          <a:bodyPr/>
          <a:lstStyle>
            <a:lvl1pPr>
              <a:defRPr>
                <a:solidFill>
                  <a:srgbClr val="3A3F4A"/>
                </a:solidFill>
              </a:defRPr>
            </a:lvl1pPr>
            <a:lvl2pPr>
              <a:defRPr>
                <a:solidFill>
                  <a:srgbClr val="3A3F4A"/>
                </a:solidFill>
              </a:defRPr>
            </a:lvl2pPr>
            <a:lvl3pPr>
              <a:defRPr>
                <a:solidFill>
                  <a:srgbClr val="3A3F4A"/>
                </a:solidFill>
              </a:defRPr>
            </a:lvl3pPr>
            <a:lvl4pPr>
              <a:defRPr>
                <a:solidFill>
                  <a:srgbClr val="3A3F4A"/>
                </a:solidFill>
              </a:defRPr>
            </a:lvl4pPr>
            <a:lvl5pPr>
              <a:defRPr>
                <a:solidFill>
                  <a:srgbClr val="3A3F4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77DA75A-4060-4683-853F-421603BC1FB0}"/>
              </a:ext>
            </a:extLst>
          </p:cNvPr>
          <p:cNvSpPr>
            <a:spLocks noGrp="1"/>
          </p:cNvSpPr>
          <p:nvPr>
            <p:ph type="dt" sz="half" idx="10"/>
          </p:nvPr>
        </p:nvSpPr>
        <p:spPr>
          <a:xfrm>
            <a:off x="228600" y="6446838"/>
            <a:ext cx="2057400" cy="365125"/>
          </a:xfrm>
          <a:prstGeom prst="rect">
            <a:avLst/>
          </a:prstGeom>
        </p:spPr>
        <p:txBody>
          <a:bodyPr/>
          <a:lstStyle>
            <a:lvl1pPr>
              <a:defRPr sz="1050" b="1">
                <a:solidFill>
                  <a:srgbClr val="898989"/>
                </a:solidFill>
                <a:latin typeface="+mn-lt"/>
              </a:defRPr>
            </a:lvl1pPr>
          </a:lstStyle>
          <a:p>
            <a:r>
              <a:rPr lang="en-US"/>
              <a:t>Premier Series</a:t>
            </a:r>
            <a:endParaRPr lang="en-US" dirty="0"/>
          </a:p>
        </p:txBody>
      </p:sp>
      <p:sp>
        <p:nvSpPr>
          <p:cNvPr id="11" name="Footer Placeholder 4">
            <a:extLst>
              <a:ext uri="{FF2B5EF4-FFF2-40B4-BE49-F238E27FC236}">
                <a16:creationId xmlns:a16="http://schemas.microsoft.com/office/drawing/2014/main" id="{140DCB0F-C76A-4736-815B-FB75D5928E06}"/>
              </a:ext>
            </a:extLst>
          </p:cNvPr>
          <p:cNvSpPr>
            <a:spLocks noGrp="1"/>
          </p:cNvSpPr>
          <p:nvPr>
            <p:ph type="ftr" sz="quarter" idx="3"/>
          </p:nvPr>
        </p:nvSpPr>
        <p:spPr>
          <a:xfrm>
            <a:off x="5672758" y="6477001"/>
            <a:ext cx="3242642" cy="365125"/>
          </a:xfrm>
          <a:prstGeom prst="rect">
            <a:avLst/>
          </a:prstGeom>
        </p:spPr>
        <p:txBody>
          <a:bodyPr/>
          <a:lstStyle>
            <a:lvl1pPr algn="r">
              <a:defRPr sz="1050" b="1">
                <a:solidFill>
                  <a:schemeClr val="bg1"/>
                </a:solidFill>
                <a:latin typeface="+mn-lt"/>
              </a:defRPr>
            </a:lvl1pPr>
          </a:lstStyle>
          <a:p>
            <a:r>
              <a:rPr lang="en-US"/>
              <a:t>Instructional Best Practices</a:t>
            </a:r>
            <a:endParaRPr lang="en-US" dirty="0"/>
          </a:p>
        </p:txBody>
      </p:sp>
    </p:spTree>
    <p:extLst>
      <p:ext uri="{BB962C8B-B14F-4D97-AF65-F5344CB8AC3E}">
        <p14:creationId xmlns:p14="http://schemas.microsoft.com/office/powerpoint/2010/main" val="3397656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72F172FB-C691-44FE-837E-E1424B80547A}"/>
              </a:ext>
            </a:extLst>
          </p:cNvPr>
          <p:cNvSpPr>
            <a:spLocks noGrp="1"/>
          </p:cNvSpPr>
          <p:nvPr>
            <p:ph type="dt" sz="half" idx="2"/>
          </p:nvPr>
        </p:nvSpPr>
        <p:spPr>
          <a:xfrm>
            <a:off x="228600" y="6446838"/>
            <a:ext cx="2057400" cy="365125"/>
          </a:xfrm>
          <a:prstGeom prst="rect">
            <a:avLst/>
          </a:prstGeom>
        </p:spPr>
        <p:txBody>
          <a:bodyPr/>
          <a:lstStyle>
            <a:lvl1pPr>
              <a:defRPr sz="1050" b="1">
                <a:solidFill>
                  <a:srgbClr val="898989"/>
                </a:solidFill>
                <a:latin typeface="+mn-lt"/>
              </a:defRPr>
            </a:lvl1pPr>
          </a:lstStyle>
          <a:p>
            <a:r>
              <a:rPr lang="en-US"/>
              <a:t>Premier Series</a:t>
            </a:r>
            <a:endParaRPr lang="en-US" dirty="0"/>
          </a:p>
        </p:txBody>
      </p:sp>
      <p:sp>
        <p:nvSpPr>
          <p:cNvPr id="9" name="Footer Placeholder 4">
            <a:extLst>
              <a:ext uri="{FF2B5EF4-FFF2-40B4-BE49-F238E27FC236}">
                <a16:creationId xmlns:a16="http://schemas.microsoft.com/office/drawing/2014/main" id="{993BE848-7EBE-4AA6-9382-3CE706F5A2D8}"/>
              </a:ext>
            </a:extLst>
          </p:cNvPr>
          <p:cNvSpPr>
            <a:spLocks noGrp="1"/>
          </p:cNvSpPr>
          <p:nvPr>
            <p:ph type="ftr" sz="quarter" idx="3"/>
          </p:nvPr>
        </p:nvSpPr>
        <p:spPr>
          <a:xfrm>
            <a:off x="5672758" y="6477001"/>
            <a:ext cx="3242642" cy="365125"/>
          </a:xfrm>
          <a:prstGeom prst="rect">
            <a:avLst/>
          </a:prstGeom>
        </p:spPr>
        <p:txBody>
          <a:bodyPr/>
          <a:lstStyle>
            <a:lvl1pPr algn="r">
              <a:defRPr sz="1050" b="1">
                <a:solidFill>
                  <a:schemeClr val="bg1"/>
                </a:solidFill>
                <a:latin typeface="+mn-lt"/>
              </a:defRPr>
            </a:lvl1pPr>
          </a:lstStyle>
          <a:p>
            <a:r>
              <a:rPr lang="en-US"/>
              <a:t>Instructional Best Practices</a:t>
            </a:r>
            <a:endParaRPr lang="en-US" dirty="0"/>
          </a:p>
        </p:txBody>
      </p:sp>
    </p:spTree>
    <p:extLst>
      <p:ext uri="{BB962C8B-B14F-4D97-AF65-F5344CB8AC3E}">
        <p14:creationId xmlns:p14="http://schemas.microsoft.com/office/powerpoint/2010/main" val="1402373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76EDBAF-F2E6-4C3B-A290-9AEF737128A9}"/>
              </a:ext>
            </a:extLst>
          </p:cNvPr>
          <p:cNvSpPr>
            <a:spLocks noGrp="1"/>
          </p:cNvSpPr>
          <p:nvPr>
            <p:ph type="dt" sz="half" idx="2"/>
          </p:nvPr>
        </p:nvSpPr>
        <p:spPr>
          <a:xfrm>
            <a:off x="228600" y="6446838"/>
            <a:ext cx="2057400" cy="365125"/>
          </a:xfrm>
          <a:prstGeom prst="rect">
            <a:avLst/>
          </a:prstGeom>
        </p:spPr>
        <p:txBody>
          <a:bodyPr/>
          <a:lstStyle>
            <a:lvl1pPr>
              <a:defRPr sz="1050" b="1">
                <a:solidFill>
                  <a:srgbClr val="898989"/>
                </a:solidFill>
                <a:latin typeface="+mn-lt"/>
              </a:defRPr>
            </a:lvl1pPr>
          </a:lstStyle>
          <a:p>
            <a:r>
              <a:rPr lang="en-US"/>
              <a:t>Premier Series</a:t>
            </a:r>
            <a:endParaRPr lang="en-US" dirty="0"/>
          </a:p>
        </p:txBody>
      </p:sp>
      <p:sp>
        <p:nvSpPr>
          <p:cNvPr id="6" name="Footer Placeholder 4">
            <a:extLst>
              <a:ext uri="{FF2B5EF4-FFF2-40B4-BE49-F238E27FC236}">
                <a16:creationId xmlns:a16="http://schemas.microsoft.com/office/drawing/2014/main" id="{F4905D57-3280-4650-9CAA-B6C5279C43B2}"/>
              </a:ext>
            </a:extLst>
          </p:cNvPr>
          <p:cNvSpPr>
            <a:spLocks noGrp="1"/>
          </p:cNvSpPr>
          <p:nvPr>
            <p:ph type="ftr" sz="quarter" idx="3"/>
          </p:nvPr>
        </p:nvSpPr>
        <p:spPr>
          <a:xfrm>
            <a:off x="5672758" y="6477001"/>
            <a:ext cx="3242642" cy="365125"/>
          </a:xfrm>
          <a:prstGeom prst="rect">
            <a:avLst/>
          </a:prstGeom>
        </p:spPr>
        <p:txBody>
          <a:bodyPr/>
          <a:lstStyle>
            <a:lvl1pPr algn="r">
              <a:defRPr sz="1050" b="1">
                <a:solidFill>
                  <a:schemeClr val="bg1"/>
                </a:solidFill>
                <a:latin typeface="+mn-lt"/>
              </a:defRPr>
            </a:lvl1pPr>
          </a:lstStyle>
          <a:p>
            <a:r>
              <a:rPr lang="en-US"/>
              <a:t>Instructional Best Practices</a:t>
            </a:r>
            <a:endParaRPr lang="en-US" dirty="0"/>
          </a:p>
        </p:txBody>
      </p:sp>
    </p:spTree>
    <p:extLst>
      <p:ext uri="{BB962C8B-B14F-4D97-AF65-F5344CB8AC3E}">
        <p14:creationId xmlns:p14="http://schemas.microsoft.com/office/powerpoint/2010/main" val="3927417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ED5D-9354-4C67-BCCA-C3AB12292B7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1234630-9B61-4CF0-95A6-63B5966E32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F3DC856-380A-4E9C-8B07-1268737ED179}"/>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5" name="Footer Placeholder 4">
            <a:extLst>
              <a:ext uri="{FF2B5EF4-FFF2-40B4-BE49-F238E27FC236}">
                <a16:creationId xmlns:a16="http://schemas.microsoft.com/office/drawing/2014/main" id="{5384ED4A-0F36-4330-9D8E-03B131A74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1734F-476A-4E6E-AC27-E68B2B9A19EA}"/>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14395568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99D4-B374-4C0A-B6B8-ABAF004F7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69A3D-45BA-4F8F-A9DD-FF3BCE7F9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618DF-9037-4729-9400-8CE4DCA481DC}"/>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5" name="Footer Placeholder 4">
            <a:extLst>
              <a:ext uri="{FF2B5EF4-FFF2-40B4-BE49-F238E27FC236}">
                <a16:creationId xmlns:a16="http://schemas.microsoft.com/office/drawing/2014/main" id="{2156A299-CEE7-4CED-87B7-4EF34D59D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B4925-94C2-41A4-A987-615506ACD7FA}"/>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14271233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CFE5-C8CD-4773-A8AC-0259996A74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BF4F44-051F-4318-93FD-51F82EDA20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D3BDB-98D3-4ED6-A3AA-0E60D7F82443}"/>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5" name="Footer Placeholder 4">
            <a:extLst>
              <a:ext uri="{FF2B5EF4-FFF2-40B4-BE49-F238E27FC236}">
                <a16:creationId xmlns:a16="http://schemas.microsoft.com/office/drawing/2014/main" id="{19FE1888-C3FD-4E54-AD4C-9B9DC617B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E767C-197C-461A-83CE-3C0A72240A72}"/>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36158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43663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E59B-48A1-4465-B5B9-FAF4DA11D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5B3F4-C9C3-48B7-B663-0A470954701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3D3F0-962C-44F3-B9D9-722B1C35AF5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D4C9AE-9F66-4C9F-9647-E494B69FA659}"/>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6" name="Footer Placeholder 5">
            <a:extLst>
              <a:ext uri="{FF2B5EF4-FFF2-40B4-BE49-F238E27FC236}">
                <a16:creationId xmlns:a16="http://schemas.microsoft.com/office/drawing/2014/main" id="{5CD1E4EB-68CB-456F-B3BB-34C9EDF4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4C1AD-C6DF-42A5-97D2-6C217400BA9F}"/>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38491149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8DC0-663E-4138-A172-EA7C309736D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B501C9-E45D-4BBD-9B99-4E5058991C9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DC4D5-899A-4B0D-9537-33617F69365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3AAA2-F80E-4BBC-A097-29D3564E5E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E8AD0-DA8D-48EE-AB58-D2B33DBE587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C72A3-4D94-42DD-A2CE-8BFB7E88A434}"/>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8" name="Footer Placeholder 7">
            <a:extLst>
              <a:ext uri="{FF2B5EF4-FFF2-40B4-BE49-F238E27FC236}">
                <a16:creationId xmlns:a16="http://schemas.microsoft.com/office/drawing/2014/main" id="{7B753245-BDB5-4278-B9AE-D299026F0B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A612D0-0116-4008-B64E-D0A3A0EDADBF}"/>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4132751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57D4-4ED1-4A98-8179-27997FC3B3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8642CF-1D4F-4EA2-AEA8-B5E4A412BA31}"/>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4" name="Footer Placeholder 3">
            <a:extLst>
              <a:ext uri="{FF2B5EF4-FFF2-40B4-BE49-F238E27FC236}">
                <a16:creationId xmlns:a16="http://schemas.microsoft.com/office/drawing/2014/main" id="{479E2254-3CFD-45A7-899F-8038FD9C74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2CAB24-65F6-4718-8E2A-EA776A5677E8}"/>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7784190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FC3EE-8DD6-4C93-BA5E-9551B148BA5F}"/>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3" name="Footer Placeholder 2">
            <a:extLst>
              <a:ext uri="{FF2B5EF4-FFF2-40B4-BE49-F238E27FC236}">
                <a16:creationId xmlns:a16="http://schemas.microsoft.com/office/drawing/2014/main" id="{15276F35-7E08-480B-B910-103291159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B839AE-D6EB-4624-B592-5CEC03EF8B88}"/>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2562058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5090-E6FC-4F16-84CC-BCA9D9904DB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981178D-CE1E-4A98-8CF1-2DDB852FC4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D9E95-0847-4690-969C-41C97649A7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4E0828-E590-4E84-B079-7C46894ABED3}"/>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6" name="Footer Placeholder 5">
            <a:extLst>
              <a:ext uri="{FF2B5EF4-FFF2-40B4-BE49-F238E27FC236}">
                <a16:creationId xmlns:a16="http://schemas.microsoft.com/office/drawing/2014/main" id="{5C2718F5-C80E-42AC-9A8E-CE86FA114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E7687-DE94-477B-9B4B-1E15CA3571B3}"/>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20584409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B949-244C-4B7D-ACE3-CA42A3BC5A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D73DAF-3DC7-4B62-AD65-7029A962262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946E9E-3031-4DD1-AA49-2A674441D4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2D91837-7C8C-483C-AC17-A4184683C444}"/>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6" name="Footer Placeholder 5">
            <a:extLst>
              <a:ext uri="{FF2B5EF4-FFF2-40B4-BE49-F238E27FC236}">
                <a16:creationId xmlns:a16="http://schemas.microsoft.com/office/drawing/2014/main" id="{149AC6C9-03BF-4F9F-8DA9-409AA2CD6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4D56C-5265-47A9-830F-5D973EAECE9F}"/>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20142914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06D2-C516-4FBD-B4FC-7C68BF8B37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7E4FE-EF51-4292-9B31-9B3C2CF491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A1F38-D73E-4F19-AC28-CB991050CF2E}"/>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5" name="Footer Placeholder 4">
            <a:extLst>
              <a:ext uri="{FF2B5EF4-FFF2-40B4-BE49-F238E27FC236}">
                <a16:creationId xmlns:a16="http://schemas.microsoft.com/office/drawing/2014/main" id="{FC017F4B-2B11-401F-9809-E90900064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6A684-A383-4A0E-9327-E3BBF1E3F0C0}"/>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18638185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97636D-6F92-4F6D-A782-7E823DB2938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096F3-C0B4-4BF3-81BD-E90EE432230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5C24C-CD58-438E-8005-2A8642EE5F63}"/>
              </a:ext>
            </a:extLst>
          </p:cNvPr>
          <p:cNvSpPr>
            <a:spLocks noGrp="1"/>
          </p:cNvSpPr>
          <p:nvPr>
            <p:ph type="dt" sz="half" idx="10"/>
          </p:nvPr>
        </p:nvSpPr>
        <p:spPr/>
        <p:txBody>
          <a:bodyPr/>
          <a:lstStyle/>
          <a:p>
            <a:fld id="{42023871-377B-43B2-B759-5EE294A836CA}" type="datetimeFigureOut">
              <a:rPr lang="en-US" smtClean="0"/>
              <a:t>10/29/2021</a:t>
            </a:fld>
            <a:endParaRPr lang="en-US"/>
          </a:p>
        </p:txBody>
      </p:sp>
      <p:sp>
        <p:nvSpPr>
          <p:cNvPr id="5" name="Footer Placeholder 4">
            <a:extLst>
              <a:ext uri="{FF2B5EF4-FFF2-40B4-BE49-F238E27FC236}">
                <a16:creationId xmlns:a16="http://schemas.microsoft.com/office/drawing/2014/main" id="{1FECF94B-89CE-4EF1-8CFD-C6C6A27D0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BE473-B950-4B92-BE11-2600DE6FD97B}"/>
              </a:ext>
            </a:extLst>
          </p:cNvPr>
          <p:cNvSpPr>
            <a:spLocks noGrp="1"/>
          </p:cNvSpPr>
          <p:nvPr>
            <p:ph type="sldNum" sz="quarter" idx="12"/>
          </p:nvPr>
        </p:nvSpPr>
        <p:spPr/>
        <p:txBody>
          <a:bodyPr/>
          <a:lstStyle/>
          <a:p>
            <a:fld id="{33713B2F-B531-4462-A3D9-D903882B9FD2}" type="slidenum">
              <a:rPr lang="en-US" smtClean="0"/>
              <a:t>‹#›</a:t>
            </a:fld>
            <a:endParaRPr lang="en-US"/>
          </a:p>
        </p:txBody>
      </p:sp>
    </p:spTree>
    <p:extLst>
      <p:ext uri="{BB962C8B-B14F-4D97-AF65-F5344CB8AC3E}">
        <p14:creationId xmlns:p14="http://schemas.microsoft.com/office/powerpoint/2010/main" val="20581553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9"/>
            <a:ext cx="9144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11/1/2021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8603346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3163403" y="1"/>
            <a:ext cx="2699427"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11/1/2021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24440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514148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251329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11/1/2021</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9361201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457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chemeClr val="tx1"/>
                </a:solidFill>
              </a:defRPr>
            </a:lvl1pPr>
            <a:lvl2pPr>
              <a:defRPr sz="1050">
                <a:solidFill>
                  <a:schemeClr val="tx1"/>
                </a:solidFill>
              </a:defRPr>
            </a:lvl2pPr>
            <a:lvl3pPr>
              <a:defRPr sz="825">
                <a:solidFill>
                  <a:schemeClr val="tx1"/>
                </a:solidFill>
              </a:defRPr>
            </a:lvl3pPr>
            <a:lvl4pPr>
              <a:defRPr sz="825">
                <a:solidFill>
                  <a:schemeClr val="tx1"/>
                </a:solidFill>
              </a:defRPr>
            </a:lvl4pPr>
            <a:lvl5pPr>
              <a:defRPr sz="825">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chemeClr val="tx1"/>
                </a:solidFill>
              </a:defRPr>
            </a:lvl1pPr>
            <a:lvl2pPr>
              <a:defRPr sz="1050">
                <a:solidFill>
                  <a:schemeClr val="tx1"/>
                </a:solidFill>
              </a:defRPr>
            </a:lvl2pPr>
            <a:lvl3pPr>
              <a:defRPr sz="825">
                <a:solidFill>
                  <a:schemeClr val="tx1"/>
                </a:solidFill>
              </a:defRPr>
            </a:lvl3pPr>
            <a:lvl4pPr>
              <a:defRPr sz="825">
                <a:solidFill>
                  <a:schemeClr val="tx1"/>
                </a:solidFill>
              </a:defRPr>
            </a:lvl4pPr>
            <a:lvl5pPr>
              <a:defRPr sz="825">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11/1/2021</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823470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251329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11/1/2021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571790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9144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11/1/2021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22960" y="1930862"/>
            <a:ext cx="2189560"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3494390" y="1930862"/>
            <a:ext cx="2189560"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6165820" y="1930862"/>
            <a:ext cx="2189560"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60" y="5257321"/>
            <a:ext cx="2189560" cy="583534"/>
          </a:xfrm>
        </p:spPr>
        <p:txBody>
          <a:bodyPr lIns="91440" rIns="91440" anchor="ctr">
            <a:normAutofit/>
          </a:bodyPr>
          <a:lstStyle>
            <a:lvl1pPr marL="0" indent="0" algn="ctr">
              <a:buNone/>
              <a:defRPr sz="1350" cap="all" baseline="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3500080" y="5257321"/>
            <a:ext cx="2189560" cy="583534"/>
          </a:xfrm>
        </p:spPr>
        <p:txBody>
          <a:bodyPr lIns="91440" rIns="91440" anchor="ctr">
            <a:normAutofit/>
          </a:bodyPr>
          <a:lstStyle>
            <a:lvl1pPr marL="0" indent="0" algn="ctr">
              <a:buNone/>
              <a:defRPr sz="1350" cap="all" baseline="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6177200" y="5257321"/>
            <a:ext cx="2189560" cy="583534"/>
          </a:xfrm>
        </p:spPr>
        <p:txBody>
          <a:bodyPr lIns="91440" rIns="91440" anchor="ctr">
            <a:normAutofit/>
          </a:bodyPr>
          <a:lstStyle>
            <a:lvl1pPr marL="0" indent="0" algn="ctr">
              <a:buNone/>
              <a:defRPr sz="1350" cap="all" baseline="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2536350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176492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896816"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443412" y="633876"/>
            <a:ext cx="4224338"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6" y="942870"/>
            <a:ext cx="3117972"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6" y="2281658"/>
            <a:ext cx="3117972" cy="3633471"/>
          </a:xfrm>
        </p:spPr>
        <p:txBody>
          <a:bodyPr>
            <a:normAutofit/>
          </a:bodyPr>
          <a:lstStyle>
            <a:lvl1pPr marL="0" indent="0">
              <a:buClr>
                <a:schemeClr val="tx1"/>
              </a:buClr>
              <a:buNone/>
              <a:defRPr sz="1200">
                <a:solidFill>
                  <a:schemeClr val="tx1"/>
                </a:solidFill>
              </a:defRPr>
            </a:lvl1pPr>
            <a:lvl2pPr marL="150876" indent="0">
              <a:buClr>
                <a:schemeClr val="tx1"/>
              </a:buClr>
              <a:buFont typeface="Arial" panose="020B0604020202020204" pitchFamily="34" charset="0"/>
              <a:buNone/>
              <a:defRPr sz="1050">
                <a:solidFill>
                  <a:schemeClr val="tx1"/>
                </a:solidFill>
              </a:defRPr>
            </a:lvl2pPr>
            <a:lvl3pPr marL="288036" indent="0">
              <a:buClr>
                <a:schemeClr val="tx1"/>
              </a:buClr>
              <a:buFont typeface="Arial" panose="020B0604020202020204" pitchFamily="34" charset="0"/>
              <a:buNone/>
              <a:defRPr sz="825">
                <a:solidFill>
                  <a:schemeClr val="tx1"/>
                </a:solidFill>
              </a:defRPr>
            </a:lvl3pPr>
            <a:lvl4pPr marL="425196" indent="0">
              <a:buClr>
                <a:schemeClr val="tx1"/>
              </a:buClr>
              <a:buFont typeface="Arial" panose="020B0604020202020204" pitchFamily="34" charset="0"/>
              <a:buNone/>
              <a:defRPr sz="825">
                <a:solidFill>
                  <a:schemeClr val="tx1"/>
                </a:solidFill>
              </a:defRPr>
            </a:lvl4pPr>
            <a:lvl5pPr marL="562356" indent="0">
              <a:buClr>
                <a:schemeClr val="tx1"/>
              </a:buClr>
              <a:buFont typeface="Arial" panose="020B0604020202020204" pitchFamily="34" charset="0"/>
              <a:buNone/>
              <a:defRPr sz="825">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6252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9144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5113795" y="999566"/>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476250" y="3135207"/>
            <a:ext cx="4095744" cy="587584"/>
          </a:xfrm>
          <a:prstGeom prst="rect">
            <a:avLst/>
          </a:prstGeom>
        </p:spPr>
        <p:txBody>
          <a:bodyPr vert="horz" lIns="91440" tIns="45720" rIns="91440" bIns="45720" rtlCol="0" anchor="ctr">
            <a:noAutofit/>
          </a:bodyPr>
          <a:lstStyle>
            <a:lvl1pPr algn="r">
              <a:defRPr sz="36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655595" y="831287"/>
            <a:ext cx="3012155" cy="5195425"/>
          </a:xfrm>
        </p:spPr>
        <p:txBody>
          <a:bodyPr anchor="ctr">
            <a:normAutofit/>
          </a:bodyPr>
          <a:lstStyle>
            <a:lvl1pPr marL="257175" indent="-257175">
              <a:buClr>
                <a:schemeClr val="tx1"/>
              </a:buClr>
              <a:buFont typeface="+mj-lt"/>
              <a:buAutoNum type="arabicPeriod"/>
              <a:defRPr sz="1200">
                <a:solidFill>
                  <a:schemeClr val="tx1"/>
                </a:solidFill>
              </a:defRPr>
            </a:lvl1pPr>
            <a:lvl2pPr marL="408051" indent="-257175">
              <a:buClr>
                <a:schemeClr val="tx1"/>
              </a:buClr>
              <a:buFont typeface="+mj-lt"/>
              <a:buAutoNum type="arabicPeriod"/>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0"/>
            <a:r>
              <a:rPr lang="en-US" noProof="0"/>
              <a:t>Quote Goes Here</a:t>
            </a:r>
          </a:p>
        </p:txBody>
      </p:sp>
    </p:spTree>
    <p:extLst>
      <p:ext uri="{BB962C8B-B14F-4D97-AF65-F5344CB8AC3E}">
        <p14:creationId xmlns:p14="http://schemas.microsoft.com/office/powerpoint/2010/main" val="23087506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2513293" y="0"/>
            <a:ext cx="663070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476250" y="3135207"/>
            <a:ext cx="3665141"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4181872" y="633875"/>
            <a:ext cx="4485878" cy="5590250"/>
          </a:xfrm>
        </p:spPr>
        <p:txBody>
          <a:bodyPr anchor="ctr">
            <a:normAutofit/>
          </a:bodyPr>
          <a:lstStyle>
            <a:lvl1pPr marL="257175" indent="-257175">
              <a:buClr>
                <a:schemeClr val="tx1"/>
              </a:buClr>
              <a:buFont typeface="+mj-lt"/>
              <a:buAutoNum type="arabicPeriod"/>
              <a:defRPr sz="1200">
                <a:solidFill>
                  <a:schemeClr val="tx1"/>
                </a:solidFill>
              </a:defRPr>
            </a:lvl1pPr>
            <a:lvl2pPr marL="408051" indent="-257175">
              <a:buClr>
                <a:schemeClr val="tx1"/>
              </a:buClr>
              <a:buFont typeface="+mj-lt"/>
              <a:buAutoNum type="arabicPeriod"/>
              <a:defRPr sz="1050">
                <a:solidFill>
                  <a:schemeClr val="tx1"/>
                </a:solidFill>
              </a:defRPr>
            </a:lvl2pPr>
            <a:lvl3pPr marL="459486" indent="-171450">
              <a:buClr>
                <a:schemeClr val="tx1"/>
              </a:buClr>
              <a:buFont typeface="+mj-lt"/>
              <a:buAutoNum type="arabicPeriod"/>
              <a:defRPr sz="825">
                <a:solidFill>
                  <a:schemeClr val="tx1"/>
                </a:solidFill>
              </a:defRPr>
            </a:lvl3pPr>
            <a:lvl4pPr marL="596646" indent="-171450">
              <a:buClr>
                <a:schemeClr val="tx1"/>
              </a:buClr>
              <a:buFont typeface="+mj-lt"/>
              <a:buAutoNum type="arabicPeriod"/>
              <a:defRPr sz="825">
                <a:solidFill>
                  <a:schemeClr val="tx1"/>
                </a:solidFill>
              </a:defRPr>
            </a:lvl4pPr>
            <a:lvl5pPr marL="733806" indent="-171450">
              <a:buClr>
                <a:schemeClr val="tx1"/>
              </a:buClr>
              <a:buFont typeface="+mj-lt"/>
              <a:buAutoNum type="arabicPeriod"/>
              <a:defRPr sz="825">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34984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9144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4082902" y="942871"/>
            <a:ext cx="4283858"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4082902" y="1973589"/>
            <a:ext cx="4283858" cy="3941540"/>
          </a:xfrm>
        </p:spPr>
        <p:txBody>
          <a:bodyPr>
            <a:normAutofit/>
          </a:bodyPr>
          <a:lstStyle>
            <a:lvl1pPr>
              <a:buClr>
                <a:schemeClr val="tx1"/>
              </a:buClr>
              <a:defRPr sz="1200">
                <a:solidFill>
                  <a:schemeClr val="tx1"/>
                </a:solidFill>
              </a:defRPr>
            </a:lvl1pPr>
            <a:lvl2pPr marL="288036" indent="-137160">
              <a:buClr>
                <a:schemeClr val="tx1"/>
              </a:buClr>
              <a:buFont typeface="Arial" panose="020B0604020202020204" pitchFamily="34" charset="0"/>
              <a:buChar char="•"/>
              <a:defRPr sz="1050">
                <a:solidFill>
                  <a:schemeClr val="tx1"/>
                </a:solidFill>
              </a:defRPr>
            </a:lvl2pPr>
            <a:lvl3pPr marL="425196" indent="-137160">
              <a:buClr>
                <a:schemeClr val="tx1"/>
              </a:buClr>
              <a:buFont typeface="Arial" panose="020B0604020202020204" pitchFamily="34" charset="0"/>
              <a:buChar char="•"/>
              <a:defRPr sz="825">
                <a:solidFill>
                  <a:schemeClr val="tx1"/>
                </a:solidFill>
              </a:defRPr>
            </a:lvl3pPr>
            <a:lvl4pPr marL="562356" indent="-137160">
              <a:buClr>
                <a:schemeClr val="tx1"/>
              </a:buClr>
              <a:buFont typeface="Arial" panose="020B0604020202020204" pitchFamily="34" charset="0"/>
              <a:buChar char="•"/>
              <a:defRPr sz="825">
                <a:solidFill>
                  <a:schemeClr val="tx1"/>
                </a:solidFill>
              </a:defRPr>
            </a:lvl4pPr>
            <a:lvl5pPr marL="699516" indent="-137160">
              <a:buClr>
                <a:schemeClr val="tx1"/>
              </a:buClr>
              <a:buFont typeface="Arial" panose="020B0604020202020204" pitchFamily="34" charset="0"/>
              <a:buChar char="•"/>
              <a:defRPr sz="825">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53877" y="621039"/>
            <a:ext cx="3441848" cy="5603086"/>
          </a:xfrm>
          <a:solidFill>
            <a:srgbClr val="EDEFF7"/>
          </a:solidFill>
        </p:spPr>
        <p:txBody>
          <a:bodyPr>
            <a:normAutofit/>
          </a:bodyPr>
          <a:lstStyle>
            <a:lvl1pPr>
              <a:buClr>
                <a:schemeClr val="tx1"/>
              </a:buClr>
              <a:defRPr sz="1200">
                <a:solidFill>
                  <a:schemeClr val="tx1"/>
                </a:solidFill>
              </a:defRPr>
            </a:lvl1pPr>
            <a:lvl2pPr marL="288036" indent="-137160">
              <a:buClr>
                <a:schemeClr val="tx1"/>
              </a:buClr>
              <a:buFont typeface="Arial" panose="020B0604020202020204" pitchFamily="34" charset="0"/>
              <a:buChar char="•"/>
              <a:defRPr sz="1050">
                <a:solidFill>
                  <a:schemeClr val="tx1"/>
                </a:solidFill>
              </a:defRPr>
            </a:lvl2pPr>
            <a:lvl3pPr marL="425196" indent="-137160">
              <a:buClr>
                <a:schemeClr val="tx1"/>
              </a:buClr>
              <a:buFont typeface="Arial" panose="020B0604020202020204" pitchFamily="34" charset="0"/>
              <a:buChar char="•"/>
              <a:defRPr sz="825">
                <a:solidFill>
                  <a:schemeClr val="tx1"/>
                </a:solidFill>
              </a:defRPr>
            </a:lvl3pPr>
            <a:lvl4pPr marL="562356" indent="-137160">
              <a:buClr>
                <a:schemeClr val="tx1"/>
              </a:buClr>
              <a:buFont typeface="Arial" panose="020B0604020202020204" pitchFamily="34" charset="0"/>
              <a:buChar char="•"/>
              <a:defRPr sz="825">
                <a:solidFill>
                  <a:schemeClr val="tx1"/>
                </a:solidFill>
              </a:defRPr>
            </a:lvl4pPr>
            <a:lvl5pPr marL="699516" indent="-137160">
              <a:buClr>
                <a:schemeClr val="tx1"/>
              </a:buClr>
              <a:buFont typeface="Arial" panose="020B0604020202020204" pitchFamily="34" charset="0"/>
              <a:buChar char="•"/>
              <a:defRPr sz="825">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523298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8245186" y="0"/>
            <a:ext cx="89881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476249" y="3927894"/>
            <a:ext cx="81915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476251" y="603251"/>
            <a:ext cx="8191499" cy="3294019"/>
          </a:xfrm>
          <a:solidFill>
            <a:schemeClr val="bg1"/>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11/1/2021</a:t>
            </a:fld>
            <a:endParaRPr lang="en-US" noProof="0"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10577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16.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0.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11.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12.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9.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61.xml"/><Relationship Id="rId7" Type="http://schemas.openxmlformats.org/officeDocument/2006/relationships/image" Target="../media/image13.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8.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dirty="0"/>
          </a:p>
        </p:txBody>
      </p:sp>
      <p:sp>
        <p:nvSpPr>
          <p:cNvPr id="2" name="Holder 2"/>
          <p:cNvSpPr>
            <a:spLocks noGrp="1"/>
          </p:cNvSpPr>
          <p:nvPr>
            <p:ph type="title"/>
          </p:nvPr>
        </p:nvSpPr>
        <p:spPr>
          <a:xfrm>
            <a:off x="1030629" y="151319"/>
            <a:ext cx="7082739" cy="492443"/>
          </a:xfrm>
          <a:prstGeom prst="rect">
            <a:avLst/>
          </a:prstGeom>
        </p:spPr>
        <p:txBody>
          <a:bodyPr wrap="square" lIns="0" tIns="0" rIns="0" bIns="0">
            <a:spAutoFit/>
          </a:bodyPr>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348818" y="1580451"/>
            <a:ext cx="8446363" cy="386080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a:xfrm>
            <a:off x="8694673" y="6488912"/>
            <a:ext cx="230504" cy="198754"/>
          </a:xfrm>
          <a:prstGeom prst="rect">
            <a:avLst/>
          </a:prstGeom>
        </p:spPr>
        <p:txBody>
          <a:bodyPr wrap="square" lIns="0" tIns="0" rIns="0" bIns="0">
            <a:spAutoFit/>
          </a:bodyPr>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835" r:id="rId6"/>
    <p:sldLayoutId id="2147484013" r:id="rId7"/>
  </p:sldLayoutIdLst>
  <p:txStyles>
    <p:titleStyle>
      <a:lvl1pPr>
        <a:defRPr>
          <a:solidFill>
            <a:schemeClr val="accent1"/>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4450" y="228600"/>
            <a:ext cx="7715250" cy="6238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905000"/>
            <a:ext cx="8286750" cy="4271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753DC8EE-FEA1-4C7F-A66B-0AF2838A0F0D}"/>
              </a:ext>
            </a:extLst>
          </p:cNvPr>
          <p:cNvSpPr>
            <a:spLocks noGrp="1"/>
          </p:cNvSpPr>
          <p:nvPr>
            <p:ph type="dt" sz="half" idx="2"/>
          </p:nvPr>
        </p:nvSpPr>
        <p:spPr>
          <a:xfrm>
            <a:off x="228600" y="6446838"/>
            <a:ext cx="2057400" cy="365125"/>
          </a:xfrm>
          <a:prstGeom prst="rect">
            <a:avLst/>
          </a:prstGeom>
        </p:spPr>
        <p:txBody>
          <a:bodyPr/>
          <a:lstStyle>
            <a:lvl1pPr>
              <a:defRPr sz="1050" b="1">
                <a:solidFill>
                  <a:srgbClr val="898989"/>
                </a:solidFill>
                <a:latin typeface="+mn-lt"/>
              </a:defRPr>
            </a:lvl1pPr>
          </a:lstStyle>
          <a:p>
            <a:r>
              <a:rPr lang="en-US" dirty="0"/>
              <a:t>Premier Series</a:t>
            </a:r>
          </a:p>
        </p:txBody>
      </p:sp>
      <p:sp>
        <p:nvSpPr>
          <p:cNvPr id="8" name="Footer Placeholder 4">
            <a:extLst>
              <a:ext uri="{FF2B5EF4-FFF2-40B4-BE49-F238E27FC236}">
                <a16:creationId xmlns:a16="http://schemas.microsoft.com/office/drawing/2014/main" id="{C1BC8CD7-C614-4CB1-9FE8-2302040F16FD}"/>
              </a:ext>
            </a:extLst>
          </p:cNvPr>
          <p:cNvSpPr>
            <a:spLocks noGrp="1"/>
          </p:cNvSpPr>
          <p:nvPr>
            <p:ph type="ftr" sz="quarter" idx="3"/>
          </p:nvPr>
        </p:nvSpPr>
        <p:spPr>
          <a:xfrm>
            <a:off x="5672758" y="6477001"/>
            <a:ext cx="3242642" cy="365125"/>
          </a:xfrm>
          <a:prstGeom prst="rect">
            <a:avLst/>
          </a:prstGeom>
        </p:spPr>
        <p:txBody>
          <a:bodyPr/>
          <a:lstStyle>
            <a:lvl1pPr algn="r">
              <a:defRPr sz="1050" b="1">
                <a:solidFill>
                  <a:schemeClr val="bg1"/>
                </a:solidFill>
                <a:latin typeface="+mn-lt"/>
              </a:defRPr>
            </a:lvl1pPr>
          </a:lstStyle>
          <a:p>
            <a:r>
              <a:rPr lang="en-US" dirty="0"/>
              <a:t>Instructional Best Practices</a:t>
            </a:r>
          </a:p>
        </p:txBody>
      </p:sp>
    </p:spTree>
    <p:extLst>
      <p:ext uri="{BB962C8B-B14F-4D97-AF65-F5344CB8AC3E}">
        <p14:creationId xmlns:p14="http://schemas.microsoft.com/office/powerpoint/2010/main" val="75536591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Lst>
  <p:hf sldNum="0" hdr="0" ftr="0" dt="0"/>
  <p:txStyles>
    <p:titleStyle>
      <a:lvl1pPr algn="l" defTabSz="685800" rtl="0" eaLnBrk="1" latinLnBrk="0" hangingPunct="1">
        <a:lnSpc>
          <a:spcPct val="90000"/>
        </a:lnSpc>
        <a:spcBef>
          <a:spcPct val="0"/>
        </a:spcBef>
        <a:buNone/>
        <a:defRPr sz="33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kern="1200">
          <a:solidFill>
            <a:srgbClr val="3A3F4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rgbClr val="3A3F4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1" kern="1200">
          <a:solidFill>
            <a:srgbClr val="3A3F4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1" kern="1200">
          <a:solidFill>
            <a:srgbClr val="3A3F4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1" kern="1200">
          <a:solidFill>
            <a:srgbClr val="3A3F4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D8FD31-CD78-41E4-B805-9FF4ACF6DF9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D380A0-1018-4A23-822B-18051077D1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D66DF-FCA0-4973-B019-A43D3CC6AF9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023871-377B-43B2-B759-5EE294A836CA}" type="datetimeFigureOut">
              <a:rPr lang="en-US" smtClean="0"/>
              <a:t>10/29/2021</a:t>
            </a:fld>
            <a:endParaRPr lang="en-US"/>
          </a:p>
        </p:txBody>
      </p:sp>
      <p:sp>
        <p:nvSpPr>
          <p:cNvPr id="5" name="Footer Placeholder 4">
            <a:extLst>
              <a:ext uri="{FF2B5EF4-FFF2-40B4-BE49-F238E27FC236}">
                <a16:creationId xmlns:a16="http://schemas.microsoft.com/office/drawing/2014/main" id="{C3DC44DC-5775-4724-8BD2-0FE255D33C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5FBB85-C55B-4502-9D0D-1EA75C2434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713B2F-B531-4462-A3D9-D903882B9FD2}" type="slidenum">
              <a:rPr lang="en-US" smtClean="0"/>
              <a:t>‹#›</a:t>
            </a:fld>
            <a:endParaRPr lang="en-US"/>
          </a:p>
        </p:txBody>
      </p:sp>
    </p:spTree>
    <p:extLst>
      <p:ext uri="{BB962C8B-B14F-4D97-AF65-F5344CB8AC3E}">
        <p14:creationId xmlns:p14="http://schemas.microsoft.com/office/powerpoint/2010/main" val="1407868049"/>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noProof="0" smtClean="0"/>
              <a:t>11/1/2021</a:t>
            </a:fld>
            <a:endParaRPr lang="en-US" noProof="0"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788">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251298953"/>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Lst>
  <p:hf sldNum="0" hdr="0" ftr="0" dt="0"/>
  <p:txStyles>
    <p:titleStyle>
      <a:lvl1pPr algn="l" defTabSz="685800" rtl="0" eaLnBrk="1" latinLnBrk="0" hangingPunct="1">
        <a:lnSpc>
          <a:spcPct val="90000"/>
        </a:lnSpc>
        <a:spcBef>
          <a:spcPct val="0"/>
        </a:spcBef>
        <a:buNone/>
        <a:defRPr sz="21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3841449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pic>
        <p:nvPicPr>
          <p:cNvPr id="8" name="Picture 7" descr="triangle_pag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343400" y="6619893"/>
            <a:ext cx="435864" cy="240792"/>
          </a:xfrm>
          <a:prstGeom prst="rect">
            <a:avLst/>
          </a:prstGeom>
        </p:spPr>
      </p:pic>
      <p:sp>
        <p:nvSpPr>
          <p:cNvPr id="2" name="Title Placeholder 1"/>
          <p:cNvSpPr>
            <a:spLocks noGrp="1"/>
          </p:cNvSpPr>
          <p:nvPr>
            <p:ph type="title"/>
          </p:nvPr>
        </p:nvSpPr>
        <p:spPr>
          <a:xfrm>
            <a:off x="457200" y="2551231"/>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8163" y="3885257"/>
            <a:ext cx="6946430" cy="14412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61576" y="6558724"/>
            <a:ext cx="398874" cy="365125"/>
          </a:xfrm>
          <a:prstGeom prst="rect">
            <a:avLst/>
          </a:prstGeom>
        </p:spPr>
        <p:txBody>
          <a:bodyPr vert="horz" lIns="91440" tIns="45720" rIns="91440" bIns="45720" rtlCol="0" anchor="ctr"/>
          <a:lstStyle>
            <a:lvl1pPr algn="ctr">
              <a:defRPr sz="1200">
                <a:solidFill>
                  <a:srgbClr val="FFFFFF"/>
                </a:solidFill>
              </a:defRPr>
            </a:lvl1pPr>
          </a:lstStyle>
          <a:p>
            <a:fld id="{F1214C19-7B70-E548-A608-340680BFD9AE}" type="slidenum">
              <a:rPr lang="en-US" smtClean="0"/>
              <a:pPr/>
              <a:t>‹#›</a:t>
            </a:fld>
            <a:endParaRPr lang="en-US" dirty="0"/>
          </a:p>
        </p:txBody>
      </p:sp>
    </p:spTree>
    <p:extLst>
      <p:ext uri="{BB962C8B-B14F-4D97-AF65-F5344CB8AC3E}">
        <p14:creationId xmlns:p14="http://schemas.microsoft.com/office/powerpoint/2010/main" val="103397468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txStyles>
    <p:titleStyle>
      <a:lvl1pPr algn="ctr" defTabSz="457200" rtl="0" eaLnBrk="1" latinLnBrk="0" hangingPunct="1">
        <a:spcBef>
          <a:spcPct val="0"/>
        </a:spcBef>
        <a:buNone/>
        <a:defRPr sz="3600" b="1" kern="1200">
          <a:solidFill>
            <a:srgbClr val="FFFFFF"/>
          </a:solidFill>
          <a:latin typeface="Verdana"/>
          <a:ea typeface="+mj-ea"/>
          <a:cs typeface="Verdana"/>
        </a:defRPr>
      </a:lvl1pPr>
    </p:titleStyle>
    <p:bodyStyle>
      <a:lvl1pPr marL="342900" indent="-342900" algn="ctr" defTabSz="457200" rtl="0" eaLnBrk="1" latinLnBrk="0" hangingPunct="1">
        <a:spcBef>
          <a:spcPct val="20000"/>
        </a:spcBef>
        <a:buClr>
          <a:srgbClr val="AB0520"/>
        </a:buClr>
        <a:buFont typeface="Arial"/>
        <a:buChar char="•"/>
        <a:defRPr sz="2000" kern="1200">
          <a:solidFill>
            <a:srgbClr val="FFFFFF"/>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FFFFFF"/>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sz="1013" dirty="0"/>
          </a:p>
        </p:txBody>
      </p:sp>
      <p:sp>
        <p:nvSpPr>
          <p:cNvPr id="2" name="Holder 2"/>
          <p:cNvSpPr>
            <a:spLocks noGrp="1"/>
          </p:cNvSpPr>
          <p:nvPr>
            <p:ph type="title"/>
          </p:nvPr>
        </p:nvSpPr>
        <p:spPr>
          <a:xfrm>
            <a:off x="1030631" y="151323"/>
            <a:ext cx="7082739" cy="492443"/>
          </a:xfrm>
          <a:prstGeom prst="rect">
            <a:avLst/>
          </a:prstGeom>
        </p:spPr>
        <p:txBody>
          <a:bodyPr wrap="square" lIns="0" tIns="0" rIns="0" bIns="0">
            <a:spAutoFit/>
          </a:bodyPr>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348820" y="1580454"/>
            <a:ext cx="8446363" cy="430887"/>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a:xfrm>
            <a:off x="8694673" y="6488914"/>
            <a:ext cx="230504" cy="103875"/>
          </a:xfrm>
          <a:prstGeom prst="rect">
            <a:avLst/>
          </a:prstGeom>
        </p:spPr>
        <p:txBody>
          <a:bodyPr wrap="square" lIns="0" tIns="0" rIns="0" bIns="0">
            <a:spAutoFit/>
          </a:bodyPr>
          <a:lstStyle>
            <a:lvl1pPr>
              <a:defRPr sz="675" b="0" i="0">
                <a:solidFill>
                  <a:srgbClr val="888888"/>
                </a:solidFill>
                <a:latin typeface="Franklin Gothic Medium"/>
                <a:cs typeface="Franklin Gothic Medium"/>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47938374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Lst>
  <p:hf sldNum="0" hdr="0" ftr="0" dt="0"/>
  <p:txStyles>
    <p:titleStyle>
      <a:lvl1pPr eaLnBrk="1" hangingPunct="1">
        <a:defRPr>
          <a:solidFill>
            <a:schemeClr val="accent1"/>
          </a:solidFill>
          <a:latin typeface="+mj-lt"/>
          <a:ea typeface="+mj-ea"/>
          <a:cs typeface="+mj-cs"/>
        </a:defRPr>
      </a:lvl1pPr>
    </p:titleStyle>
    <p:bodyStyle>
      <a:lvl1pPr marL="0" eaLnBrk="1" hangingPunct="1">
        <a:defRPr>
          <a:latin typeface="+mn-lt"/>
          <a:ea typeface="+mn-ea"/>
          <a:cs typeface="+mn-cs"/>
        </a:defRPr>
      </a:lvl1pPr>
      <a:lvl2pPr marL="257175" eaLnBrk="1" hangingPunct="1">
        <a:defRPr>
          <a:latin typeface="+mn-lt"/>
          <a:ea typeface="+mn-ea"/>
          <a:cs typeface="+mn-cs"/>
        </a:defRPr>
      </a:lvl2pPr>
      <a:lvl3pPr marL="514350" eaLnBrk="1" hangingPunct="1">
        <a:defRPr>
          <a:latin typeface="+mn-lt"/>
          <a:ea typeface="+mn-ea"/>
          <a:cs typeface="+mn-cs"/>
        </a:defRPr>
      </a:lvl3pPr>
      <a:lvl4pPr marL="771525" eaLnBrk="1" hangingPunct="1">
        <a:defRPr>
          <a:latin typeface="+mn-lt"/>
          <a:ea typeface="+mn-ea"/>
          <a:cs typeface="+mn-cs"/>
        </a:defRPr>
      </a:lvl4pPr>
      <a:lvl5pPr marL="1028700" eaLnBrk="1" hangingPunct="1">
        <a:defRPr>
          <a:latin typeface="+mn-lt"/>
          <a:ea typeface="+mn-ea"/>
          <a:cs typeface="+mn-cs"/>
        </a:defRPr>
      </a:lvl5pPr>
      <a:lvl6pPr marL="1285875" eaLnBrk="1" hangingPunct="1">
        <a:defRPr>
          <a:latin typeface="+mn-lt"/>
          <a:ea typeface="+mn-ea"/>
          <a:cs typeface="+mn-cs"/>
        </a:defRPr>
      </a:lvl6pPr>
      <a:lvl7pPr marL="1543050" eaLnBrk="1" hangingPunct="1">
        <a:defRPr>
          <a:latin typeface="+mn-lt"/>
          <a:ea typeface="+mn-ea"/>
          <a:cs typeface="+mn-cs"/>
        </a:defRPr>
      </a:lvl7pPr>
      <a:lvl8pPr marL="1800225" eaLnBrk="1" hangingPunct="1">
        <a:defRPr>
          <a:latin typeface="+mn-lt"/>
          <a:ea typeface="+mn-ea"/>
          <a:cs typeface="+mn-cs"/>
        </a:defRPr>
      </a:lvl8pPr>
      <a:lvl9pPr marL="2057400" eaLnBrk="1" hangingPunct="1">
        <a:defRPr>
          <a:latin typeface="+mn-lt"/>
          <a:ea typeface="+mn-ea"/>
          <a:cs typeface="+mn-cs"/>
        </a:defRPr>
      </a:lvl9pPr>
    </p:bodyStyle>
    <p:otherStyle>
      <a:lvl1pPr marL="0" eaLnBrk="1" hangingPunct="1">
        <a:defRPr>
          <a:latin typeface="+mn-lt"/>
          <a:ea typeface="+mn-ea"/>
          <a:cs typeface="+mn-cs"/>
        </a:defRPr>
      </a:lvl1pPr>
      <a:lvl2pPr marL="257175" eaLnBrk="1" hangingPunct="1">
        <a:defRPr>
          <a:latin typeface="+mn-lt"/>
          <a:ea typeface="+mn-ea"/>
          <a:cs typeface="+mn-cs"/>
        </a:defRPr>
      </a:lvl2pPr>
      <a:lvl3pPr marL="514350" eaLnBrk="1" hangingPunct="1">
        <a:defRPr>
          <a:latin typeface="+mn-lt"/>
          <a:ea typeface="+mn-ea"/>
          <a:cs typeface="+mn-cs"/>
        </a:defRPr>
      </a:lvl3pPr>
      <a:lvl4pPr marL="771525" eaLnBrk="1" hangingPunct="1">
        <a:defRPr>
          <a:latin typeface="+mn-lt"/>
          <a:ea typeface="+mn-ea"/>
          <a:cs typeface="+mn-cs"/>
        </a:defRPr>
      </a:lvl4pPr>
      <a:lvl5pPr marL="1028700" eaLnBrk="1" hangingPunct="1">
        <a:defRPr>
          <a:latin typeface="+mn-lt"/>
          <a:ea typeface="+mn-ea"/>
          <a:cs typeface="+mn-cs"/>
        </a:defRPr>
      </a:lvl5pPr>
      <a:lvl6pPr marL="1285875" eaLnBrk="1" hangingPunct="1">
        <a:defRPr>
          <a:latin typeface="+mn-lt"/>
          <a:ea typeface="+mn-ea"/>
          <a:cs typeface="+mn-cs"/>
        </a:defRPr>
      </a:lvl6pPr>
      <a:lvl7pPr marL="1543050" eaLnBrk="1" hangingPunct="1">
        <a:defRPr>
          <a:latin typeface="+mn-lt"/>
          <a:ea typeface="+mn-ea"/>
          <a:cs typeface="+mn-cs"/>
        </a:defRPr>
      </a:lvl7pPr>
      <a:lvl8pPr marL="1800225" eaLnBrk="1" hangingPunct="1">
        <a:defRPr>
          <a:latin typeface="+mn-lt"/>
          <a:ea typeface="+mn-ea"/>
          <a:cs typeface="+mn-cs"/>
        </a:defRPr>
      </a:lvl8pPr>
      <a:lvl9pPr marL="2057400" eaLnBrk="1" hangingPunct="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CBAA-EDC7-4642-ACF4-B5B561F9B3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D5F88-3BC1-45E3-BED4-4B84A3FC20A7}"/>
              </a:ext>
            </a:extLst>
          </p:cNvPr>
          <p:cNvSpPr>
            <a:spLocks noGrp="1"/>
          </p:cNvSpPr>
          <p:nvPr>
            <p:ph type="body" idx="1"/>
          </p:nvPr>
        </p:nvSpPr>
        <p:spPr>
          <a:xfrm>
            <a:off x="628650" y="1825625"/>
            <a:ext cx="7886700" cy="41963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F8A3AFA-DA60-4F1B-A1D2-C63BF5367B8B}"/>
              </a:ext>
            </a:extLst>
          </p:cNvPr>
          <p:cNvCxnSpPr/>
          <p:nvPr userDrawn="1"/>
        </p:nvCxnSpPr>
        <p:spPr>
          <a:xfrm>
            <a:off x="-22860" y="6176963"/>
            <a:ext cx="9189720" cy="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9" name="Picture 8" descr="A picture containing object, clock&#10;&#10;Description automatically generated">
            <a:extLst>
              <a:ext uri="{FF2B5EF4-FFF2-40B4-BE49-F238E27FC236}">
                <a16:creationId xmlns:a16="http://schemas.microsoft.com/office/drawing/2014/main" id="{4E5C52AA-6984-406B-A5F4-E7E635E4B01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96400" y="6269514"/>
            <a:ext cx="1951200" cy="588487"/>
          </a:xfrm>
          <a:prstGeom prst="rect">
            <a:avLst/>
          </a:prstGeom>
        </p:spPr>
      </p:pic>
    </p:spTree>
    <p:extLst>
      <p:ext uri="{BB962C8B-B14F-4D97-AF65-F5344CB8AC3E}">
        <p14:creationId xmlns:p14="http://schemas.microsoft.com/office/powerpoint/2010/main" val="121832925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401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
        <p:nvSpPr>
          <p:cNvPr id="2" name="Holder 2"/>
          <p:cNvSpPr>
            <a:spLocks noGrp="1"/>
          </p:cNvSpPr>
          <p:nvPr>
            <p:ph type="title"/>
          </p:nvPr>
        </p:nvSpPr>
        <p:spPr>
          <a:xfrm>
            <a:off x="1030629" y="151319"/>
            <a:ext cx="7082739" cy="492443"/>
          </a:xfrm>
          <a:prstGeom prst="rect">
            <a:avLst/>
          </a:prstGeom>
        </p:spPr>
        <p:txBody>
          <a:bodyPr wrap="square" lIns="0" tIns="0" rIns="0" bIns="0">
            <a:spAutoFit/>
          </a:bodyPr>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348818" y="1580451"/>
            <a:ext cx="8446363" cy="386080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a:xfrm>
            <a:off x="8694673" y="6488912"/>
            <a:ext cx="230504" cy="198754"/>
          </a:xfrm>
          <a:prstGeom prst="rect">
            <a:avLst/>
          </a:prstGeom>
        </p:spPr>
        <p:txBody>
          <a:bodyPr wrap="square" lIns="0" tIns="0" rIns="0" bIns="0">
            <a:spAutoFit/>
          </a:bodyPr>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398629657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p:txStyles>
    <p:titleStyle>
      <a:lvl1pPr eaLnBrk="1" hangingPunct="1">
        <a:defRPr>
          <a:solidFill>
            <a:schemeClr val="accent1"/>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F7215-4E2D-402D-96E4-83B94773F66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4B6A88-90F1-4352-8164-EDCED9B771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8878A-AAF0-401A-B5DB-ED3BA90C73D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BF5F00-77C3-4625-B410-2882EDCD2DBE}" type="datetimeFigureOut">
              <a:rPr lang="en-US" smtClean="0"/>
              <a:t>10/28/2021</a:t>
            </a:fld>
            <a:endParaRPr lang="en-US"/>
          </a:p>
        </p:txBody>
      </p:sp>
      <p:sp>
        <p:nvSpPr>
          <p:cNvPr id="5" name="Footer Placeholder 4">
            <a:extLst>
              <a:ext uri="{FF2B5EF4-FFF2-40B4-BE49-F238E27FC236}">
                <a16:creationId xmlns:a16="http://schemas.microsoft.com/office/drawing/2014/main" id="{FA07D8B6-1475-47F0-B403-FD5DCAFC5E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229216-67F0-4BA0-8715-AC806ACDF0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BCC629-8C1F-45B3-9DE3-237FFD057A85}" type="slidenum">
              <a:rPr lang="en-US" smtClean="0"/>
              <a:t>‹#›</a:t>
            </a:fld>
            <a:endParaRPr lang="en-US"/>
          </a:p>
        </p:txBody>
      </p:sp>
    </p:spTree>
    <p:extLst>
      <p:ext uri="{BB962C8B-B14F-4D97-AF65-F5344CB8AC3E}">
        <p14:creationId xmlns:p14="http://schemas.microsoft.com/office/powerpoint/2010/main" val="3328325778"/>
      </p:ext>
    </p:extLst>
  </p:cSld>
  <p:clrMap bg1="dk1" tx1="lt1" bg2="dk2" tx2="lt2" accent1="accent1" accent2="accent2" accent3="accent3" accent4="accent4" accent5="accent5" accent6="accent6" hlink="hlink" folHlink="folHlink"/>
  <p:sldLayoutIdLst>
    <p:sldLayoutId id="2147484006" r:id="rId1"/>
    <p:sldLayoutId id="2147483650" r:id="rId2"/>
    <p:sldLayoutId id="2147483651" r:id="rId3"/>
    <p:sldLayoutId id="2147484009" r:id="rId4"/>
    <p:sldLayoutId id="2147483653" r:id="rId5"/>
    <p:sldLayoutId id="2147484008" r:id="rId6"/>
    <p:sldLayoutId id="2147483655" r:id="rId7"/>
    <p:sldLayoutId id="2147484010" r:id="rId8"/>
    <p:sldLayoutId id="2147484012" r:id="rId9"/>
    <p:sldLayoutId id="2147484007"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82881" y="137160"/>
            <a:ext cx="8778239" cy="6583680"/>
          </a:xfrm>
          <a:prstGeom prst="rect">
            <a:avLst/>
          </a:prstGeom>
        </p:spPr>
      </p:pic>
      <p:pic>
        <p:nvPicPr>
          <p:cNvPr id="17" name="bg object 17"/>
          <p:cNvPicPr/>
          <p:nvPr/>
        </p:nvPicPr>
        <p:blipFill>
          <a:blip r:embed="rId8" cstate="print"/>
          <a:stretch>
            <a:fillRect/>
          </a:stretch>
        </p:blipFill>
        <p:spPr>
          <a:xfrm>
            <a:off x="614361" y="1670689"/>
            <a:ext cx="7915338" cy="99006"/>
          </a:xfrm>
          <a:prstGeom prst="rect">
            <a:avLst/>
          </a:prstGeom>
        </p:spPr>
      </p:pic>
      <p:sp>
        <p:nvSpPr>
          <p:cNvPr id="2" name="Holder 2"/>
          <p:cNvSpPr>
            <a:spLocks noGrp="1"/>
          </p:cNvSpPr>
          <p:nvPr>
            <p:ph type="title"/>
          </p:nvPr>
        </p:nvSpPr>
        <p:spPr>
          <a:xfrm>
            <a:off x="1502764" y="266179"/>
            <a:ext cx="6138472" cy="939800"/>
          </a:xfrm>
          <a:prstGeom prst="rect">
            <a:avLst/>
          </a:prstGeom>
        </p:spPr>
        <p:txBody>
          <a:bodyPr wrap="square" lIns="0" tIns="0" rIns="0" bIns="0">
            <a:spAutoFit/>
          </a:bodyPr>
          <a:lstStyle>
            <a:lvl1pPr>
              <a:defRPr sz="6000" b="1" i="0">
                <a:solidFill>
                  <a:schemeClr val="tx1"/>
                </a:solidFill>
                <a:latin typeface="Calibri"/>
                <a:cs typeface="Calibri"/>
              </a:defRPr>
            </a:lvl1pPr>
          </a:lstStyle>
          <a:p>
            <a:endParaRPr/>
          </a:p>
        </p:txBody>
      </p:sp>
      <p:sp>
        <p:nvSpPr>
          <p:cNvPr id="3" name="Holder 3"/>
          <p:cNvSpPr>
            <a:spLocks noGrp="1"/>
          </p:cNvSpPr>
          <p:nvPr>
            <p:ph type="body" idx="1"/>
          </p:nvPr>
        </p:nvSpPr>
        <p:spPr>
          <a:xfrm>
            <a:off x="246805" y="1815165"/>
            <a:ext cx="865039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10/28/2021</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21883942"/>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title="&quot;&quot;"/>
          <p:cNvSpPr/>
          <p:nvPr/>
        </p:nvSpPr>
        <p:spPr>
          <a:xfrm>
            <a:off x="0" y="0"/>
            <a:ext cx="9144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65849335"/>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customXml" Target="../ink/ink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3" Type="http://schemas.openxmlformats.org/officeDocument/2006/relationships/hyperlink" Target="http://www.acteaz.org/" TargetMode="External"/><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mailto:stephanweltsch@acteaz.org" TargetMode="External"/><Relationship Id="rId7" Type="http://schemas.openxmlformats.org/officeDocument/2006/relationships/hyperlink" Target="mailto:premierseries@acteaz.org" TargetMode="External"/><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hyperlink" Target="mailto:shellyyork@acteaz.org" TargetMode="External"/><Relationship Id="rId5" Type="http://schemas.openxmlformats.org/officeDocument/2006/relationships/hyperlink" Target="mailto:pamferguson@acteaz.org" TargetMode="External"/><Relationship Id="rId4" Type="http://schemas.openxmlformats.org/officeDocument/2006/relationships/hyperlink" Target="mailto:rahsaanbartet@acteaz.org" TargetMode="External"/><Relationship Id="rId9" Type="http://schemas.openxmlformats.org/officeDocument/2006/relationships/image" Target="../media/image27.svg"/></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hyperlink" Target="https://www.ctecaz.or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drive.google.com/file/d/1U-2LEUVwJ-dfT40-iLe96o3oixLmsFSO/view?usp=sharing" TargetMode="External"/><Relationship Id="rId5" Type="http://schemas.openxmlformats.org/officeDocument/2006/relationships/image" Target="../media/image31.png"/><Relationship Id="rId4" Type="http://schemas.openxmlformats.org/officeDocument/2006/relationships/hyperlink" Target="https://cte.ctecaz.org/login?next=%2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bit.ly/ConsortiumBlueprintEvent22"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hyperlink" Target="https://www.ctecaz.org/"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hyperlink" Target="https://www.facebook.com/azctecc?fref=ts" TargetMode="External"/><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support@ctecaz.org" TargetMode="External"/><Relationship Id="rId11" Type="http://schemas.openxmlformats.org/officeDocument/2006/relationships/hyperlink" Target="https://www.youtube.com/channel/UC51TcfYNUIJr2vVhpYUWsEQ" TargetMode="External"/><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hyperlink" Target="https://www.ctecaz.org/" TargetMode="External"/><Relationship Id="rId9" Type="http://schemas.openxmlformats.org/officeDocument/2006/relationships/hyperlink" Target="https://twitter.com/AZ_CTE_C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6.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hyperlink" Target="mailto:Cathy.Reed@azed.gov" TargetMode="External"/><Relationship Id="rId5" Type="http://schemas.openxmlformats.org/officeDocument/2006/relationships/hyperlink" Target="mailto:Judy.Balogh@azed.gov" TargetMode="Externa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38.xml"/><Relationship Id="rId6" Type="http://schemas.openxmlformats.org/officeDocument/2006/relationships/image" Target="../media/image52.jpeg"/><Relationship Id="rId5" Type="http://schemas.openxmlformats.org/officeDocument/2006/relationships/image" Target="../media/image51.png"/><Relationship Id="rId10" Type="http://schemas.openxmlformats.org/officeDocument/2006/relationships/image" Target="../media/image56.jpg"/><Relationship Id="rId4" Type="http://schemas.openxmlformats.org/officeDocument/2006/relationships/image" Target="../media/image50.png"/><Relationship Id="rId9"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3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1.xml"/><Relationship Id="rId5" Type="http://schemas.openxmlformats.org/officeDocument/2006/relationships/image" Target="../media/image69.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s://fblaarizona.wufoo.com/forms/w9y13nl19006cq/" TargetMode="External"/><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Julie.Ellis@azed.gov" TargetMode="Externa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www.azed.gov/cte/cte-enrollmen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hyperlink" Target="https://www.azed.gov/cte/cte-enrollment"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hyperlink" Target="https://www.azed.gov/cte/cte-placement"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www.azed.gov/cte/cte-data-portal-information"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azed.gov/cte/cte-data-portal-information" TargetMode="External"/><Relationship Id="rId3" Type="http://schemas.openxmlformats.org/officeDocument/2006/relationships/image" Target="../media/image19.png"/><Relationship Id="rId7" Type="http://schemas.openxmlformats.org/officeDocument/2006/relationships/hyperlink" Target="mailto:Janet.Silao@azed.gov"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mailto:Samuel.Irvin@azed.gov" TargetMode="External"/><Relationship Id="rId5" Type="http://schemas.openxmlformats.org/officeDocument/2006/relationships/hyperlink" Target="mailto:Donna.Kerwin@azed.gov" TargetMode="External"/><Relationship Id="rId4" Type="http://schemas.openxmlformats.org/officeDocument/2006/relationships/hyperlink" Target="mailto:Tammie.Chavez@azed.gov"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mailto:Bobby.Neves@azed.gov"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7.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hyperlink" Target="https://forms.office.com/Pages/ResponsePage.aspx?id=y7ClWB9EukKloY_f0Fo__Em6FmkDKkNFrsQaqUTcuWhUOUIxOVBTNU9CV0U4VzVZNTg3UUswOFRGWC4u" TargetMode="External"/><Relationship Id="rId2" Type="http://schemas.openxmlformats.org/officeDocument/2006/relationships/hyperlink" Target="http://www.myfutureaz.com/" TargetMode="External"/><Relationship Id="rId1" Type="http://schemas.openxmlformats.org/officeDocument/2006/relationships/slideLayout" Target="../slideLayouts/slideLayout5.xml"/><Relationship Id="rId4" Type="http://schemas.openxmlformats.org/officeDocument/2006/relationships/hyperlink" Target="https://www.azed.gov/sites/default/files/2021/10/Educator%20Account%20Request%20Template%20.xlsx"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www.azscaconference.org/" TargetMode="Externa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74.xml.rels><?xml version="1.0" encoding="UTF-8" standalone="yes"?>
<Relationships xmlns="http://schemas.openxmlformats.org/package/2006/relationships"><Relationship Id="rId3" Type="http://schemas.openxmlformats.org/officeDocument/2006/relationships/hyperlink" Target="https://bit.ly/CTE-Feedback" TargetMode="External"/><Relationship Id="rId2" Type="http://schemas.openxmlformats.org/officeDocument/2006/relationships/hyperlink" Target="https://youtu.be/m4fe_lvqfIg" TargetMode="Externa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hyperlink" Target="https://forms.office.com/Pages/ResponsePage.aspx?id=y7ClWB9EukKloY_f0Fo__Em6FmkDKkNFrsQaqUTcuWhUNFdSWU1DQjk0N1UyUkRNRFlDQUJBUVhFRy4u&amp;wdLOR=cE3D0E13C-7C19-44C6-97CE-E1D744D16A31" TargetMode="External"/><Relationship Id="rId2" Type="http://schemas.openxmlformats.org/officeDocument/2006/relationships/hyperlink" Target="https://padlet.com/adeschoolcounseling" TargetMode="Externa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hyperlink" Target="http://www.azed.gov/cte/ecap" TargetMode="External"/><Relationship Id="rId2" Type="http://schemas.openxmlformats.org/officeDocument/2006/relationships/hyperlink" Target="mailto:amanda.nolasco@azed.gov" TargetMode="External"/><Relationship Id="rId1" Type="http://schemas.openxmlformats.org/officeDocument/2006/relationships/slideLayout" Target="../slideLayouts/slideLayout5.xml"/><Relationship Id="rId4" Type="http://schemas.openxmlformats.org/officeDocument/2006/relationships/hyperlink" Target="https://forms.office.com/Pages/ResponsePage.aspx?id=y7ClWB9EukKloY_f0Fo__Em6FmkDKkNFrsQaqUTcuWhUNFdSWU1DQjk0N1UyUkRNRFlDQUJBUVhFRy4u"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5ACF-58A5-430D-B548-56981423FCC4}"/>
              </a:ext>
            </a:extLst>
          </p:cNvPr>
          <p:cNvSpPr>
            <a:spLocks noGrp="1"/>
          </p:cNvSpPr>
          <p:nvPr>
            <p:ph type="ctrTitle"/>
          </p:nvPr>
        </p:nvSpPr>
        <p:spPr>
          <a:xfrm>
            <a:off x="304800" y="2125980"/>
            <a:ext cx="8534400" cy="984885"/>
          </a:xfrm>
        </p:spPr>
        <p:txBody>
          <a:bodyPr/>
          <a:lstStyle/>
          <a:p>
            <a:pPr algn="ctr"/>
            <a:r>
              <a:rPr lang="en-US" b="1" dirty="0">
                <a:ln>
                  <a:solidFill>
                    <a:srgbClr val="C00000"/>
                  </a:solidFill>
                </a:ln>
                <a:latin typeface="Arial" panose="020B0604020202020204" pitchFamily="34" charset="0"/>
                <a:cs typeface="Arial" panose="020B0604020202020204" pitchFamily="34" charset="0"/>
              </a:rPr>
              <a:t>CTE ADMINISTRATORS MEETING</a:t>
            </a:r>
            <a:br>
              <a:rPr lang="en-US" b="1" dirty="0">
                <a:ln>
                  <a:solidFill>
                    <a:srgbClr val="C00000"/>
                  </a:solidFill>
                </a:ln>
                <a:latin typeface="Arial" panose="020B0604020202020204" pitchFamily="34" charset="0"/>
                <a:cs typeface="Arial" panose="020B0604020202020204" pitchFamily="34" charset="0"/>
              </a:rPr>
            </a:br>
            <a:r>
              <a:rPr lang="en-US" b="1" dirty="0">
                <a:ln>
                  <a:solidFill>
                    <a:srgbClr val="C00000"/>
                  </a:solidFill>
                </a:ln>
                <a:latin typeface="Arial" panose="020B0604020202020204" pitchFamily="34" charset="0"/>
                <a:cs typeface="Arial" panose="020B0604020202020204" pitchFamily="34" charset="0"/>
              </a:rPr>
              <a:t>November 4, 2021</a:t>
            </a:r>
          </a:p>
        </p:txBody>
      </p:sp>
      <p:sp>
        <p:nvSpPr>
          <p:cNvPr id="3" name="Subtitle 2">
            <a:extLst>
              <a:ext uri="{FF2B5EF4-FFF2-40B4-BE49-F238E27FC236}">
                <a16:creationId xmlns:a16="http://schemas.microsoft.com/office/drawing/2014/main" id="{EFA6E090-9BA7-436A-86FB-0D1015797EB8}"/>
              </a:ext>
            </a:extLst>
          </p:cNvPr>
          <p:cNvSpPr>
            <a:spLocks noGrp="1"/>
          </p:cNvSpPr>
          <p:nvPr>
            <p:ph type="subTitle" idx="4"/>
          </p:nvPr>
        </p:nvSpPr>
        <p:spPr>
          <a:xfrm>
            <a:off x="381000" y="3200400"/>
            <a:ext cx="8458200" cy="3447098"/>
          </a:xfrm>
        </p:spPr>
        <p:txBody>
          <a:bodyPr/>
          <a:lstStyle/>
          <a:p>
            <a:r>
              <a:rPr lang="en-US" b="1" dirty="0">
                <a:latin typeface="+mn-lt"/>
              </a:rPr>
              <a:t>Vision:</a:t>
            </a:r>
            <a:r>
              <a:rPr lang="en-US" dirty="0">
                <a:latin typeface="+mn-lt"/>
              </a:rPr>
              <a:t>  </a:t>
            </a:r>
          </a:p>
          <a:p>
            <a:r>
              <a:rPr lang="en-US" dirty="0">
                <a:latin typeface="+mn-lt"/>
              </a:rPr>
              <a:t>Develop Arizona’s competitive workforce through the power of Career and Technical Education.</a:t>
            </a:r>
          </a:p>
          <a:p>
            <a:r>
              <a:rPr lang="en-US" b="1" dirty="0">
                <a:latin typeface="+mn-lt"/>
              </a:rPr>
              <a:t>Mission:</a:t>
            </a:r>
          </a:p>
          <a:p>
            <a:r>
              <a:rPr lang="en-US" dirty="0">
                <a:latin typeface="+mn-lt"/>
              </a:rPr>
              <a:t>Career and Technical Education will engage Arizona learners in relevant experiences leading to purposeful and economically viable careers.</a:t>
            </a:r>
          </a:p>
          <a:p>
            <a:endParaRPr lang="en-US" dirty="0"/>
          </a:p>
        </p:txBody>
      </p:sp>
      <p:pic>
        <p:nvPicPr>
          <p:cNvPr id="4" name="Picture 3">
            <a:extLst>
              <a:ext uri="{FF2B5EF4-FFF2-40B4-BE49-F238E27FC236}">
                <a16:creationId xmlns:a16="http://schemas.microsoft.com/office/drawing/2014/main" id="{230FF9D4-ED7E-487D-98BE-1B972CBFB78C}"/>
              </a:ext>
            </a:extLst>
          </p:cNvPr>
          <p:cNvPicPr>
            <a:picLocks noChangeAspect="1"/>
          </p:cNvPicPr>
          <p:nvPr/>
        </p:nvPicPr>
        <p:blipFill>
          <a:blip r:embed="rId2"/>
          <a:stretch>
            <a:fillRect/>
          </a:stretch>
        </p:blipFill>
        <p:spPr>
          <a:xfrm>
            <a:off x="0" y="76200"/>
            <a:ext cx="9144000" cy="457200"/>
          </a:xfrm>
          <a:prstGeom prst="rect">
            <a:avLst/>
          </a:prstGeom>
        </p:spPr>
      </p:pic>
    </p:spTree>
    <p:extLst>
      <p:ext uri="{BB962C8B-B14F-4D97-AF65-F5344CB8AC3E}">
        <p14:creationId xmlns:p14="http://schemas.microsoft.com/office/powerpoint/2010/main" val="30718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AD0C-5896-48AE-802D-EB29E65ED848}"/>
              </a:ext>
            </a:extLst>
          </p:cNvPr>
          <p:cNvSpPr>
            <a:spLocks noGrp="1"/>
          </p:cNvSpPr>
          <p:nvPr>
            <p:ph type="title"/>
          </p:nvPr>
        </p:nvSpPr>
        <p:spPr/>
        <p:txBody>
          <a:bodyPr/>
          <a:lstStyle/>
          <a:p>
            <a:pPr algn="ctr"/>
            <a:r>
              <a:rPr lang="en-US" dirty="0"/>
              <a:t>Managing Your FY2022 Grants</a:t>
            </a:r>
          </a:p>
        </p:txBody>
      </p:sp>
      <p:sp>
        <p:nvSpPr>
          <p:cNvPr id="4" name="Content Placeholder 3">
            <a:extLst>
              <a:ext uri="{FF2B5EF4-FFF2-40B4-BE49-F238E27FC236}">
                <a16:creationId xmlns:a16="http://schemas.microsoft.com/office/drawing/2014/main" id="{D4006460-6C69-47A8-9D38-BA47579F430A}"/>
              </a:ext>
            </a:extLst>
          </p:cNvPr>
          <p:cNvSpPr>
            <a:spLocks noGrp="1"/>
          </p:cNvSpPr>
          <p:nvPr>
            <p:ph sz="half" idx="3"/>
          </p:nvPr>
        </p:nvSpPr>
        <p:spPr>
          <a:xfrm>
            <a:off x="495297" y="1676400"/>
            <a:ext cx="8153400" cy="2954655"/>
          </a:xfrm>
        </p:spPr>
        <p:txBody>
          <a:bodyPr/>
          <a:lstStyle/>
          <a:p>
            <a:pPr marL="457200" indent="-457200">
              <a:buFont typeface="Arial" panose="020B0604020202020204" pitchFamily="34" charset="0"/>
              <a:buChar char="•"/>
            </a:pPr>
            <a:r>
              <a:rPr lang="en-US" sz="2400" dirty="0"/>
              <a:t>Ensure you have grant user access role</a:t>
            </a:r>
          </a:p>
          <a:p>
            <a:pPr marL="457200" indent="-457200">
              <a:buFont typeface="Arial" panose="020B0604020202020204" pitchFamily="34" charset="0"/>
              <a:buChar char="•"/>
            </a:pPr>
            <a:r>
              <a:rPr lang="en-US" sz="2400" dirty="0"/>
              <a:t>Purchase of Capital Equipment</a:t>
            </a:r>
          </a:p>
          <a:p>
            <a:pPr marL="457200" indent="-457200">
              <a:buFont typeface="Arial" panose="020B0604020202020204" pitchFamily="34" charset="0"/>
              <a:buChar char="•"/>
            </a:pPr>
            <a:r>
              <a:rPr lang="en-US" sz="2400" dirty="0"/>
              <a:t>Work with your Business Manager to ensure regular submission of reimbursement requests</a:t>
            </a:r>
          </a:p>
          <a:p>
            <a:pPr marL="457200" indent="-457200">
              <a:buFont typeface="Arial" panose="020B0604020202020204" pitchFamily="34" charset="0"/>
              <a:buChar char="•"/>
            </a:pPr>
            <a:r>
              <a:rPr lang="en-US" sz="2400" dirty="0"/>
              <a:t>Focus on FY2022 CLNA &amp; goals/targets</a:t>
            </a:r>
          </a:p>
          <a:p>
            <a:endParaRPr lang="en-US" sz="2400" dirty="0"/>
          </a:p>
          <a:p>
            <a:pPr algn="ctr"/>
            <a:endParaRPr lang="en-US" sz="2400" b="1" dirty="0">
              <a:solidFill>
                <a:srgbClr val="FF0000"/>
              </a:solidFill>
            </a:endParaRPr>
          </a:p>
          <a:p>
            <a:pPr algn="ctr"/>
            <a:r>
              <a:rPr lang="en-US" sz="2400" b="1" dirty="0">
                <a:solidFill>
                  <a:srgbClr val="FF0000"/>
                </a:solidFill>
              </a:rPr>
              <a:t>****Spend your allocated funding****</a:t>
            </a:r>
            <a:endParaRPr lang="en-US" sz="2400" dirty="0"/>
          </a:p>
        </p:txBody>
      </p:sp>
    </p:spTree>
    <p:extLst>
      <p:ext uri="{BB962C8B-B14F-4D97-AF65-F5344CB8AC3E}">
        <p14:creationId xmlns:p14="http://schemas.microsoft.com/office/powerpoint/2010/main" val="392729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0EC6-B896-4729-83BD-9520EAA08C0A}"/>
              </a:ext>
            </a:extLst>
          </p:cNvPr>
          <p:cNvSpPr>
            <a:spLocks noGrp="1"/>
          </p:cNvSpPr>
          <p:nvPr>
            <p:ph type="title"/>
          </p:nvPr>
        </p:nvSpPr>
        <p:spPr/>
        <p:txBody>
          <a:bodyPr/>
          <a:lstStyle/>
          <a:p>
            <a:pPr algn="ctr"/>
            <a:r>
              <a:rPr lang="en-US" dirty="0"/>
              <a:t>Things That May Affect Your Grants</a:t>
            </a:r>
          </a:p>
        </p:txBody>
      </p:sp>
      <p:sp>
        <p:nvSpPr>
          <p:cNvPr id="4" name="Content Placeholder 3">
            <a:extLst>
              <a:ext uri="{FF2B5EF4-FFF2-40B4-BE49-F238E27FC236}">
                <a16:creationId xmlns:a16="http://schemas.microsoft.com/office/drawing/2014/main" id="{BF9AEC32-04D8-4D88-82D6-AE34A190E961}"/>
              </a:ext>
            </a:extLst>
          </p:cNvPr>
          <p:cNvSpPr>
            <a:spLocks noGrp="1"/>
          </p:cNvSpPr>
          <p:nvPr>
            <p:ph sz="half" idx="3"/>
          </p:nvPr>
        </p:nvSpPr>
        <p:spPr>
          <a:xfrm>
            <a:off x="609600" y="1143000"/>
            <a:ext cx="8153400" cy="5170646"/>
          </a:xfrm>
        </p:spPr>
        <p:txBody>
          <a:bodyPr/>
          <a:lstStyle/>
          <a:p>
            <a:pPr marL="457200" indent="-457200">
              <a:buFont typeface="Arial" panose="020B0604020202020204" pitchFamily="34" charset="0"/>
              <a:buChar char="•"/>
            </a:pPr>
            <a:r>
              <a:rPr lang="en-US" sz="2400" dirty="0"/>
              <a:t>Ordering equipment / supplies not listed in grant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Procrastination in purchasing = irregularity in reimbursement request submissions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Revisions include limited / vague information in </a:t>
            </a:r>
            <a:r>
              <a:rPr lang="en-US" sz="2400"/>
              <a:t>budget narratives</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b="1" dirty="0">
                <a:solidFill>
                  <a:srgbClr val="FF0000"/>
                </a:solidFill>
              </a:rPr>
              <a:t>Global Holds </a:t>
            </a:r>
            <a:r>
              <a:rPr lang="en-US" sz="2400" dirty="0"/>
              <a:t>prevent your grants / revisions from being approved.  Resolve Global Holds with GME as soon as possible.</a:t>
            </a:r>
          </a:p>
          <a:p>
            <a:pPr marL="457200" indent="-457200">
              <a:buFont typeface="Arial" panose="020B0604020202020204" pitchFamily="34" charset="0"/>
              <a:buChar char="•"/>
            </a:pPr>
            <a:endParaRPr lang="en-US" sz="2400" dirty="0"/>
          </a:p>
          <a:p>
            <a:pPr algn="ctr"/>
            <a:r>
              <a:rPr lang="en-US" sz="2400" b="1" dirty="0">
                <a:solidFill>
                  <a:srgbClr val="00B050"/>
                </a:solidFill>
              </a:rPr>
              <a:t>**Contact GPS for review prior to submission if you are unsure about any of your revisions</a:t>
            </a:r>
          </a:p>
        </p:txBody>
      </p:sp>
    </p:spTree>
    <p:extLst>
      <p:ext uri="{BB962C8B-B14F-4D97-AF65-F5344CB8AC3E}">
        <p14:creationId xmlns:p14="http://schemas.microsoft.com/office/powerpoint/2010/main" val="897066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280B-D508-44FB-9556-A8E8E5E3B2BF}"/>
              </a:ext>
            </a:extLst>
          </p:cNvPr>
          <p:cNvSpPr>
            <a:spLocks noGrp="1"/>
          </p:cNvSpPr>
          <p:nvPr>
            <p:ph type="title"/>
          </p:nvPr>
        </p:nvSpPr>
        <p:spPr/>
        <p:txBody>
          <a:bodyPr/>
          <a:lstStyle/>
          <a:p>
            <a:pPr algn="ctr"/>
            <a:r>
              <a:rPr lang="en-US" dirty="0"/>
              <a:t>Thinking Ahead</a:t>
            </a:r>
          </a:p>
        </p:txBody>
      </p:sp>
      <p:sp>
        <p:nvSpPr>
          <p:cNvPr id="4" name="Content Placeholder 3">
            <a:extLst>
              <a:ext uri="{FF2B5EF4-FFF2-40B4-BE49-F238E27FC236}">
                <a16:creationId xmlns:a16="http://schemas.microsoft.com/office/drawing/2014/main" id="{3AD701E7-9799-41D6-BE98-FDEF2E58ECE9}"/>
              </a:ext>
            </a:extLst>
          </p:cNvPr>
          <p:cNvSpPr>
            <a:spLocks noGrp="1"/>
          </p:cNvSpPr>
          <p:nvPr>
            <p:ph sz="half" idx="3"/>
          </p:nvPr>
        </p:nvSpPr>
        <p:spPr>
          <a:xfrm>
            <a:off x="533400" y="1577340"/>
            <a:ext cx="8153400" cy="4431983"/>
          </a:xfrm>
        </p:spPr>
        <p:txBody>
          <a:bodyPr/>
          <a:lstStyle/>
          <a:p>
            <a:pPr marL="457200" indent="-457200">
              <a:buFont typeface="Arial" panose="020B0604020202020204" pitchFamily="34" charset="0"/>
              <a:buChar char="•"/>
            </a:pPr>
            <a:r>
              <a:rPr lang="en-US" sz="2400" dirty="0">
                <a:solidFill>
                  <a:srgbClr val="FF0000"/>
                </a:solidFill>
              </a:rPr>
              <a:t>Schedule meetings with CLNA Leadership Team in February 2022 to discuss / begin documenting </a:t>
            </a:r>
            <a:r>
              <a:rPr lang="en-US" sz="2400" b="1" u="sng" dirty="0">
                <a:solidFill>
                  <a:srgbClr val="FF0000"/>
                </a:solidFill>
              </a:rPr>
              <a:t>progress </a:t>
            </a:r>
            <a:r>
              <a:rPr lang="en-US" sz="2400" dirty="0">
                <a:solidFill>
                  <a:srgbClr val="FF0000"/>
                </a:solidFill>
              </a:rPr>
              <a:t>relating to this grant year’s CLNA goals / targets as this is </a:t>
            </a:r>
            <a:r>
              <a:rPr lang="en-US" sz="2400" b="1" u="sng" dirty="0">
                <a:solidFill>
                  <a:srgbClr val="FF0000"/>
                </a:solidFill>
              </a:rPr>
              <a:t>year 1</a:t>
            </a:r>
            <a:r>
              <a:rPr lang="en-US" sz="2400" dirty="0">
                <a:solidFill>
                  <a:srgbClr val="FF0000"/>
                </a:solidFill>
              </a:rPr>
              <a:t> of the biennial cycle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Based on CLNA Leadership Team meeting discussions, begin planning FY2023 Perkins Grant Measurable Objectives to be included in the FY2023 Perkins grant application due May 2022</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Start planning your Perkins and State Priority budgets for the FY2023 applications due May 2022</a:t>
            </a:r>
          </a:p>
        </p:txBody>
      </p:sp>
    </p:spTree>
    <p:extLst>
      <p:ext uri="{BB962C8B-B14F-4D97-AF65-F5344CB8AC3E}">
        <p14:creationId xmlns:p14="http://schemas.microsoft.com/office/powerpoint/2010/main" val="334754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45DB-DDAF-4EDB-9118-E03E87346E96}"/>
              </a:ext>
            </a:extLst>
          </p:cNvPr>
          <p:cNvSpPr>
            <a:spLocks noGrp="1"/>
          </p:cNvSpPr>
          <p:nvPr>
            <p:ph type="title"/>
          </p:nvPr>
        </p:nvSpPr>
        <p:spPr>
          <a:xfrm>
            <a:off x="628650" y="1408747"/>
            <a:ext cx="7886700" cy="492443"/>
          </a:xfrm>
        </p:spPr>
        <p:txBody>
          <a:bodyPr/>
          <a:lstStyle/>
          <a:p>
            <a:pPr algn="ctr"/>
            <a:r>
              <a:rPr lang="en-US" b="1" dirty="0"/>
              <a:t>Contact Information</a:t>
            </a:r>
          </a:p>
        </p:txBody>
      </p:sp>
      <p:pic>
        <p:nvPicPr>
          <p:cNvPr id="4" name="Picture 3">
            <a:extLst>
              <a:ext uri="{FF2B5EF4-FFF2-40B4-BE49-F238E27FC236}">
                <a16:creationId xmlns:a16="http://schemas.microsoft.com/office/drawing/2014/main" id="{7F026608-94B2-425F-99E6-5545E6E28589}"/>
              </a:ext>
            </a:extLst>
          </p:cNvPr>
          <p:cNvPicPr>
            <a:picLocks noChangeAspect="1"/>
          </p:cNvPicPr>
          <p:nvPr/>
        </p:nvPicPr>
        <p:blipFill>
          <a:blip r:embed="rId2"/>
          <a:stretch>
            <a:fillRect/>
          </a:stretch>
        </p:blipFill>
        <p:spPr>
          <a:xfrm>
            <a:off x="0" y="81697"/>
            <a:ext cx="9144000" cy="1074232"/>
          </a:xfrm>
          <a:prstGeom prst="rect">
            <a:avLst/>
          </a:prstGeom>
        </p:spPr>
      </p:pic>
      <p:sp>
        <p:nvSpPr>
          <p:cNvPr id="3" name="TextBox 2">
            <a:extLst>
              <a:ext uri="{FF2B5EF4-FFF2-40B4-BE49-F238E27FC236}">
                <a16:creationId xmlns:a16="http://schemas.microsoft.com/office/drawing/2014/main" id="{5439CE84-DE11-41AC-B87B-B303E0B6793A}"/>
              </a:ext>
            </a:extLst>
          </p:cNvPr>
          <p:cNvSpPr txBox="1"/>
          <p:nvPr/>
        </p:nvSpPr>
        <p:spPr>
          <a:xfrm>
            <a:off x="628650" y="2286000"/>
            <a:ext cx="7886700"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Shelley Baudean</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John Jones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Grant Program Specialist		OCR Special Populations Program Specialist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shelley.baudean@azed.gov		john.jones@azed.gov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602-542-5323			970-216-6740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Audrey Dieken</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Mark McManus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Grant Program Specialist		Grant Program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audrey.dieken@azed.gov		mark.mcmanus@azed.gov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602-350-5064			602-542-8744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Don Dolin</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Mary Medina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Grant Program Specialist		CTE Grants Supervisor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don.dolin@azed.gov			mary.m.medina@azed.gov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602-518-6526			505-426-6681</a:t>
            </a:r>
          </a:p>
        </p:txBody>
      </p:sp>
    </p:spTree>
    <p:extLst>
      <p:ext uri="{BB962C8B-B14F-4D97-AF65-F5344CB8AC3E}">
        <p14:creationId xmlns:p14="http://schemas.microsoft.com/office/powerpoint/2010/main" val="251965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D6CD-405B-4C56-B9D5-0A48F4A79FD7}"/>
              </a:ext>
            </a:extLst>
          </p:cNvPr>
          <p:cNvSpPr>
            <a:spLocks noGrp="1"/>
          </p:cNvSpPr>
          <p:nvPr>
            <p:ph type="title"/>
          </p:nvPr>
        </p:nvSpPr>
        <p:spPr>
          <a:xfrm>
            <a:off x="2514600" y="1459467"/>
            <a:ext cx="5789461" cy="1090538"/>
          </a:xfrm>
        </p:spPr>
        <p:txBody>
          <a:bodyPr>
            <a:normAutofit/>
          </a:bodyPr>
          <a:lstStyle/>
          <a:p>
            <a:r>
              <a:rPr lang="en-US" b="1" dirty="0"/>
              <a:t>Grant Specialist Team</a:t>
            </a:r>
          </a:p>
        </p:txBody>
      </p:sp>
      <p:sp>
        <p:nvSpPr>
          <p:cNvPr id="3" name="Content Placeholder 2">
            <a:extLst>
              <a:ext uri="{FF2B5EF4-FFF2-40B4-BE49-F238E27FC236}">
                <a16:creationId xmlns:a16="http://schemas.microsoft.com/office/drawing/2014/main" id="{3E93F728-700A-4E9E-AF5C-B10D834EA255}"/>
              </a:ext>
            </a:extLst>
          </p:cNvPr>
          <p:cNvSpPr>
            <a:spLocks noGrp="1"/>
          </p:cNvSpPr>
          <p:nvPr>
            <p:ph type="body" idx="1"/>
          </p:nvPr>
        </p:nvSpPr>
        <p:spPr>
          <a:xfrm>
            <a:off x="609601" y="2286000"/>
            <a:ext cx="8229600" cy="3809999"/>
          </a:xfrm>
        </p:spPr>
        <p:txBody>
          <a:bodyPr anchor="ctr">
            <a:normAutofit/>
          </a:bodyPr>
          <a:lstStyle/>
          <a:p>
            <a:r>
              <a:rPr lang="en-US" sz="2400" b="1" dirty="0">
                <a:solidFill>
                  <a:srgbClr val="000000"/>
                </a:solidFill>
                <a:latin typeface="+mn-lt"/>
              </a:rPr>
              <a:t>Shelley Baudean </a:t>
            </a:r>
            <a:r>
              <a:rPr lang="en-US" sz="2400" dirty="0">
                <a:solidFill>
                  <a:srgbClr val="000000"/>
                </a:solidFill>
                <a:latin typeface="+mn-lt"/>
              </a:rPr>
              <a:t>– Grants Program Specialist</a:t>
            </a:r>
          </a:p>
          <a:p>
            <a:r>
              <a:rPr lang="en-US" sz="2400" b="1" dirty="0">
                <a:solidFill>
                  <a:srgbClr val="000000"/>
                </a:solidFill>
                <a:latin typeface="+mn-lt"/>
              </a:rPr>
              <a:t>Audrey Dieken </a:t>
            </a:r>
            <a:r>
              <a:rPr lang="en-US" sz="2400" dirty="0">
                <a:solidFill>
                  <a:srgbClr val="000000"/>
                </a:solidFill>
                <a:latin typeface="+mn-lt"/>
              </a:rPr>
              <a:t>– Grants Program Specialist</a:t>
            </a:r>
          </a:p>
          <a:p>
            <a:r>
              <a:rPr lang="en-US" sz="2400" b="1" dirty="0">
                <a:solidFill>
                  <a:srgbClr val="000000"/>
                </a:solidFill>
                <a:latin typeface="+mn-lt"/>
              </a:rPr>
              <a:t>Don Dolin </a:t>
            </a:r>
            <a:r>
              <a:rPr lang="en-US" sz="2400" dirty="0">
                <a:solidFill>
                  <a:srgbClr val="000000"/>
                </a:solidFill>
                <a:latin typeface="+mn-lt"/>
              </a:rPr>
              <a:t>– Grants Program Specialist</a:t>
            </a:r>
          </a:p>
          <a:p>
            <a:r>
              <a:rPr lang="en-US" sz="2400" b="1" dirty="0">
                <a:solidFill>
                  <a:srgbClr val="000000"/>
                </a:solidFill>
                <a:latin typeface="+mn-lt"/>
              </a:rPr>
              <a:t>Mark McManus </a:t>
            </a:r>
            <a:r>
              <a:rPr lang="en-US" sz="2400" dirty="0">
                <a:solidFill>
                  <a:srgbClr val="000000"/>
                </a:solidFill>
                <a:latin typeface="+mn-lt"/>
              </a:rPr>
              <a:t>– Grants Program Specialist</a:t>
            </a:r>
          </a:p>
          <a:p>
            <a:r>
              <a:rPr lang="en-US" sz="2400" b="1" dirty="0">
                <a:solidFill>
                  <a:srgbClr val="000000"/>
                </a:solidFill>
                <a:latin typeface="+mn-lt"/>
              </a:rPr>
              <a:t>John Jones </a:t>
            </a:r>
            <a:r>
              <a:rPr lang="en-US" sz="2400" dirty="0">
                <a:solidFill>
                  <a:srgbClr val="000000"/>
                </a:solidFill>
                <a:latin typeface="+mn-lt"/>
              </a:rPr>
              <a:t>– OCR Special Populations Program Specialist</a:t>
            </a:r>
          </a:p>
          <a:p>
            <a:r>
              <a:rPr lang="en-US" sz="2400" b="1" dirty="0">
                <a:solidFill>
                  <a:srgbClr val="000000"/>
                </a:solidFill>
                <a:latin typeface="+mn-lt"/>
              </a:rPr>
              <a:t>Mary Medina </a:t>
            </a:r>
            <a:r>
              <a:rPr lang="en-US" sz="2400" dirty="0">
                <a:solidFill>
                  <a:srgbClr val="000000"/>
                </a:solidFill>
                <a:latin typeface="+mn-lt"/>
              </a:rPr>
              <a:t>– CTE Grants Supervisor</a:t>
            </a:r>
          </a:p>
          <a:p>
            <a:pPr marL="0" indent="0">
              <a:buNone/>
            </a:pPr>
            <a:endParaRPr lang="en-US" sz="1500" dirty="0">
              <a:solidFill>
                <a:srgbClr val="000000"/>
              </a:solidFill>
            </a:endParaRPr>
          </a:p>
        </p:txBody>
      </p:sp>
      <p:pic>
        <p:nvPicPr>
          <p:cNvPr id="8" name="Picture 7">
            <a:extLst>
              <a:ext uri="{FF2B5EF4-FFF2-40B4-BE49-F238E27FC236}">
                <a16:creationId xmlns:a16="http://schemas.microsoft.com/office/drawing/2014/main" id="{6B5819D5-D84D-4DFC-928C-7178DCDB903E}"/>
              </a:ext>
            </a:extLst>
          </p:cNvPr>
          <p:cNvPicPr>
            <a:picLocks noChangeAspect="1"/>
          </p:cNvPicPr>
          <p:nvPr/>
        </p:nvPicPr>
        <p:blipFill>
          <a:blip r:embed="rId2"/>
          <a:stretch>
            <a:fillRect/>
          </a:stretch>
        </p:blipFill>
        <p:spPr>
          <a:xfrm>
            <a:off x="0" y="81697"/>
            <a:ext cx="9144000" cy="1074232"/>
          </a:xfrm>
          <a:prstGeom prst="rect">
            <a:avLst/>
          </a:prstGeom>
        </p:spPr>
      </p:pic>
    </p:spTree>
    <p:extLst>
      <p:ext uri="{BB962C8B-B14F-4D97-AF65-F5344CB8AC3E}">
        <p14:creationId xmlns:p14="http://schemas.microsoft.com/office/powerpoint/2010/main" val="152344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19CFBA-6CBD-4EB0-B1D0-2240EC575A96}"/>
              </a:ext>
            </a:extLst>
          </p:cNvPr>
          <p:cNvSpPr>
            <a:spLocks noGrp="1"/>
          </p:cNvSpPr>
          <p:nvPr>
            <p:ph sz="half" idx="3"/>
          </p:nvPr>
        </p:nvSpPr>
        <p:spPr>
          <a:xfrm>
            <a:off x="914400" y="1577340"/>
            <a:ext cx="7772400" cy="2154436"/>
          </a:xfrm>
        </p:spPr>
        <p:txBody>
          <a:bodyPr/>
          <a:lstStyle/>
          <a:p>
            <a:pPr algn="ctr"/>
            <a:r>
              <a:rPr lang="en-US" dirty="0">
                <a:solidFill>
                  <a:srgbClr val="FF0000"/>
                </a:solidFill>
              </a:rPr>
              <a:t>Email Address Change:</a:t>
            </a:r>
          </a:p>
          <a:p>
            <a:pPr algn="ctr"/>
            <a:endParaRPr lang="en-US" dirty="0"/>
          </a:p>
          <a:p>
            <a:pPr algn="ctr"/>
            <a:endParaRPr lang="en-US" dirty="0"/>
          </a:p>
          <a:p>
            <a:pPr algn="ctr"/>
            <a:r>
              <a:rPr lang="en-US" dirty="0"/>
              <a:t>Mary Medina</a:t>
            </a:r>
          </a:p>
          <a:p>
            <a:pPr algn="ctr"/>
            <a:r>
              <a:rPr lang="en-US" dirty="0">
                <a:highlight>
                  <a:srgbClr val="FFFF00"/>
                </a:highlight>
              </a:rPr>
              <a:t>mary.m.medina@azed.gov</a:t>
            </a:r>
          </a:p>
        </p:txBody>
      </p:sp>
    </p:spTree>
    <p:extLst>
      <p:ext uri="{BB962C8B-B14F-4D97-AF65-F5344CB8AC3E}">
        <p14:creationId xmlns:p14="http://schemas.microsoft.com/office/powerpoint/2010/main" val="343778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0039" y="983474"/>
            <a:ext cx="4415314" cy="817531"/>
          </a:xfrm>
          <a:prstGeom prst="rect">
            <a:avLst/>
          </a:prstGeom>
        </p:spPr>
        <p:txBody>
          <a:bodyPr vert="horz" wrap="square" lIns="0" tIns="9525" rIns="0" bIns="0" rtlCol="0">
            <a:spAutoFit/>
          </a:bodyPr>
          <a:lstStyle/>
          <a:p>
            <a:pPr marL="9525">
              <a:spcBef>
                <a:spcPts val="75"/>
              </a:spcBef>
            </a:pPr>
            <a:r>
              <a:rPr sz="5250" spc="-98" dirty="0"/>
              <a:t>ACOVA</a:t>
            </a:r>
            <a:r>
              <a:rPr sz="5250" spc="-60" dirty="0"/>
              <a:t> </a:t>
            </a:r>
            <a:r>
              <a:rPr sz="5250" spc="-19" dirty="0"/>
              <a:t>Updates</a:t>
            </a:r>
            <a:endParaRPr sz="5250"/>
          </a:p>
        </p:txBody>
      </p:sp>
      <p:sp>
        <p:nvSpPr>
          <p:cNvPr id="3" name="object 3"/>
          <p:cNvSpPr txBox="1"/>
          <p:nvPr/>
        </p:nvSpPr>
        <p:spPr>
          <a:xfrm>
            <a:off x="357080" y="2218623"/>
            <a:ext cx="8540115" cy="2870433"/>
          </a:xfrm>
          <a:prstGeom prst="rect">
            <a:avLst/>
          </a:prstGeom>
        </p:spPr>
        <p:txBody>
          <a:bodyPr vert="horz" wrap="square" lIns="0" tIns="476" rIns="0" bIns="0" rtlCol="0">
            <a:spAutoFit/>
          </a:bodyPr>
          <a:lstStyle/>
          <a:p>
            <a:pPr marL="10478" marR="3810" algn="ctr" defTabSz="685800">
              <a:lnSpc>
                <a:spcPct val="101600"/>
              </a:lnSpc>
              <a:spcBef>
                <a:spcPts val="4"/>
              </a:spcBef>
              <a:tabLst>
                <a:tab pos="644366" algn="l"/>
                <a:tab pos="1414939" algn="l"/>
                <a:tab pos="1801654" algn="l"/>
                <a:tab pos="2147411" algn="l"/>
                <a:tab pos="3895725" algn="l"/>
                <a:tab pos="5792153" algn="l"/>
              </a:tabLst>
            </a:pPr>
            <a:r>
              <a:rPr sz="3600" spc="-56" dirty="0">
                <a:solidFill>
                  <a:prstClr val="black"/>
                </a:solidFill>
                <a:latin typeface="Calibri"/>
                <a:cs typeface="Calibri"/>
              </a:rPr>
              <a:t>ACOVA	</a:t>
            </a:r>
            <a:r>
              <a:rPr sz="3600" dirty="0">
                <a:solidFill>
                  <a:prstClr val="black"/>
                </a:solidFill>
                <a:latin typeface="Calibri"/>
                <a:cs typeface="Calibri"/>
              </a:rPr>
              <a:t>is	the</a:t>
            </a:r>
            <a:r>
              <a:rPr sz="3600" spc="-4" dirty="0">
                <a:solidFill>
                  <a:prstClr val="black"/>
                </a:solidFill>
                <a:latin typeface="Calibri"/>
                <a:cs typeface="Calibri"/>
              </a:rPr>
              <a:t> </a:t>
            </a:r>
            <a:r>
              <a:rPr sz="3600" spc="-15" dirty="0">
                <a:solidFill>
                  <a:prstClr val="black"/>
                </a:solidFill>
                <a:latin typeface="Calibri"/>
                <a:cs typeface="Calibri"/>
              </a:rPr>
              <a:t>professional</a:t>
            </a:r>
            <a:r>
              <a:rPr sz="3600" dirty="0">
                <a:solidFill>
                  <a:prstClr val="black"/>
                </a:solidFill>
                <a:latin typeface="Calibri"/>
                <a:cs typeface="Calibri"/>
              </a:rPr>
              <a:t> </a:t>
            </a:r>
            <a:r>
              <a:rPr sz="3600" spc="-8" dirty="0">
                <a:solidFill>
                  <a:prstClr val="black"/>
                </a:solidFill>
                <a:latin typeface="Calibri"/>
                <a:cs typeface="Calibri"/>
              </a:rPr>
              <a:t>association</a:t>
            </a:r>
            <a:r>
              <a:rPr sz="3600" dirty="0">
                <a:solidFill>
                  <a:prstClr val="black"/>
                </a:solidFill>
                <a:latin typeface="Calibri"/>
                <a:cs typeface="Calibri"/>
              </a:rPr>
              <a:t> </a:t>
            </a:r>
            <a:r>
              <a:rPr sz="3600" spc="-30" dirty="0">
                <a:solidFill>
                  <a:prstClr val="black"/>
                </a:solidFill>
                <a:latin typeface="Calibri"/>
                <a:cs typeface="Calibri"/>
              </a:rPr>
              <a:t>for </a:t>
            </a:r>
            <a:r>
              <a:rPr sz="3600" spc="-26" dirty="0">
                <a:solidFill>
                  <a:prstClr val="black"/>
                </a:solidFill>
                <a:latin typeface="Calibri"/>
                <a:cs typeface="Calibri"/>
              </a:rPr>
              <a:t> </a:t>
            </a:r>
            <a:r>
              <a:rPr sz="3600" dirty="0">
                <a:solidFill>
                  <a:prstClr val="black"/>
                </a:solidFill>
                <a:latin typeface="Calibri"/>
                <a:cs typeface="Calibri"/>
              </a:rPr>
              <a:t>building </a:t>
            </a:r>
            <a:r>
              <a:rPr sz="3600" spc="-30" dirty="0">
                <a:solidFill>
                  <a:prstClr val="black"/>
                </a:solidFill>
                <a:latin typeface="Calibri"/>
                <a:cs typeface="Calibri"/>
              </a:rPr>
              <a:t>community,	</a:t>
            </a:r>
            <a:r>
              <a:rPr sz="3600" spc="-38" dirty="0">
                <a:solidFill>
                  <a:prstClr val="black"/>
                </a:solidFill>
                <a:latin typeface="Calibri"/>
                <a:cs typeface="Calibri"/>
              </a:rPr>
              <a:t>advocacy,	</a:t>
            </a:r>
            <a:r>
              <a:rPr sz="3600" dirty="0">
                <a:solidFill>
                  <a:prstClr val="black"/>
                </a:solidFill>
                <a:latin typeface="Calibri"/>
                <a:cs typeface="Calibri"/>
              </a:rPr>
              <a:t>and</a:t>
            </a:r>
            <a:r>
              <a:rPr sz="3600" spc="-68" dirty="0">
                <a:solidFill>
                  <a:prstClr val="black"/>
                </a:solidFill>
                <a:latin typeface="Calibri"/>
                <a:cs typeface="Calibri"/>
              </a:rPr>
              <a:t> </a:t>
            </a:r>
            <a:r>
              <a:rPr sz="3600" spc="-8" dirty="0">
                <a:solidFill>
                  <a:prstClr val="black"/>
                </a:solidFill>
                <a:latin typeface="Calibri"/>
                <a:cs typeface="Calibri"/>
              </a:rPr>
              <a:t>leadership </a:t>
            </a:r>
            <a:r>
              <a:rPr sz="3600" spc="-803" dirty="0">
                <a:solidFill>
                  <a:prstClr val="black"/>
                </a:solidFill>
                <a:latin typeface="Calibri"/>
                <a:cs typeface="Calibri"/>
              </a:rPr>
              <a:t> </a:t>
            </a:r>
            <a:r>
              <a:rPr sz="3600" spc="-30" dirty="0">
                <a:solidFill>
                  <a:prstClr val="black"/>
                </a:solidFill>
                <a:latin typeface="Calibri"/>
                <a:cs typeface="Calibri"/>
              </a:rPr>
              <a:t>for	</a:t>
            </a:r>
            <a:r>
              <a:rPr sz="3600" spc="-15" dirty="0">
                <a:solidFill>
                  <a:prstClr val="black"/>
                </a:solidFill>
                <a:latin typeface="Calibri"/>
                <a:cs typeface="Calibri"/>
              </a:rPr>
              <a:t>Arizona	</a:t>
            </a:r>
            <a:r>
              <a:rPr sz="3600" spc="4" dirty="0">
                <a:solidFill>
                  <a:prstClr val="black"/>
                </a:solidFill>
                <a:latin typeface="Calibri"/>
                <a:cs typeface="Calibri"/>
              </a:rPr>
              <a:t>CTE</a:t>
            </a:r>
            <a:r>
              <a:rPr sz="3600" spc="-4" dirty="0">
                <a:solidFill>
                  <a:prstClr val="black"/>
                </a:solidFill>
                <a:latin typeface="Calibri"/>
                <a:cs typeface="Calibri"/>
              </a:rPr>
              <a:t> </a:t>
            </a:r>
            <a:r>
              <a:rPr sz="3600" spc="-19" dirty="0">
                <a:solidFill>
                  <a:prstClr val="black"/>
                </a:solidFill>
                <a:latin typeface="Calibri"/>
                <a:cs typeface="Calibri"/>
              </a:rPr>
              <a:t>Administrators!</a:t>
            </a:r>
            <a:endParaRPr sz="3600">
              <a:solidFill>
                <a:prstClr val="black"/>
              </a:solidFill>
              <a:latin typeface="Calibri"/>
              <a:cs typeface="Calibri"/>
            </a:endParaRPr>
          </a:p>
          <a:p>
            <a:pPr marL="9525" defTabSz="685800">
              <a:spcBef>
                <a:spcPts val="2539"/>
              </a:spcBef>
            </a:pPr>
            <a:r>
              <a:rPr sz="2775" dirty="0">
                <a:solidFill>
                  <a:prstClr val="black"/>
                </a:solidFill>
                <a:latin typeface="Calibri"/>
                <a:cs typeface="Calibri"/>
              </a:rPr>
              <a:t>The</a:t>
            </a:r>
            <a:r>
              <a:rPr sz="2775" spc="-8" dirty="0">
                <a:solidFill>
                  <a:prstClr val="black"/>
                </a:solidFill>
                <a:latin typeface="Calibri"/>
                <a:cs typeface="Calibri"/>
              </a:rPr>
              <a:t> </a:t>
            </a:r>
            <a:r>
              <a:rPr sz="2775" spc="-45" dirty="0">
                <a:solidFill>
                  <a:prstClr val="black"/>
                </a:solidFill>
                <a:latin typeface="Calibri"/>
                <a:cs typeface="Calibri"/>
              </a:rPr>
              <a:t>ACOVA</a:t>
            </a:r>
            <a:r>
              <a:rPr sz="2775" spc="-8" dirty="0">
                <a:solidFill>
                  <a:prstClr val="black"/>
                </a:solidFill>
                <a:latin typeface="Calibri"/>
                <a:cs typeface="Calibri"/>
              </a:rPr>
              <a:t> </a:t>
            </a:r>
            <a:r>
              <a:rPr sz="2775" spc="-11" dirty="0">
                <a:solidFill>
                  <a:prstClr val="black"/>
                </a:solidFill>
                <a:latin typeface="Calibri"/>
                <a:cs typeface="Calibri"/>
              </a:rPr>
              <a:t>Board</a:t>
            </a:r>
            <a:r>
              <a:rPr sz="2775" spc="-8" dirty="0">
                <a:solidFill>
                  <a:prstClr val="black"/>
                </a:solidFill>
                <a:latin typeface="Calibri"/>
                <a:cs typeface="Calibri"/>
              </a:rPr>
              <a:t> </a:t>
            </a:r>
            <a:r>
              <a:rPr sz="2775" dirty="0">
                <a:solidFill>
                  <a:prstClr val="black"/>
                </a:solidFill>
                <a:latin typeface="Calibri"/>
                <a:cs typeface="Calibri"/>
              </a:rPr>
              <a:t>is</a:t>
            </a:r>
            <a:r>
              <a:rPr sz="2775" spc="-4" dirty="0">
                <a:solidFill>
                  <a:prstClr val="black"/>
                </a:solidFill>
                <a:latin typeface="Calibri"/>
                <a:cs typeface="Calibri"/>
              </a:rPr>
              <a:t> </a:t>
            </a:r>
            <a:r>
              <a:rPr sz="2775" spc="-11" dirty="0">
                <a:solidFill>
                  <a:prstClr val="black"/>
                </a:solidFill>
                <a:latin typeface="Calibri"/>
                <a:cs typeface="Calibri"/>
              </a:rPr>
              <a:t>here</a:t>
            </a:r>
            <a:r>
              <a:rPr sz="2775" spc="-8" dirty="0">
                <a:solidFill>
                  <a:prstClr val="black"/>
                </a:solidFill>
                <a:latin typeface="Calibri"/>
                <a:cs typeface="Calibri"/>
              </a:rPr>
              <a:t> </a:t>
            </a:r>
            <a:r>
              <a:rPr sz="2775" spc="-23" dirty="0">
                <a:solidFill>
                  <a:prstClr val="black"/>
                </a:solidFill>
                <a:latin typeface="Calibri"/>
                <a:cs typeface="Calibri"/>
              </a:rPr>
              <a:t>for</a:t>
            </a:r>
            <a:r>
              <a:rPr sz="2775" spc="-8" dirty="0">
                <a:solidFill>
                  <a:prstClr val="black"/>
                </a:solidFill>
                <a:latin typeface="Calibri"/>
                <a:cs typeface="Calibri"/>
              </a:rPr>
              <a:t> </a:t>
            </a:r>
            <a:r>
              <a:rPr sz="2775" spc="-23" dirty="0">
                <a:solidFill>
                  <a:prstClr val="black"/>
                </a:solidFill>
                <a:latin typeface="Calibri"/>
                <a:cs typeface="Calibri"/>
              </a:rPr>
              <a:t>YOU!</a:t>
            </a:r>
            <a:endParaRPr sz="2775">
              <a:solidFill>
                <a:prstClr val="black"/>
              </a:solidFill>
              <a:latin typeface="Calibri"/>
              <a:cs typeface="Calibri"/>
            </a:endParaRPr>
          </a:p>
          <a:p>
            <a:pPr marL="9525" defTabSz="685800">
              <a:spcBef>
                <a:spcPts val="19"/>
              </a:spcBef>
            </a:pPr>
            <a:r>
              <a:rPr sz="2775" spc="-45" dirty="0">
                <a:solidFill>
                  <a:prstClr val="black"/>
                </a:solidFill>
                <a:latin typeface="Calibri"/>
                <a:cs typeface="Calibri"/>
              </a:rPr>
              <a:t>ACOVA</a:t>
            </a:r>
            <a:r>
              <a:rPr sz="2775" spc="-4" dirty="0">
                <a:solidFill>
                  <a:prstClr val="black"/>
                </a:solidFill>
                <a:latin typeface="Calibri"/>
                <a:cs typeface="Calibri"/>
              </a:rPr>
              <a:t> </a:t>
            </a:r>
            <a:r>
              <a:rPr sz="2775" spc="-19" dirty="0">
                <a:solidFill>
                  <a:prstClr val="black"/>
                </a:solidFill>
                <a:latin typeface="Calibri"/>
                <a:cs typeface="Calibri"/>
              </a:rPr>
              <a:t>Fall</a:t>
            </a:r>
            <a:r>
              <a:rPr sz="2775" dirty="0">
                <a:solidFill>
                  <a:prstClr val="black"/>
                </a:solidFill>
                <a:latin typeface="Calibri"/>
                <a:cs typeface="Calibri"/>
              </a:rPr>
              <a:t> </a:t>
            </a:r>
            <a:r>
              <a:rPr sz="2775" spc="-15" dirty="0">
                <a:solidFill>
                  <a:prstClr val="black"/>
                </a:solidFill>
                <a:latin typeface="Calibri"/>
                <a:cs typeface="Calibri"/>
              </a:rPr>
              <a:t>Conference</a:t>
            </a:r>
            <a:r>
              <a:rPr sz="2775" spc="-4" dirty="0">
                <a:solidFill>
                  <a:prstClr val="black"/>
                </a:solidFill>
                <a:latin typeface="Calibri"/>
                <a:cs typeface="Calibri"/>
              </a:rPr>
              <a:t> will</a:t>
            </a:r>
            <a:r>
              <a:rPr sz="2775" dirty="0">
                <a:solidFill>
                  <a:prstClr val="black"/>
                </a:solidFill>
                <a:latin typeface="Calibri"/>
                <a:cs typeface="Calibri"/>
              </a:rPr>
              <a:t> </a:t>
            </a:r>
            <a:r>
              <a:rPr sz="2775" spc="-15" dirty="0">
                <a:solidFill>
                  <a:prstClr val="black"/>
                </a:solidFill>
                <a:latin typeface="Calibri"/>
                <a:cs typeface="Calibri"/>
              </a:rPr>
              <a:t>follow</a:t>
            </a:r>
            <a:r>
              <a:rPr sz="2775" dirty="0">
                <a:solidFill>
                  <a:prstClr val="black"/>
                </a:solidFill>
                <a:latin typeface="Calibri"/>
                <a:cs typeface="Calibri"/>
              </a:rPr>
              <a:t> this</a:t>
            </a:r>
            <a:r>
              <a:rPr sz="2775" spc="-4" dirty="0">
                <a:solidFill>
                  <a:prstClr val="black"/>
                </a:solidFill>
                <a:latin typeface="Calibri"/>
                <a:cs typeface="Calibri"/>
              </a:rPr>
              <a:t> meeting.</a:t>
            </a:r>
            <a:endParaRPr sz="2775">
              <a:solidFill>
                <a:prstClr val="black"/>
              </a:solidFill>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7073" y="1056885"/>
            <a:ext cx="4603854" cy="1394613"/>
          </a:xfrm>
          <a:prstGeom prst="rect">
            <a:avLst/>
          </a:prstGeom>
        </p:spPr>
        <p:txBody>
          <a:bodyPr vert="horz" wrap="square" lIns="0" tIns="9525" rIns="0" bIns="0" rtlCol="0">
            <a:spAutoFit/>
          </a:bodyPr>
          <a:lstStyle/>
          <a:p>
            <a:pPr marL="11430">
              <a:spcBef>
                <a:spcPts val="75"/>
              </a:spcBef>
            </a:pPr>
            <a:r>
              <a:rPr spc="-34" dirty="0"/>
              <a:t>Fall</a:t>
            </a:r>
            <a:r>
              <a:rPr spc="-11" dirty="0"/>
              <a:t> </a:t>
            </a:r>
            <a:r>
              <a:rPr spc="-19" dirty="0"/>
              <a:t>Conference</a:t>
            </a:r>
            <a:r>
              <a:rPr spc="-11" dirty="0"/>
              <a:t> </a:t>
            </a:r>
            <a:r>
              <a:rPr spc="-8" dirty="0"/>
              <a:t>Highlights</a:t>
            </a:r>
          </a:p>
        </p:txBody>
      </p:sp>
      <p:sp>
        <p:nvSpPr>
          <p:cNvPr id="3" name="object 3"/>
          <p:cNvSpPr txBox="1"/>
          <p:nvPr/>
        </p:nvSpPr>
        <p:spPr>
          <a:xfrm>
            <a:off x="1301250" y="2153300"/>
            <a:ext cx="6652736" cy="3815468"/>
          </a:xfrm>
          <a:prstGeom prst="rect">
            <a:avLst/>
          </a:prstGeom>
        </p:spPr>
        <p:txBody>
          <a:bodyPr vert="horz" wrap="square" lIns="0" tIns="8573" rIns="0" bIns="0" rtlCol="0">
            <a:spAutoFit/>
          </a:bodyPr>
          <a:lstStyle/>
          <a:p>
            <a:pPr marL="646748" marR="640556" indent="-476" algn="ctr" defTabSz="685800">
              <a:lnSpc>
                <a:spcPct val="121400"/>
              </a:lnSpc>
              <a:spcBef>
                <a:spcPts val="68"/>
              </a:spcBef>
            </a:pPr>
            <a:r>
              <a:rPr sz="2925" spc="-4" dirty="0">
                <a:solidFill>
                  <a:prstClr val="black"/>
                </a:solidFill>
                <a:latin typeface="Calibri"/>
                <a:cs typeface="Calibri"/>
              </a:rPr>
              <a:t>Keynote </a:t>
            </a:r>
            <a:r>
              <a:rPr sz="2925" spc="15" dirty="0">
                <a:solidFill>
                  <a:prstClr val="black"/>
                </a:solidFill>
                <a:latin typeface="Calibri"/>
                <a:cs typeface="Calibri"/>
              </a:rPr>
              <a:t>&amp; </a:t>
            </a:r>
            <a:r>
              <a:rPr sz="2925" spc="-8" dirty="0">
                <a:solidFill>
                  <a:prstClr val="black"/>
                </a:solidFill>
                <a:latin typeface="Calibri"/>
                <a:cs typeface="Calibri"/>
              </a:rPr>
              <a:t>breakout: </a:t>
            </a:r>
            <a:r>
              <a:rPr sz="2925" spc="11" dirty="0">
                <a:solidFill>
                  <a:prstClr val="black"/>
                </a:solidFill>
                <a:latin typeface="Calibri"/>
                <a:cs typeface="Calibri"/>
              </a:rPr>
              <a:t>Rachel </a:t>
            </a:r>
            <a:r>
              <a:rPr sz="2925" spc="15" dirty="0">
                <a:solidFill>
                  <a:prstClr val="black"/>
                </a:solidFill>
                <a:latin typeface="Calibri"/>
                <a:cs typeface="Calibri"/>
              </a:rPr>
              <a:t>Mann </a:t>
            </a:r>
            <a:r>
              <a:rPr sz="2925" spc="19" dirty="0">
                <a:solidFill>
                  <a:prstClr val="black"/>
                </a:solidFill>
                <a:latin typeface="Calibri"/>
                <a:cs typeface="Calibri"/>
              </a:rPr>
              <a:t> </a:t>
            </a:r>
            <a:r>
              <a:rPr sz="2925" spc="-8" dirty="0">
                <a:solidFill>
                  <a:prstClr val="black"/>
                </a:solidFill>
                <a:latin typeface="Calibri"/>
                <a:cs typeface="Calibri"/>
              </a:rPr>
              <a:t>Data</a:t>
            </a:r>
            <a:r>
              <a:rPr sz="2925" dirty="0">
                <a:solidFill>
                  <a:prstClr val="black"/>
                </a:solidFill>
                <a:latin typeface="Calibri"/>
                <a:cs typeface="Calibri"/>
              </a:rPr>
              <a:t> </a:t>
            </a:r>
            <a:r>
              <a:rPr sz="2925" spc="4" dirty="0">
                <a:solidFill>
                  <a:prstClr val="black"/>
                </a:solidFill>
                <a:latin typeface="Calibri"/>
                <a:cs typeface="Calibri"/>
              </a:rPr>
              <a:t>Reporting </a:t>
            </a:r>
            <a:r>
              <a:rPr sz="2925" dirty="0">
                <a:solidFill>
                  <a:prstClr val="black"/>
                </a:solidFill>
                <a:latin typeface="Calibri"/>
                <a:cs typeface="Calibri"/>
              </a:rPr>
              <a:t>Assistance</a:t>
            </a:r>
            <a:r>
              <a:rPr sz="2925" spc="4" dirty="0">
                <a:solidFill>
                  <a:prstClr val="black"/>
                </a:solidFill>
                <a:latin typeface="Calibri"/>
                <a:cs typeface="Calibri"/>
              </a:rPr>
              <a:t> </a:t>
            </a:r>
            <a:r>
              <a:rPr sz="2925" dirty="0">
                <a:solidFill>
                  <a:prstClr val="black"/>
                </a:solidFill>
                <a:latin typeface="Calibri"/>
                <a:cs typeface="Calibri"/>
              </a:rPr>
              <a:t>(byod) </a:t>
            </a:r>
            <a:r>
              <a:rPr sz="2925" spc="4" dirty="0">
                <a:solidFill>
                  <a:prstClr val="black"/>
                </a:solidFill>
                <a:latin typeface="Calibri"/>
                <a:cs typeface="Calibri"/>
              </a:rPr>
              <a:t> </a:t>
            </a:r>
            <a:r>
              <a:rPr sz="2925" spc="8" dirty="0">
                <a:solidFill>
                  <a:prstClr val="black"/>
                </a:solidFill>
                <a:latin typeface="Calibri"/>
                <a:cs typeface="Calibri"/>
              </a:rPr>
              <a:t>Utilizing </a:t>
            </a:r>
            <a:r>
              <a:rPr sz="2925" spc="11" dirty="0">
                <a:solidFill>
                  <a:prstClr val="black"/>
                </a:solidFill>
                <a:latin typeface="Calibri"/>
                <a:cs typeface="Calibri"/>
              </a:rPr>
              <a:t>Community Connections </a:t>
            </a:r>
            <a:r>
              <a:rPr sz="2925" spc="15" dirty="0">
                <a:solidFill>
                  <a:prstClr val="black"/>
                </a:solidFill>
                <a:latin typeface="Calibri"/>
                <a:cs typeface="Calibri"/>
              </a:rPr>
              <a:t> </a:t>
            </a:r>
            <a:r>
              <a:rPr sz="2925" dirty="0">
                <a:solidFill>
                  <a:prstClr val="black"/>
                </a:solidFill>
                <a:latin typeface="Calibri"/>
                <a:cs typeface="Calibri"/>
              </a:rPr>
              <a:t>Incorporating</a:t>
            </a:r>
            <a:r>
              <a:rPr sz="2925" spc="-8" dirty="0">
                <a:solidFill>
                  <a:prstClr val="black"/>
                </a:solidFill>
                <a:latin typeface="Calibri"/>
                <a:cs typeface="Calibri"/>
              </a:rPr>
              <a:t> </a:t>
            </a:r>
            <a:r>
              <a:rPr sz="2925" spc="-15" dirty="0">
                <a:solidFill>
                  <a:prstClr val="black"/>
                </a:solidFill>
                <a:latin typeface="Calibri"/>
                <a:cs typeface="Calibri"/>
              </a:rPr>
              <a:t>Work-based</a:t>
            </a:r>
            <a:r>
              <a:rPr sz="2925" spc="-8" dirty="0">
                <a:solidFill>
                  <a:prstClr val="black"/>
                </a:solidFill>
                <a:latin typeface="Calibri"/>
                <a:cs typeface="Calibri"/>
              </a:rPr>
              <a:t> </a:t>
            </a:r>
            <a:r>
              <a:rPr sz="2925" spc="11" dirty="0">
                <a:solidFill>
                  <a:prstClr val="black"/>
                </a:solidFill>
                <a:latin typeface="Calibri"/>
                <a:cs typeface="Calibri"/>
              </a:rPr>
              <a:t>Learning</a:t>
            </a:r>
            <a:endParaRPr sz="2925">
              <a:solidFill>
                <a:prstClr val="black"/>
              </a:solidFill>
              <a:latin typeface="Calibri"/>
              <a:cs typeface="Calibri"/>
            </a:endParaRPr>
          </a:p>
          <a:p>
            <a:pPr marL="9525" marR="3810" indent="476" algn="ctr" defTabSz="685800">
              <a:lnSpc>
                <a:spcPts val="4260"/>
              </a:lnSpc>
              <a:spcBef>
                <a:spcPts val="116"/>
              </a:spcBef>
            </a:pPr>
            <a:r>
              <a:rPr sz="2925" spc="-4" dirty="0">
                <a:solidFill>
                  <a:prstClr val="black"/>
                </a:solidFill>
                <a:latin typeface="Calibri"/>
                <a:cs typeface="Calibri"/>
              </a:rPr>
              <a:t>Navigating</a:t>
            </a:r>
            <a:r>
              <a:rPr sz="2925" dirty="0">
                <a:solidFill>
                  <a:prstClr val="black"/>
                </a:solidFill>
                <a:latin typeface="Calibri"/>
                <a:cs typeface="Calibri"/>
              </a:rPr>
              <a:t> </a:t>
            </a:r>
            <a:r>
              <a:rPr sz="2925" spc="11" dirty="0">
                <a:solidFill>
                  <a:prstClr val="black"/>
                </a:solidFill>
                <a:latin typeface="Calibri"/>
                <a:cs typeface="Calibri"/>
              </a:rPr>
              <a:t>the</a:t>
            </a:r>
            <a:r>
              <a:rPr sz="2925" dirty="0">
                <a:solidFill>
                  <a:prstClr val="black"/>
                </a:solidFill>
                <a:latin typeface="Calibri"/>
                <a:cs typeface="Calibri"/>
              </a:rPr>
              <a:t> </a:t>
            </a:r>
            <a:r>
              <a:rPr sz="2925" spc="15" dirty="0">
                <a:solidFill>
                  <a:prstClr val="black"/>
                </a:solidFill>
                <a:latin typeface="Calibri"/>
                <a:cs typeface="Calibri"/>
              </a:rPr>
              <a:t>CTE</a:t>
            </a:r>
            <a:r>
              <a:rPr sz="2925" spc="4" dirty="0">
                <a:solidFill>
                  <a:prstClr val="black"/>
                </a:solidFill>
                <a:latin typeface="Calibri"/>
                <a:cs typeface="Calibri"/>
              </a:rPr>
              <a:t> </a:t>
            </a:r>
            <a:r>
              <a:rPr sz="2925" spc="-26" dirty="0">
                <a:solidFill>
                  <a:prstClr val="black"/>
                </a:solidFill>
                <a:latin typeface="Calibri"/>
                <a:cs typeface="Calibri"/>
              </a:rPr>
              <a:t>Teacher</a:t>
            </a:r>
            <a:r>
              <a:rPr sz="2925" dirty="0">
                <a:solidFill>
                  <a:prstClr val="black"/>
                </a:solidFill>
                <a:latin typeface="Calibri"/>
                <a:cs typeface="Calibri"/>
              </a:rPr>
              <a:t> </a:t>
            </a:r>
            <a:r>
              <a:rPr sz="2925" spc="4" dirty="0">
                <a:solidFill>
                  <a:prstClr val="black"/>
                </a:solidFill>
                <a:latin typeface="Calibri"/>
                <a:cs typeface="Calibri"/>
              </a:rPr>
              <a:t>Certification </a:t>
            </a:r>
            <a:r>
              <a:rPr sz="2925" spc="8" dirty="0">
                <a:solidFill>
                  <a:prstClr val="black"/>
                </a:solidFill>
                <a:latin typeface="Calibri"/>
                <a:cs typeface="Calibri"/>
              </a:rPr>
              <a:t> </a:t>
            </a:r>
            <a:r>
              <a:rPr sz="2925" dirty="0">
                <a:solidFill>
                  <a:prstClr val="black"/>
                </a:solidFill>
                <a:latin typeface="Calibri"/>
                <a:cs typeface="Calibri"/>
              </a:rPr>
              <a:t>From </a:t>
            </a:r>
            <a:r>
              <a:rPr sz="2925" spc="11" dirty="0">
                <a:solidFill>
                  <a:prstClr val="black"/>
                </a:solidFill>
                <a:latin typeface="Calibri"/>
                <a:cs typeface="Calibri"/>
              </a:rPr>
              <a:t>the </a:t>
            </a:r>
            <a:r>
              <a:rPr sz="2925" spc="4" dirty="0">
                <a:solidFill>
                  <a:prstClr val="black"/>
                </a:solidFill>
                <a:latin typeface="Calibri"/>
                <a:cs typeface="Calibri"/>
              </a:rPr>
              <a:t>Pandemic </a:t>
            </a:r>
            <a:r>
              <a:rPr sz="2925" spc="11" dirty="0">
                <a:solidFill>
                  <a:prstClr val="black"/>
                </a:solidFill>
                <a:latin typeface="Calibri"/>
                <a:cs typeface="Calibri"/>
              </a:rPr>
              <a:t>Moving </a:t>
            </a:r>
            <a:r>
              <a:rPr sz="2925" spc="-4" dirty="0">
                <a:solidFill>
                  <a:prstClr val="black"/>
                </a:solidFill>
                <a:latin typeface="Calibri"/>
                <a:cs typeface="Calibri"/>
              </a:rPr>
              <a:t>Forward </a:t>
            </a:r>
            <a:r>
              <a:rPr sz="2925" dirty="0">
                <a:solidFill>
                  <a:prstClr val="black"/>
                </a:solidFill>
                <a:latin typeface="Calibri"/>
                <a:cs typeface="Calibri"/>
              </a:rPr>
              <a:t> </a:t>
            </a:r>
            <a:r>
              <a:rPr sz="2925" spc="8" dirty="0">
                <a:solidFill>
                  <a:prstClr val="black"/>
                </a:solidFill>
                <a:latin typeface="Calibri"/>
                <a:cs typeface="Calibri"/>
              </a:rPr>
              <a:t>Secondary </a:t>
            </a:r>
            <a:r>
              <a:rPr sz="2925" spc="11" dirty="0">
                <a:solidFill>
                  <a:prstClr val="black"/>
                </a:solidFill>
                <a:latin typeface="Calibri"/>
                <a:cs typeface="Calibri"/>
              </a:rPr>
              <a:t>and</a:t>
            </a:r>
            <a:r>
              <a:rPr sz="2925" spc="8" dirty="0">
                <a:solidFill>
                  <a:prstClr val="black"/>
                </a:solidFill>
                <a:latin typeface="Calibri"/>
                <a:cs typeface="Calibri"/>
              </a:rPr>
              <a:t> </a:t>
            </a:r>
            <a:r>
              <a:rPr sz="2925" spc="-4" dirty="0">
                <a:solidFill>
                  <a:prstClr val="black"/>
                </a:solidFill>
                <a:latin typeface="Calibri"/>
                <a:cs typeface="Calibri"/>
              </a:rPr>
              <a:t>Post-secondary</a:t>
            </a:r>
            <a:r>
              <a:rPr sz="2925" spc="8" dirty="0">
                <a:solidFill>
                  <a:prstClr val="black"/>
                </a:solidFill>
                <a:latin typeface="Calibri"/>
                <a:cs typeface="Calibri"/>
              </a:rPr>
              <a:t> </a:t>
            </a:r>
            <a:r>
              <a:rPr sz="2925" spc="-4" dirty="0">
                <a:solidFill>
                  <a:prstClr val="black"/>
                </a:solidFill>
                <a:latin typeface="Calibri"/>
                <a:cs typeface="Calibri"/>
              </a:rPr>
              <a:t>Partnerships</a:t>
            </a:r>
            <a:endParaRPr sz="2925">
              <a:solidFill>
                <a:prstClr val="black"/>
              </a:solidFill>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11" y="1244888"/>
            <a:ext cx="8510111" cy="618504"/>
          </a:xfrm>
          <a:prstGeom prst="rect">
            <a:avLst/>
          </a:prstGeom>
        </p:spPr>
        <p:txBody>
          <a:bodyPr vert="horz" wrap="square" lIns="0" tIns="12383" rIns="0" bIns="0" rtlCol="0">
            <a:spAutoFit/>
          </a:bodyPr>
          <a:lstStyle/>
          <a:p>
            <a:pPr marL="9525" defTabSz="685800">
              <a:spcBef>
                <a:spcPts val="98"/>
              </a:spcBef>
            </a:pPr>
            <a:r>
              <a:rPr sz="3938" b="1" spc="4" dirty="0">
                <a:solidFill>
                  <a:prstClr val="black"/>
                </a:solidFill>
                <a:latin typeface="Calibri"/>
                <a:cs typeface="Calibri"/>
              </a:rPr>
              <a:t>Networking</a:t>
            </a:r>
            <a:r>
              <a:rPr sz="3938" b="1" spc="-8" dirty="0">
                <a:solidFill>
                  <a:prstClr val="black"/>
                </a:solidFill>
                <a:latin typeface="Calibri"/>
                <a:cs typeface="Calibri"/>
              </a:rPr>
              <a:t> </a:t>
            </a:r>
            <a:r>
              <a:rPr sz="3938" b="1" spc="8" dirty="0">
                <a:solidFill>
                  <a:prstClr val="black"/>
                </a:solidFill>
                <a:latin typeface="Calibri"/>
                <a:cs typeface="Calibri"/>
              </a:rPr>
              <a:t>Social</a:t>
            </a:r>
            <a:r>
              <a:rPr sz="3938" b="1" spc="-8" dirty="0">
                <a:solidFill>
                  <a:prstClr val="black"/>
                </a:solidFill>
                <a:latin typeface="Calibri"/>
                <a:cs typeface="Calibri"/>
              </a:rPr>
              <a:t> </a:t>
            </a:r>
            <a:r>
              <a:rPr sz="3938" b="1" spc="15" dirty="0">
                <a:solidFill>
                  <a:prstClr val="black"/>
                </a:solidFill>
                <a:latin typeface="Calibri"/>
                <a:cs typeface="Calibri"/>
              </a:rPr>
              <a:t>&amp;</a:t>
            </a:r>
            <a:r>
              <a:rPr sz="3938" b="1" spc="-8" dirty="0">
                <a:solidFill>
                  <a:prstClr val="black"/>
                </a:solidFill>
                <a:latin typeface="Calibri"/>
                <a:cs typeface="Calibri"/>
              </a:rPr>
              <a:t> </a:t>
            </a:r>
            <a:r>
              <a:rPr sz="3938" b="1" spc="4" dirty="0">
                <a:solidFill>
                  <a:prstClr val="black"/>
                </a:solidFill>
                <a:latin typeface="Calibri"/>
                <a:cs typeface="Calibri"/>
              </a:rPr>
              <a:t>Scholarship</a:t>
            </a:r>
            <a:r>
              <a:rPr sz="3938" b="1" spc="-4" dirty="0">
                <a:solidFill>
                  <a:prstClr val="black"/>
                </a:solidFill>
                <a:latin typeface="Calibri"/>
                <a:cs typeface="Calibri"/>
              </a:rPr>
              <a:t> </a:t>
            </a:r>
            <a:r>
              <a:rPr sz="3938" b="1" spc="8" dirty="0">
                <a:solidFill>
                  <a:prstClr val="black"/>
                </a:solidFill>
                <a:latin typeface="Calibri"/>
                <a:cs typeface="Calibri"/>
              </a:rPr>
              <a:t>Auction</a:t>
            </a:r>
            <a:endParaRPr sz="3938">
              <a:solidFill>
                <a:prstClr val="black"/>
              </a:solidFill>
              <a:latin typeface="Calibri"/>
              <a:cs typeface="Calibri"/>
            </a:endParaRPr>
          </a:p>
        </p:txBody>
      </p:sp>
      <p:pic>
        <p:nvPicPr>
          <p:cNvPr id="3" name="object 3"/>
          <p:cNvPicPr/>
          <p:nvPr/>
        </p:nvPicPr>
        <p:blipFill>
          <a:blip r:embed="rId2" cstate="print"/>
          <a:stretch>
            <a:fillRect/>
          </a:stretch>
        </p:blipFill>
        <p:spPr>
          <a:xfrm>
            <a:off x="195156" y="2408616"/>
            <a:ext cx="204311" cy="204311"/>
          </a:xfrm>
          <a:prstGeom prst="rect">
            <a:avLst/>
          </a:prstGeom>
        </p:spPr>
      </p:pic>
      <p:pic>
        <p:nvPicPr>
          <p:cNvPr id="4" name="object 4"/>
          <p:cNvPicPr/>
          <p:nvPr/>
        </p:nvPicPr>
        <p:blipFill>
          <a:blip r:embed="rId2" cstate="print"/>
          <a:stretch>
            <a:fillRect/>
          </a:stretch>
        </p:blipFill>
        <p:spPr>
          <a:xfrm>
            <a:off x="195156" y="2890537"/>
            <a:ext cx="204311" cy="204311"/>
          </a:xfrm>
          <a:prstGeom prst="rect">
            <a:avLst/>
          </a:prstGeom>
        </p:spPr>
      </p:pic>
      <p:pic>
        <p:nvPicPr>
          <p:cNvPr id="5" name="object 5"/>
          <p:cNvPicPr/>
          <p:nvPr/>
        </p:nvPicPr>
        <p:blipFill>
          <a:blip r:embed="rId2" cstate="print"/>
          <a:stretch>
            <a:fillRect/>
          </a:stretch>
        </p:blipFill>
        <p:spPr>
          <a:xfrm>
            <a:off x="195156" y="3372457"/>
            <a:ext cx="204311" cy="204311"/>
          </a:xfrm>
          <a:prstGeom prst="rect">
            <a:avLst/>
          </a:prstGeom>
        </p:spPr>
      </p:pic>
      <p:sp>
        <p:nvSpPr>
          <p:cNvPr id="6" name="object 6"/>
          <p:cNvSpPr txBox="1"/>
          <p:nvPr/>
        </p:nvSpPr>
        <p:spPr>
          <a:xfrm>
            <a:off x="426262" y="2185955"/>
            <a:ext cx="5536406" cy="1419845"/>
          </a:xfrm>
          <a:prstGeom prst="rect">
            <a:avLst/>
          </a:prstGeom>
        </p:spPr>
        <p:txBody>
          <a:bodyPr vert="horz" wrap="square" lIns="0" tIns="9049" rIns="0" bIns="0" rtlCol="0">
            <a:spAutoFit/>
          </a:bodyPr>
          <a:lstStyle/>
          <a:p>
            <a:pPr marL="9525" marR="3810" defTabSz="685800">
              <a:lnSpc>
                <a:spcPct val="131800"/>
              </a:lnSpc>
              <a:spcBef>
                <a:spcPts val="71"/>
              </a:spcBef>
            </a:pPr>
            <a:r>
              <a:rPr sz="2400" spc="-4" dirty="0">
                <a:solidFill>
                  <a:prstClr val="black"/>
                </a:solidFill>
                <a:latin typeface="Arial"/>
                <a:cs typeface="Arial"/>
              </a:rPr>
              <a:t>Thank</a:t>
            </a:r>
            <a:r>
              <a:rPr sz="2400" spc="135" dirty="0">
                <a:solidFill>
                  <a:prstClr val="black"/>
                </a:solidFill>
                <a:latin typeface="Arial"/>
                <a:cs typeface="Arial"/>
              </a:rPr>
              <a:t> </a:t>
            </a:r>
            <a:r>
              <a:rPr sz="2400" dirty="0">
                <a:solidFill>
                  <a:prstClr val="black"/>
                </a:solidFill>
                <a:latin typeface="Arial"/>
                <a:cs typeface="Arial"/>
              </a:rPr>
              <a:t>you</a:t>
            </a:r>
            <a:r>
              <a:rPr sz="2400" spc="143" dirty="0">
                <a:solidFill>
                  <a:prstClr val="black"/>
                </a:solidFill>
                <a:latin typeface="Arial"/>
                <a:cs typeface="Arial"/>
              </a:rPr>
              <a:t> </a:t>
            </a:r>
            <a:r>
              <a:rPr sz="2400" spc="-4" dirty="0">
                <a:solidFill>
                  <a:prstClr val="black"/>
                </a:solidFill>
                <a:latin typeface="Arial"/>
                <a:cs typeface="Arial"/>
              </a:rPr>
              <a:t>for</a:t>
            </a:r>
            <a:r>
              <a:rPr sz="2400" spc="139" dirty="0">
                <a:solidFill>
                  <a:prstClr val="black"/>
                </a:solidFill>
                <a:latin typeface="Arial"/>
                <a:cs typeface="Arial"/>
              </a:rPr>
              <a:t> </a:t>
            </a:r>
            <a:r>
              <a:rPr sz="2400" dirty="0">
                <a:solidFill>
                  <a:prstClr val="black"/>
                </a:solidFill>
                <a:latin typeface="Arial"/>
                <a:cs typeface="Arial"/>
              </a:rPr>
              <a:t>bringing</a:t>
            </a:r>
            <a:r>
              <a:rPr sz="2400" spc="143" dirty="0">
                <a:solidFill>
                  <a:prstClr val="black"/>
                </a:solidFill>
                <a:latin typeface="Arial"/>
                <a:cs typeface="Arial"/>
              </a:rPr>
              <a:t> </a:t>
            </a:r>
            <a:r>
              <a:rPr sz="2400" spc="-4" dirty="0">
                <a:solidFill>
                  <a:prstClr val="black"/>
                </a:solidFill>
                <a:latin typeface="Arial"/>
                <a:cs typeface="Arial"/>
              </a:rPr>
              <a:t>auction</a:t>
            </a:r>
            <a:r>
              <a:rPr sz="2400" spc="143" dirty="0">
                <a:solidFill>
                  <a:prstClr val="black"/>
                </a:solidFill>
                <a:latin typeface="Arial"/>
                <a:cs typeface="Arial"/>
              </a:rPr>
              <a:t> </a:t>
            </a:r>
            <a:r>
              <a:rPr sz="2400" spc="-4" dirty="0">
                <a:solidFill>
                  <a:prstClr val="black"/>
                </a:solidFill>
                <a:latin typeface="Arial"/>
                <a:cs typeface="Arial"/>
              </a:rPr>
              <a:t>items </a:t>
            </a:r>
            <a:r>
              <a:rPr sz="2400" dirty="0">
                <a:solidFill>
                  <a:prstClr val="black"/>
                </a:solidFill>
                <a:latin typeface="Arial"/>
                <a:cs typeface="Arial"/>
              </a:rPr>
              <a:t> Buy</a:t>
            </a:r>
            <a:r>
              <a:rPr sz="2400" spc="-4" dirty="0">
                <a:solidFill>
                  <a:prstClr val="black"/>
                </a:solidFill>
                <a:latin typeface="Arial"/>
                <a:cs typeface="Arial"/>
              </a:rPr>
              <a:t> t</a:t>
            </a:r>
            <a:r>
              <a:rPr sz="2400" dirty="0">
                <a:solidFill>
                  <a:prstClr val="black"/>
                </a:solidFill>
                <a:latin typeface="Arial"/>
                <a:cs typeface="Arial"/>
              </a:rPr>
              <a:t>icke</a:t>
            </a:r>
            <a:r>
              <a:rPr sz="2400" spc="-4" dirty="0">
                <a:solidFill>
                  <a:prstClr val="black"/>
                </a:solidFill>
                <a:latin typeface="Arial"/>
                <a:cs typeface="Arial"/>
              </a:rPr>
              <a:t>t</a:t>
            </a:r>
            <a:r>
              <a:rPr sz="2400" dirty="0">
                <a:solidFill>
                  <a:prstClr val="black"/>
                </a:solidFill>
                <a:latin typeface="Arial"/>
                <a:cs typeface="Arial"/>
              </a:rPr>
              <a:t>s</a:t>
            </a:r>
            <a:r>
              <a:rPr sz="2400" spc="-4" dirty="0">
                <a:solidFill>
                  <a:prstClr val="black"/>
                </a:solidFill>
                <a:latin typeface="Arial"/>
                <a:cs typeface="Arial"/>
              </a:rPr>
              <a:t> f</a:t>
            </a:r>
            <a:r>
              <a:rPr sz="2400" dirty="0">
                <a:solidFill>
                  <a:prstClr val="black"/>
                </a:solidFill>
                <a:latin typeface="Arial"/>
                <a:cs typeface="Arial"/>
              </a:rPr>
              <a:t>rom</a:t>
            </a:r>
            <a:r>
              <a:rPr sz="2400" spc="-135" dirty="0">
                <a:solidFill>
                  <a:prstClr val="black"/>
                </a:solidFill>
                <a:latin typeface="Arial"/>
                <a:cs typeface="Arial"/>
              </a:rPr>
              <a:t> </a:t>
            </a:r>
            <a:r>
              <a:rPr sz="2400" dirty="0">
                <a:solidFill>
                  <a:prstClr val="black"/>
                </a:solidFill>
                <a:latin typeface="Arial"/>
                <a:cs typeface="Arial"/>
              </a:rPr>
              <a:t>AC</a:t>
            </a:r>
            <a:r>
              <a:rPr sz="2400" spc="-4" dirty="0">
                <a:solidFill>
                  <a:prstClr val="black"/>
                </a:solidFill>
                <a:latin typeface="Arial"/>
                <a:cs typeface="Arial"/>
              </a:rPr>
              <a:t>O</a:t>
            </a:r>
            <a:r>
              <a:rPr sz="2400" spc="-180" dirty="0">
                <a:solidFill>
                  <a:prstClr val="black"/>
                </a:solidFill>
                <a:latin typeface="Arial"/>
                <a:cs typeface="Arial"/>
              </a:rPr>
              <a:t>V</a:t>
            </a:r>
            <a:r>
              <a:rPr sz="2400" dirty="0">
                <a:solidFill>
                  <a:prstClr val="black"/>
                </a:solidFill>
                <a:latin typeface="Arial"/>
                <a:cs typeface="Arial"/>
              </a:rPr>
              <a:t>A</a:t>
            </a:r>
            <a:r>
              <a:rPr sz="2400" spc="-135" dirty="0">
                <a:solidFill>
                  <a:prstClr val="black"/>
                </a:solidFill>
                <a:latin typeface="Arial"/>
                <a:cs typeface="Arial"/>
              </a:rPr>
              <a:t> </a:t>
            </a:r>
            <a:r>
              <a:rPr sz="2400" dirty="0">
                <a:solidFill>
                  <a:prstClr val="black"/>
                </a:solidFill>
                <a:latin typeface="Arial"/>
                <a:cs typeface="Arial"/>
              </a:rPr>
              <a:t>Board Members  AC</a:t>
            </a:r>
            <a:r>
              <a:rPr sz="2400" spc="-4" dirty="0">
                <a:solidFill>
                  <a:prstClr val="black"/>
                </a:solidFill>
                <a:latin typeface="Arial"/>
                <a:cs typeface="Arial"/>
              </a:rPr>
              <a:t>O</a:t>
            </a:r>
            <a:r>
              <a:rPr sz="2400" spc="-180" dirty="0">
                <a:solidFill>
                  <a:prstClr val="black"/>
                </a:solidFill>
                <a:latin typeface="Arial"/>
                <a:cs typeface="Arial"/>
              </a:rPr>
              <a:t>V</a:t>
            </a:r>
            <a:r>
              <a:rPr sz="2400" dirty="0">
                <a:solidFill>
                  <a:prstClr val="black"/>
                </a:solidFill>
                <a:latin typeface="Arial"/>
                <a:cs typeface="Arial"/>
              </a:rPr>
              <a:t>A</a:t>
            </a:r>
            <a:r>
              <a:rPr sz="2400" spc="-135" dirty="0">
                <a:solidFill>
                  <a:prstClr val="black"/>
                </a:solidFill>
                <a:latin typeface="Arial"/>
                <a:cs typeface="Arial"/>
              </a:rPr>
              <a:t> </a:t>
            </a:r>
            <a:r>
              <a:rPr sz="2400" dirty="0">
                <a:solidFill>
                  <a:prstClr val="black"/>
                </a:solidFill>
                <a:latin typeface="Arial"/>
                <a:cs typeface="Arial"/>
              </a:rPr>
              <a:t>now accep</a:t>
            </a:r>
            <a:r>
              <a:rPr sz="2400" spc="-4" dirty="0">
                <a:solidFill>
                  <a:prstClr val="black"/>
                </a:solidFill>
                <a:latin typeface="Arial"/>
                <a:cs typeface="Arial"/>
              </a:rPr>
              <a:t>t</a:t>
            </a:r>
            <a:r>
              <a:rPr sz="2400" dirty="0">
                <a:solidFill>
                  <a:prstClr val="black"/>
                </a:solidFill>
                <a:latin typeface="Arial"/>
                <a:cs typeface="Arial"/>
              </a:rPr>
              <a:t>s</a:t>
            </a:r>
            <a:r>
              <a:rPr sz="2400" spc="-4" dirty="0">
                <a:solidFill>
                  <a:prstClr val="black"/>
                </a:solidFill>
                <a:latin typeface="Arial"/>
                <a:cs typeface="Arial"/>
              </a:rPr>
              <a:t> </a:t>
            </a:r>
            <a:r>
              <a:rPr sz="2400" spc="-135" dirty="0">
                <a:solidFill>
                  <a:prstClr val="black"/>
                </a:solidFill>
                <a:latin typeface="Arial"/>
                <a:cs typeface="Arial"/>
              </a:rPr>
              <a:t>V</a:t>
            </a:r>
            <a:r>
              <a:rPr sz="2400" dirty="0">
                <a:solidFill>
                  <a:prstClr val="black"/>
                </a:solidFill>
                <a:latin typeface="Arial"/>
                <a:cs typeface="Arial"/>
              </a:rPr>
              <a:t>enmo!</a:t>
            </a:r>
            <a:endParaRPr sz="2400">
              <a:solidFill>
                <a:prstClr val="black"/>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186-9F3A-4608-B007-AA819CFE38CC}"/>
              </a:ext>
            </a:extLst>
          </p:cNvPr>
          <p:cNvSpPr>
            <a:spLocks noGrp="1"/>
          </p:cNvSpPr>
          <p:nvPr>
            <p:ph type="ctrTitle" idx="4294967295"/>
          </p:nvPr>
        </p:nvSpPr>
        <p:spPr>
          <a:xfrm>
            <a:off x="762000" y="1371600"/>
            <a:ext cx="7772400" cy="1231106"/>
          </a:xfrm>
        </p:spPr>
        <p:txBody>
          <a:bodyPr/>
          <a:lstStyle/>
          <a:p>
            <a:pPr algn="ctr"/>
            <a:r>
              <a:rPr lang="en-US" sz="4000" b="1" dirty="0"/>
              <a:t>Postsecondary Update</a:t>
            </a:r>
            <a:br>
              <a:rPr lang="en-US" sz="4000" b="1" dirty="0"/>
            </a:br>
            <a:r>
              <a:rPr lang="en-US" sz="4000" b="1" dirty="0"/>
              <a:t> </a:t>
            </a:r>
            <a:r>
              <a:rPr lang="en-US" b="1" dirty="0">
                <a:solidFill>
                  <a:schemeClr val="accent2"/>
                </a:solidFill>
              </a:rPr>
              <a:t>Jennifer Kaufman</a:t>
            </a:r>
            <a:endParaRPr lang="en-US" dirty="0">
              <a:solidFill>
                <a:schemeClr val="accent2"/>
              </a:solidFill>
            </a:endParaRPr>
          </a:p>
        </p:txBody>
      </p:sp>
      <p:sp>
        <p:nvSpPr>
          <p:cNvPr id="4" name="Title 3">
            <a:extLst>
              <a:ext uri="{FF2B5EF4-FFF2-40B4-BE49-F238E27FC236}">
                <a16:creationId xmlns:a16="http://schemas.microsoft.com/office/drawing/2014/main" id="{DD457B7D-7928-4870-975D-ACBEE7D08956}"/>
              </a:ext>
            </a:extLst>
          </p:cNvPr>
          <p:cNvSpPr>
            <a:spLocks noGrp="1"/>
          </p:cNvSpPr>
          <p:nvPr>
            <p:ph type="subTitle" idx="4294967295"/>
          </p:nvPr>
        </p:nvSpPr>
        <p:spPr>
          <a:xfrm>
            <a:off x="876300" y="2895600"/>
            <a:ext cx="7391400" cy="749300"/>
          </a:xfrm>
          <a:solidFill>
            <a:srgbClr val="99CC00"/>
          </a:solidFill>
          <a:ln w="28575">
            <a:solidFill>
              <a:srgbClr val="0066CC"/>
            </a:solidFill>
          </a:ln>
        </p:spPr>
        <p:txBody>
          <a:bodyPr>
            <a:normAutofit fontScale="92500" lnSpcReduction="10000"/>
          </a:bodyPr>
          <a:lstStyle/>
          <a:p>
            <a:pPr algn="ctr"/>
            <a:r>
              <a:rPr lang="en-US" sz="2700" b="1" dirty="0">
                <a:latin typeface="Calibri" panose="020F0502020204030204" pitchFamily="34" charset="0"/>
                <a:cs typeface="Calibri" panose="020F0502020204030204" pitchFamily="34" charset="0"/>
              </a:rPr>
              <a:t>AOAC – Arizona OCCUPATIONAL </a:t>
            </a:r>
            <a:br>
              <a:rPr lang="en-US" sz="2700" b="1" dirty="0">
                <a:latin typeface="Calibri" panose="020F0502020204030204" pitchFamily="34" charset="0"/>
                <a:cs typeface="Calibri" panose="020F0502020204030204" pitchFamily="34" charset="0"/>
              </a:rPr>
            </a:br>
            <a:r>
              <a:rPr lang="en-US" sz="2700" b="1" dirty="0">
                <a:latin typeface="Calibri" panose="020F0502020204030204" pitchFamily="34" charset="0"/>
                <a:cs typeface="Calibri" panose="020F0502020204030204" pitchFamily="34" charset="0"/>
              </a:rPr>
              <a:t>ADMINISTRATORS COUNCIL</a:t>
            </a:r>
            <a:endParaRPr 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92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1030627" y="1092801"/>
            <a:ext cx="7082739" cy="430887"/>
          </a:xfrm>
        </p:spPr>
        <p:txBody>
          <a:bodyPr/>
          <a:lstStyle/>
          <a:p>
            <a:pPr algn="ctr"/>
            <a:r>
              <a:rPr lang="en-US" sz="2800" dirty="0">
                <a:ln>
                  <a:solidFill>
                    <a:srgbClr val="C00000"/>
                  </a:solidFill>
                </a:ln>
              </a:rPr>
              <a:t>Agenda</a:t>
            </a:r>
          </a:p>
        </p:txBody>
      </p:sp>
      <p:sp>
        <p:nvSpPr>
          <p:cNvPr id="3" name="Content Placeholder 2">
            <a:extLst>
              <a:ext uri="{FF2B5EF4-FFF2-40B4-BE49-F238E27FC236}">
                <a16:creationId xmlns:a16="http://schemas.microsoft.com/office/drawing/2014/main" id="{C4610961-4CC9-4906-980E-37FC6F639B50}"/>
              </a:ext>
            </a:extLst>
          </p:cNvPr>
          <p:cNvSpPr>
            <a:spLocks noGrp="1"/>
          </p:cNvSpPr>
          <p:nvPr>
            <p:ph sz="half" idx="2"/>
          </p:nvPr>
        </p:nvSpPr>
        <p:spPr>
          <a:xfrm>
            <a:off x="512523" y="1752600"/>
            <a:ext cx="8610600" cy="4112216"/>
          </a:xfrm>
        </p:spPr>
        <p:txBody>
          <a:bodyPr wrap="square" lIns="0" tIns="0" rIns="0" bIns="0" anchor="t">
            <a:spAutoFit/>
          </a:bodyPr>
          <a:lstStyle/>
          <a:p>
            <a:pPr marL="0" marR="0">
              <a:lnSpc>
                <a:spcPct val="115000"/>
              </a:lnSpc>
              <a:spcBef>
                <a:spcPts val="0"/>
              </a:spcBef>
              <a:spcAft>
                <a:spcPts val="0"/>
              </a:spcAft>
            </a:pPr>
            <a:br>
              <a:rPr lang="en-US" sz="1800" b="1" dirty="0">
                <a:solidFill>
                  <a:srgbClr val="012169"/>
                </a:solidFill>
                <a:effectLst/>
                <a:latin typeface="Arial" panose="020B0604020202020204" pitchFamily="34" charset="0"/>
                <a:ea typeface="Calibri" panose="020F0502020204030204" pitchFamily="34" charset="0"/>
                <a:cs typeface="Times New Roman" panose="02020603050405020304" pitchFamily="18" charset="0"/>
              </a:rPr>
            </a:br>
            <a:r>
              <a:rPr lang="en-US" sz="1700" b="1" dirty="0">
                <a:solidFill>
                  <a:srgbClr val="012169"/>
                </a:solidFill>
                <a:effectLst/>
                <a:latin typeface="Arial" panose="020B0604020202020204" pitchFamily="34" charset="0"/>
                <a:ea typeface="Calibri" panose="020F0502020204030204" pitchFamily="34" charset="0"/>
                <a:cs typeface="Times New Roman" panose="02020603050405020304" pitchFamily="18" charset="0"/>
              </a:rPr>
              <a:t>Welcome and ADE Updates– Clarkdale/Cottonwood Rooms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571500" algn="l"/>
              </a:tabLst>
            </a:pPr>
            <a:r>
              <a:rPr lang="en-US" sz="17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Grants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nSpc>
                <a:spcPct val="115000"/>
              </a:lnSpc>
              <a:spcBef>
                <a:spcPts val="0"/>
              </a:spcBef>
              <a:spcAft>
                <a:spcPts val="0"/>
              </a:spcAft>
              <a:tabLst>
                <a:tab pos="571500" algn="l"/>
              </a:tabLst>
            </a:pPr>
            <a:r>
              <a:rPr lang="en-US" sz="1700" b="1" i="1" dirty="0">
                <a:solidFill>
                  <a:srgbClr val="BF0D3E"/>
                </a:solidFill>
                <a:effectLst/>
                <a:latin typeface="Arial" panose="020B0604020202020204" pitchFamily="34" charset="0"/>
                <a:ea typeface="Calibri" panose="020F0502020204030204" pitchFamily="34" charset="0"/>
                <a:cs typeface="Times New Roman" panose="02020603050405020304" pitchFamily="18" charset="0"/>
              </a:rPr>
              <a:t>Updates</a:t>
            </a:r>
            <a:r>
              <a:rPr lang="en-US" sz="1700" b="1" dirty="0">
                <a:solidFill>
                  <a:srgbClr val="BF0D3E"/>
                </a:solidFill>
                <a:effectLst/>
                <a:latin typeface="Arial" panose="020B0604020202020204" pitchFamily="34" charset="0"/>
                <a:ea typeface="Calibri" panose="020F0502020204030204" pitchFamily="34" charset="0"/>
                <a:cs typeface="Times New Roman" panose="02020603050405020304" pitchFamily="18" charset="0"/>
              </a:rPr>
              <a:t>: ACOVA – Postsecondary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nSpc>
                <a:spcPct val="115000"/>
              </a:lnSpc>
              <a:spcBef>
                <a:spcPts val="0"/>
              </a:spcBef>
              <a:spcAft>
                <a:spcPts val="0"/>
              </a:spcAft>
              <a:tabLst>
                <a:tab pos="571500" algn="l"/>
              </a:tabLst>
            </a:pPr>
            <a:r>
              <a:rPr lang="en-US" sz="17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Program Monitoring, Industry Credentials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15000"/>
              </a:lnSpc>
              <a:tabLst>
                <a:tab pos="571500" algn="l"/>
              </a:tabLst>
            </a:pPr>
            <a:r>
              <a:rPr lang="en-US" sz="1700" b="1" i="1" dirty="0">
                <a:solidFill>
                  <a:srgbClr val="BF0D3E"/>
                </a:solidFill>
                <a:effectLst/>
                <a:latin typeface="Arial" panose="020B0604020202020204" pitchFamily="34" charset="0"/>
                <a:ea typeface="Calibri" panose="020F0502020204030204" pitchFamily="34" charset="0"/>
                <a:cs typeface="Times New Roman" panose="02020603050405020304" pitchFamily="18" charset="0"/>
              </a:rPr>
              <a:t>Updates: ACTEAZ – Premier Program Series – AZ CTE Curriculum Consortium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nSpc>
                <a:spcPct val="115000"/>
              </a:lnSpc>
              <a:spcBef>
                <a:spcPts val="0"/>
              </a:spcBef>
              <a:spcAft>
                <a:spcPts val="0"/>
              </a:spcAft>
              <a:tabLst>
                <a:tab pos="571500" algn="l"/>
              </a:tabLst>
            </a:pPr>
            <a:r>
              <a:rPr lang="en-US" sz="17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Technical Standards Validation and Technical Skills Assessment (TSA) Meetings</a:t>
            </a:r>
          </a:p>
          <a:p>
            <a:pPr marL="571500" marR="0" indent="-571500">
              <a:lnSpc>
                <a:spcPct val="115000"/>
              </a:lnSpc>
              <a:spcBef>
                <a:spcPts val="0"/>
              </a:spcBef>
              <a:spcAft>
                <a:spcPts val="0"/>
              </a:spcAft>
              <a:tabLst>
                <a:tab pos="571500" algn="l"/>
              </a:tabLst>
            </a:pPr>
            <a:r>
              <a:rPr lang="en-US" sz="17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CTSO</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nSpc>
                <a:spcPct val="115000"/>
              </a:lnSpc>
              <a:spcBef>
                <a:spcPts val="0"/>
              </a:spcBef>
              <a:spcAft>
                <a:spcPts val="0"/>
              </a:spcAft>
              <a:tabLst>
                <a:tab pos="571500" algn="l"/>
              </a:tabLst>
            </a:pPr>
            <a:r>
              <a:rPr lang="en-US" sz="1700" b="1" dirty="0">
                <a:solidFill>
                  <a:srgbClr val="FCAF17"/>
                </a:solidFill>
                <a:effectLst/>
                <a:latin typeface="Arial" panose="020B0604020202020204" pitchFamily="34" charset="0"/>
                <a:ea typeface="Calibri" panose="020F0502020204030204" pitchFamily="34" charset="0"/>
                <a:cs typeface="Times New Roman" panose="02020603050405020304" pitchFamily="18" charset="0"/>
              </a:rPr>
              <a:t>Break</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nSpc>
                <a:spcPct val="115000"/>
              </a:lnSpc>
              <a:spcBef>
                <a:spcPts val="0"/>
              </a:spcBef>
              <a:spcAft>
                <a:spcPts val="0"/>
              </a:spcAft>
              <a:tabLst>
                <a:tab pos="571500" algn="l"/>
              </a:tabLst>
            </a:pPr>
            <a:r>
              <a:rPr lang="en-US" sz="1700" b="1" i="1" dirty="0">
                <a:solidFill>
                  <a:srgbClr val="BF0D3E"/>
                </a:solidFill>
                <a:effectLst/>
                <a:latin typeface="Arial" panose="020B0604020202020204" pitchFamily="34" charset="0"/>
                <a:ea typeface="Calibri" panose="020F0502020204030204" pitchFamily="34" charset="0"/>
                <a:cs typeface="Times New Roman" panose="02020603050405020304" pitchFamily="18" charset="0"/>
              </a:rPr>
              <a:t>Updates: Project Change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nSpc>
                <a:spcPct val="115000"/>
              </a:lnSpc>
              <a:spcBef>
                <a:spcPts val="0"/>
              </a:spcBef>
              <a:spcAft>
                <a:spcPts val="0"/>
              </a:spcAft>
              <a:tabLst>
                <a:tab pos="571500" algn="l"/>
              </a:tabLst>
            </a:pPr>
            <a:r>
              <a:rPr lang="en-US" sz="17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Accountability and Fiscal</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nSpc>
                <a:spcPct val="115000"/>
              </a:lnSpc>
              <a:spcBef>
                <a:spcPts val="0"/>
              </a:spcBef>
              <a:spcAft>
                <a:spcPts val="0"/>
              </a:spcAft>
              <a:tabLst>
                <a:tab pos="571500" algn="l"/>
              </a:tabLst>
            </a:pPr>
            <a:r>
              <a:rPr lang="en-US" sz="17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School Counselor Update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lnSpc>
                <a:spcPct val="115000"/>
              </a:lnSpc>
              <a:spcBef>
                <a:spcPts val="0"/>
              </a:spcBef>
              <a:spcAft>
                <a:spcPts val="0"/>
              </a:spcAft>
              <a:tabLst>
                <a:tab pos="571500" algn="l"/>
              </a:tabLst>
            </a:pPr>
            <a:r>
              <a:rPr lang="en-US" sz="17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Reminders and Closing</a:t>
            </a:r>
            <a:r>
              <a:rPr lang="en-US"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300"/>
              </a:lnSpc>
              <a:spcBef>
                <a:spcPts val="0"/>
              </a:spcBef>
              <a:spcAft>
                <a:spcPts val="0"/>
              </a:spcAft>
              <a:tabLst>
                <a:tab pos="971550" algn="l"/>
              </a:tabLst>
            </a:pP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Tree>
    <p:extLst>
      <p:ext uri="{BB962C8B-B14F-4D97-AF65-F5344CB8AC3E}">
        <p14:creationId xmlns:p14="http://schemas.microsoft.com/office/powerpoint/2010/main" val="289660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822960" y="1426465"/>
            <a:ext cx="7543800" cy="902559"/>
          </a:xfrm>
          <a:solidFill>
            <a:srgbClr val="99CC00"/>
          </a:solidFill>
          <a:ln w="28575">
            <a:solidFill>
              <a:srgbClr val="0066CC"/>
            </a:solidFill>
          </a:ln>
        </p:spPr>
        <p:txBody>
          <a:bodyPr>
            <a:normAutofit/>
          </a:bodyPr>
          <a:lstStyle/>
          <a:p>
            <a:pPr algn="ctr"/>
            <a:r>
              <a:rPr lang="en-US" sz="2700" b="1" dirty="0">
                <a:latin typeface="Calibri" panose="020F0502020204030204" pitchFamily="34" charset="0"/>
                <a:cs typeface="Calibri" panose="020F0502020204030204" pitchFamily="34" charset="0"/>
              </a:rPr>
              <a:t>AOAC – Arizona OCCUPATIONAL </a:t>
            </a:r>
            <a:br>
              <a:rPr lang="en-US" sz="2700" b="1" dirty="0">
                <a:latin typeface="Calibri" panose="020F0502020204030204" pitchFamily="34" charset="0"/>
                <a:cs typeface="Calibri" panose="020F0502020204030204" pitchFamily="34" charset="0"/>
              </a:rPr>
            </a:br>
            <a:r>
              <a:rPr lang="en-US" sz="2700" b="1" dirty="0">
                <a:latin typeface="Calibri" panose="020F0502020204030204" pitchFamily="34" charset="0"/>
                <a:cs typeface="Calibri" panose="020F0502020204030204" pitchFamily="34" charset="0"/>
              </a:rPr>
              <a:t>ADMINISTRATORS </a:t>
            </a:r>
            <a:r>
              <a:rPr lang="en-US" sz="2700" b="1" dirty="0" err="1">
                <a:latin typeface="Calibri" panose="020F0502020204030204" pitchFamily="34" charset="0"/>
                <a:cs typeface="Calibri" panose="020F0502020204030204" pitchFamily="34" charset="0"/>
              </a:rPr>
              <a:t>cOUNCIL</a:t>
            </a:r>
            <a:endParaRPr lang="en-US" sz="27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F36AF3-85ED-4DE6-B5B8-4E3ACEDA6AD4}"/>
              </a:ext>
            </a:extLst>
          </p:cNvPr>
          <p:cNvSpPr txBox="1"/>
          <p:nvPr/>
        </p:nvSpPr>
        <p:spPr>
          <a:xfrm>
            <a:off x="1009436" y="2436901"/>
            <a:ext cx="7250987" cy="3508653"/>
          </a:xfrm>
          <a:prstGeom prst="rect">
            <a:avLst/>
          </a:prstGeom>
          <a:noFill/>
        </p:spPr>
        <p:txBody>
          <a:bodyPr wrap="square" rtlCol="0">
            <a:spAutoFit/>
          </a:bodyPr>
          <a:lstStyle/>
          <a:p>
            <a:pPr defTabSz="685800"/>
            <a:r>
              <a:rPr lang="en-US" sz="2100" dirty="0">
                <a:solidFill>
                  <a:srgbClr val="000000"/>
                </a:solidFill>
                <a:latin typeface="Calibri" panose="020F0502020204030204" pitchFamily="34" charset="0"/>
                <a:cs typeface="Calibri" panose="020F0502020204030204" pitchFamily="34" charset="0"/>
              </a:rPr>
              <a:t>We represent Arizona’s Community Colleges in the areas of:</a:t>
            </a:r>
          </a:p>
          <a:p>
            <a:pPr defTabSz="685800"/>
            <a:endParaRPr lang="en-US" sz="900" dirty="0">
              <a:solidFill>
                <a:srgbClr val="000000"/>
              </a:solidFill>
              <a:latin typeface="Calibri" panose="020F0502020204030204" pitchFamily="34" charset="0"/>
              <a:cs typeface="Calibri" panose="020F0502020204030204" pitchFamily="34" charset="0"/>
            </a:endParaRP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Development and delivery of Occupational | CTE Programs and Courses</a:t>
            </a: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Cultivating partnerships with business, industry, education and workforce agencies to inform program needs</a:t>
            </a: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Workforce and CTE funding including Perkins, Prop 301 (sales tax) and STEM formula funding</a:t>
            </a: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Foster research (Ex: LMI) leading to improvements in occupational education</a:t>
            </a:r>
          </a:p>
          <a:p>
            <a:pPr marL="428625" indent="-428625" defTabSz="685800">
              <a:buFont typeface="Arial" panose="020B0604020202020204" pitchFamily="34" charset="0"/>
              <a:buChar char="•"/>
            </a:pPr>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36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822960" y="1426465"/>
            <a:ext cx="7543800" cy="902559"/>
          </a:xfrm>
          <a:solidFill>
            <a:srgbClr val="99CC00"/>
          </a:solidFill>
          <a:ln w="28575">
            <a:solidFill>
              <a:srgbClr val="0066CC"/>
            </a:solidFill>
          </a:ln>
        </p:spPr>
        <p:txBody>
          <a:bodyPr>
            <a:normAutofit/>
          </a:bodyPr>
          <a:lstStyle/>
          <a:p>
            <a:pPr algn="ctr"/>
            <a:r>
              <a:rPr lang="en-US" sz="2700" b="1" dirty="0">
                <a:latin typeface="Calibri" panose="020F0502020204030204" pitchFamily="34" charset="0"/>
                <a:cs typeface="Calibri" panose="020F0502020204030204" pitchFamily="34" charset="0"/>
              </a:rPr>
              <a:t>AOAC – Arizona OCCUPATIONAL </a:t>
            </a:r>
            <a:br>
              <a:rPr lang="en-US" sz="2700" b="1" dirty="0">
                <a:latin typeface="Calibri" panose="020F0502020204030204" pitchFamily="34" charset="0"/>
                <a:cs typeface="Calibri" panose="020F0502020204030204" pitchFamily="34" charset="0"/>
              </a:rPr>
            </a:br>
            <a:r>
              <a:rPr lang="en-US" sz="2700" b="1" dirty="0">
                <a:latin typeface="Calibri" panose="020F0502020204030204" pitchFamily="34" charset="0"/>
                <a:cs typeface="Calibri" panose="020F0502020204030204" pitchFamily="34" charset="0"/>
              </a:rPr>
              <a:t>ADMINISTRATORS </a:t>
            </a:r>
            <a:r>
              <a:rPr lang="en-US" sz="2700" b="1" dirty="0" err="1">
                <a:latin typeface="Calibri" panose="020F0502020204030204" pitchFamily="34" charset="0"/>
                <a:cs typeface="Calibri" panose="020F0502020204030204" pitchFamily="34" charset="0"/>
              </a:rPr>
              <a:t>cOUNCIL</a:t>
            </a:r>
            <a:endParaRPr lang="en-US" sz="27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F36AF3-85ED-4DE6-B5B8-4E3ACEDA6AD4}"/>
              </a:ext>
            </a:extLst>
          </p:cNvPr>
          <p:cNvSpPr txBox="1"/>
          <p:nvPr/>
        </p:nvSpPr>
        <p:spPr>
          <a:xfrm>
            <a:off x="1009436" y="2436901"/>
            <a:ext cx="7250987" cy="3139321"/>
          </a:xfrm>
          <a:prstGeom prst="rect">
            <a:avLst/>
          </a:prstGeom>
          <a:noFill/>
        </p:spPr>
        <p:txBody>
          <a:bodyPr wrap="square" rtlCol="0">
            <a:spAutoFit/>
          </a:bodyPr>
          <a:lstStyle/>
          <a:p>
            <a:pPr marL="342900" indent="-342900"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We work in tandem with the </a:t>
            </a:r>
            <a:r>
              <a:rPr lang="en-US" sz="2100" b="1" i="1" dirty="0">
                <a:solidFill>
                  <a:srgbClr val="000000"/>
                </a:solidFill>
                <a:latin typeface="Calibri" panose="020F0502020204030204" pitchFamily="34" charset="0"/>
                <a:cs typeface="Calibri" panose="020F0502020204030204" pitchFamily="34" charset="0"/>
              </a:rPr>
              <a:t>AC4 – Arizona Community College Coordinating Council </a:t>
            </a:r>
            <a:r>
              <a:rPr lang="en-US" sz="2100" dirty="0">
                <a:solidFill>
                  <a:srgbClr val="000000"/>
                </a:solidFill>
                <a:latin typeface="Calibri" panose="020F0502020204030204" pitchFamily="34" charset="0"/>
                <a:cs typeface="Calibri" panose="020F0502020204030204" pitchFamily="34" charset="0"/>
              </a:rPr>
              <a:t>comprised of the Presidents of the 10 AZ public community college districts whose strategic vision for 2030 includes 3 major goals:</a:t>
            </a:r>
          </a:p>
          <a:p>
            <a:pPr defTabSz="685800"/>
            <a:endParaRPr lang="en-US" sz="900" dirty="0">
              <a:solidFill>
                <a:srgbClr val="000000"/>
              </a:solidFill>
              <a:latin typeface="Calibri" panose="020F0502020204030204" pitchFamily="34" charset="0"/>
              <a:cs typeface="Calibri" panose="020F0502020204030204" pitchFamily="34" charset="0"/>
            </a:endParaRPr>
          </a:p>
          <a:p>
            <a:pPr marL="342900" indent="-342900"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 Expand access to postsecondary credentials</a:t>
            </a: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Increase completion and transfer of associate degrees and certificates</a:t>
            </a: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Improve alignment between college programs and workforce needs</a:t>
            </a:r>
          </a:p>
        </p:txBody>
      </p:sp>
    </p:spTree>
    <p:extLst>
      <p:ext uri="{BB962C8B-B14F-4D97-AF65-F5344CB8AC3E}">
        <p14:creationId xmlns:p14="http://schemas.microsoft.com/office/powerpoint/2010/main" val="999048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822960" y="1426465"/>
            <a:ext cx="7543800" cy="902559"/>
          </a:xfrm>
          <a:solidFill>
            <a:srgbClr val="99CC00"/>
          </a:solidFill>
          <a:ln w="28575">
            <a:solidFill>
              <a:srgbClr val="0066CC"/>
            </a:solidFill>
          </a:ln>
        </p:spPr>
        <p:txBody>
          <a:bodyPr>
            <a:normAutofit/>
          </a:bodyPr>
          <a:lstStyle/>
          <a:p>
            <a:pPr algn="ctr"/>
            <a:r>
              <a:rPr lang="en-US" sz="2700" b="1" dirty="0">
                <a:latin typeface="Calibri" panose="020F0502020204030204" pitchFamily="34" charset="0"/>
                <a:cs typeface="Calibri" panose="020F0502020204030204" pitchFamily="34" charset="0"/>
              </a:rPr>
              <a:t>AOAC – Arizona OCCUPATIONAL </a:t>
            </a:r>
            <a:br>
              <a:rPr lang="en-US" sz="2700" b="1" dirty="0">
                <a:latin typeface="Calibri" panose="020F0502020204030204" pitchFamily="34" charset="0"/>
                <a:cs typeface="Calibri" panose="020F0502020204030204" pitchFamily="34" charset="0"/>
              </a:rPr>
            </a:br>
            <a:r>
              <a:rPr lang="en-US" sz="2700" b="1" dirty="0">
                <a:latin typeface="Calibri" panose="020F0502020204030204" pitchFamily="34" charset="0"/>
                <a:cs typeface="Calibri" panose="020F0502020204030204" pitchFamily="34" charset="0"/>
              </a:rPr>
              <a:t>ADMINISTRATORS </a:t>
            </a:r>
            <a:r>
              <a:rPr lang="en-US" sz="2700" b="1" dirty="0" err="1">
                <a:latin typeface="Calibri" panose="020F0502020204030204" pitchFamily="34" charset="0"/>
                <a:cs typeface="Calibri" panose="020F0502020204030204" pitchFamily="34" charset="0"/>
              </a:rPr>
              <a:t>cOUNCIL</a:t>
            </a:r>
            <a:endParaRPr lang="en-US" sz="27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F36AF3-85ED-4DE6-B5B8-4E3ACEDA6AD4}"/>
              </a:ext>
            </a:extLst>
          </p:cNvPr>
          <p:cNvSpPr txBox="1"/>
          <p:nvPr/>
        </p:nvSpPr>
        <p:spPr>
          <a:xfrm>
            <a:off x="932688" y="2619755"/>
            <a:ext cx="7327735" cy="2862322"/>
          </a:xfrm>
          <a:prstGeom prst="rect">
            <a:avLst/>
          </a:prstGeom>
          <a:noFill/>
        </p:spPr>
        <p:txBody>
          <a:bodyPr wrap="square" rtlCol="0">
            <a:spAutoFit/>
          </a:bodyPr>
          <a:lstStyle/>
          <a:p>
            <a:pPr defTabSz="685800"/>
            <a:r>
              <a:rPr lang="en-US" sz="2100" dirty="0">
                <a:solidFill>
                  <a:srgbClr val="000000"/>
                </a:solidFill>
                <a:latin typeface="Calibri" panose="020F0502020204030204" pitchFamily="34" charset="0"/>
                <a:cs typeface="Calibri" panose="020F0502020204030204" pitchFamily="34" charset="0"/>
              </a:rPr>
              <a:t>Current areas of interest:</a:t>
            </a:r>
          </a:p>
          <a:p>
            <a:pPr defTabSz="685800"/>
            <a:endParaRPr lang="en-US" sz="900" dirty="0">
              <a:solidFill>
                <a:srgbClr val="000000"/>
              </a:solidFill>
              <a:latin typeface="Calibri" panose="020F0502020204030204" pitchFamily="34" charset="0"/>
              <a:cs typeface="Calibri" panose="020F0502020204030204" pitchFamily="34" charset="0"/>
            </a:endParaRP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CTE Teacher shortage</a:t>
            </a: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Increase the number of short-term, workforce specific, credential training opportunities – including non-credit</a:t>
            </a:r>
          </a:p>
          <a:p>
            <a:pPr marL="428625" indent="-428625" defTabSz="685800">
              <a:buFont typeface="Arial" panose="020B0604020202020204" pitchFamily="34" charset="0"/>
              <a:buChar char="•"/>
            </a:pPr>
            <a:r>
              <a:rPr lang="en-US" sz="2100" dirty="0">
                <a:solidFill>
                  <a:srgbClr val="000000"/>
                </a:solidFill>
                <a:latin typeface="Calibri" panose="020F0502020204030204" pitchFamily="34" charset="0"/>
                <a:cs typeface="Calibri" panose="020F0502020204030204" pitchFamily="34" charset="0"/>
              </a:rPr>
              <a:t>Diversity, Equity &amp; Inclusion</a:t>
            </a:r>
          </a:p>
          <a:p>
            <a:pPr marL="771525" lvl="1" indent="-428625" defTabSz="685800">
              <a:buFont typeface="Courier New" panose="02070309020205020404" pitchFamily="49" charset="0"/>
              <a:buChar char="o"/>
            </a:pPr>
            <a:r>
              <a:rPr lang="en-US" sz="2100" dirty="0">
                <a:solidFill>
                  <a:srgbClr val="000000"/>
                </a:solidFill>
                <a:latin typeface="Calibri" panose="020F0502020204030204" pitchFamily="34" charset="0"/>
                <a:cs typeface="Calibri" panose="020F0502020204030204" pitchFamily="34" charset="0"/>
              </a:rPr>
              <a:t>Maintain and continue to improve multiple modalities of instruction (in-person, online, hybrid, modular, etc.)</a:t>
            </a:r>
          </a:p>
          <a:p>
            <a:pPr defTabSz="685800"/>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7188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186-9F3A-4608-B007-AA819CFE38CC}"/>
              </a:ext>
            </a:extLst>
          </p:cNvPr>
          <p:cNvSpPr>
            <a:spLocks noGrp="1"/>
          </p:cNvSpPr>
          <p:nvPr>
            <p:ph type="ctrTitle" idx="4294967295"/>
          </p:nvPr>
        </p:nvSpPr>
        <p:spPr>
          <a:xfrm>
            <a:off x="762000" y="1371600"/>
            <a:ext cx="7772400" cy="553998"/>
          </a:xfrm>
        </p:spPr>
        <p:txBody>
          <a:bodyPr/>
          <a:lstStyle/>
          <a:p>
            <a:pPr algn="ctr"/>
            <a:r>
              <a:rPr lang="en-US" sz="3600" dirty="0">
                <a:solidFill>
                  <a:schemeClr val="accent2"/>
                </a:solidFill>
              </a:rPr>
              <a:t>Program Services Updates</a:t>
            </a:r>
          </a:p>
        </p:txBody>
      </p:sp>
      <p:sp>
        <p:nvSpPr>
          <p:cNvPr id="3" name="Subtitle 2">
            <a:extLst>
              <a:ext uri="{FF2B5EF4-FFF2-40B4-BE49-F238E27FC236}">
                <a16:creationId xmlns:a16="http://schemas.microsoft.com/office/drawing/2014/main" id="{7E931782-42C7-4D46-A77C-8F39F18CFE9D}"/>
              </a:ext>
            </a:extLst>
          </p:cNvPr>
          <p:cNvSpPr>
            <a:spLocks noGrp="1"/>
          </p:cNvSpPr>
          <p:nvPr>
            <p:ph type="subTitle" idx="4294967295"/>
          </p:nvPr>
        </p:nvSpPr>
        <p:spPr>
          <a:xfrm>
            <a:off x="876300" y="2393950"/>
            <a:ext cx="7391400" cy="2923877"/>
          </a:xfrm>
        </p:spPr>
        <p:txBody>
          <a:bodyPr/>
          <a:lstStyle/>
          <a:p>
            <a:pPr algn="ctr"/>
            <a:r>
              <a:rPr lang="en-US" sz="3600" dirty="0"/>
              <a:t>Aden Ramirez</a:t>
            </a:r>
          </a:p>
          <a:p>
            <a:pPr algn="ctr"/>
            <a:endParaRPr lang="en-US" sz="1400" dirty="0"/>
          </a:p>
          <a:p>
            <a:pPr algn="ctr"/>
            <a:r>
              <a:rPr lang="en-US" dirty="0">
                <a:solidFill>
                  <a:schemeClr val="accent1"/>
                </a:solidFill>
              </a:rPr>
              <a:t>Health Science Technologies</a:t>
            </a:r>
          </a:p>
          <a:p>
            <a:pPr algn="ctr"/>
            <a:r>
              <a:rPr lang="en-US" dirty="0">
                <a:solidFill>
                  <a:schemeClr val="accent1"/>
                </a:solidFill>
              </a:rPr>
              <a:t> Program Specialist</a:t>
            </a:r>
          </a:p>
          <a:p>
            <a:pPr algn="ctr"/>
            <a:r>
              <a:rPr lang="en-US" dirty="0">
                <a:solidFill>
                  <a:schemeClr val="accent1"/>
                </a:solidFill>
              </a:rPr>
              <a:t>Career and Technical Education</a:t>
            </a:r>
            <a:br>
              <a:rPr lang="en-US" dirty="0">
                <a:solidFill>
                  <a:schemeClr val="accent1"/>
                </a:solidFill>
              </a:rPr>
            </a:br>
            <a:r>
              <a:rPr lang="en-US" dirty="0">
                <a:solidFill>
                  <a:schemeClr val="accent1"/>
                </a:solidFill>
              </a:rPr>
              <a:t>Arizona Department of Education</a:t>
            </a:r>
          </a:p>
          <a:p>
            <a:endParaRPr lang="en-US" dirty="0"/>
          </a:p>
        </p:txBody>
      </p:sp>
    </p:spTree>
    <p:extLst>
      <p:ext uri="{BB962C8B-B14F-4D97-AF65-F5344CB8AC3E}">
        <p14:creationId xmlns:p14="http://schemas.microsoft.com/office/powerpoint/2010/main" val="391032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9EEF-A53D-4572-93E1-EA8EB7FDF99C}"/>
              </a:ext>
            </a:extLst>
          </p:cNvPr>
          <p:cNvSpPr>
            <a:spLocks noGrp="1"/>
          </p:cNvSpPr>
          <p:nvPr>
            <p:ph type="title"/>
          </p:nvPr>
        </p:nvSpPr>
        <p:spPr>
          <a:xfrm>
            <a:off x="1030628" y="325279"/>
            <a:ext cx="7082739" cy="512921"/>
          </a:xfrm>
        </p:spPr>
        <p:txBody>
          <a:bodyPr/>
          <a:lstStyle/>
          <a:p>
            <a:pPr algn="ctr"/>
            <a:r>
              <a:rPr lang="en-US" sz="3200" dirty="0">
                <a:latin typeface="+mj-lt"/>
              </a:rPr>
              <a:t>Program Services Team</a:t>
            </a:r>
            <a:br>
              <a:rPr lang="en-US" sz="3200" dirty="0"/>
            </a:br>
            <a:endParaRPr lang="en-US" dirty="0"/>
          </a:p>
        </p:txBody>
      </p:sp>
      <p:sp>
        <p:nvSpPr>
          <p:cNvPr id="3" name="Content Placeholder 2">
            <a:extLst>
              <a:ext uri="{FF2B5EF4-FFF2-40B4-BE49-F238E27FC236}">
                <a16:creationId xmlns:a16="http://schemas.microsoft.com/office/drawing/2014/main" id="{6638C8E4-8779-4EBE-BF3F-A5C4F4E6AE50}"/>
              </a:ext>
            </a:extLst>
          </p:cNvPr>
          <p:cNvSpPr>
            <a:spLocks noGrp="1"/>
          </p:cNvSpPr>
          <p:nvPr>
            <p:ph sz="half" idx="2"/>
          </p:nvPr>
        </p:nvSpPr>
        <p:spPr>
          <a:xfrm>
            <a:off x="228600" y="1066800"/>
            <a:ext cx="8686800" cy="5293757"/>
          </a:xfrm>
        </p:spPr>
        <p:txBody>
          <a:bodyPr/>
          <a:lstStyle/>
          <a:p>
            <a:pPr algn="ctr"/>
            <a:r>
              <a:rPr lang="en-US" sz="2400" dirty="0">
                <a:solidFill>
                  <a:srgbClr val="012069"/>
                </a:solidFill>
                <a:latin typeface="+mj-lt"/>
              </a:rPr>
              <a:t>Program Specialists</a:t>
            </a:r>
          </a:p>
          <a:p>
            <a:pPr algn="ctr"/>
            <a:endParaRPr lang="en-US" sz="1200" dirty="0">
              <a:solidFill>
                <a:srgbClr val="012069"/>
              </a:solidFill>
              <a:latin typeface="+mj-lt"/>
            </a:endParaRPr>
          </a:p>
          <a:p>
            <a:pPr algn="ctr"/>
            <a:r>
              <a:rPr lang="en-US" sz="2000" dirty="0">
                <a:solidFill>
                  <a:srgbClr val="FF0000"/>
                </a:solidFill>
                <a:latin typeface="+mj-lt"/>
              </a:rPr>
              <a:t>Bruce Watkins </a:t>
            </a:r>
            <a:r>
              <a:rPr lang="en-US" sz="2000" dirty="0">
                <a:latin typeface="+mj-lt"/>
              </a:rPr>
              <a:t>-</a:t>
            </a:r>
            <a:r>
              <a:rPr lang="en-US" sz="2000" dirty="0">
                <a:solidFill>
                  <a:srgbClr val="FF0000"/>
                </a:solidFill>
                <a:latin typeface="+mj-lt"/>
              </a:rPr>
              <a:t> </a:t>
            </a:r>
            <a:r>
              <a:rPr lang="en-US" sz="2000" dirty="0">
                <a:latin typeface="+mj-lt"/>
              </a:rPr>
              <a:t>Agriculture and Welding</a:t>
            </a:r>
          </a:p>
          <a:p>
            <a:pPr algn="ctr"/>
            <a:r>
              <a:rPr lang="en-US" sz="2000" dirty="0">
                <a:solidFill>
                  <a:srgbClr val="FF0000"/>
                </a:solidFill>
                <a:latin typeface="+mj-lt"/>
              </a:rPr>
              <a:t>Elena Sobampo </a:t>
            </a:r>
            <a:r>
              <a:rPr lang="en-US" sz="2000" dirty="0">
                <a:latin typeface="+mj-lt"/>
              </a:rPr>
              <a:t>- Business and Marketing Education;</a:t>
            </a:r>
          </a:p>
          <a:p>
            <a:pPr algn="ctr"/>
            <a:r>
              <a:rPr lang="en-US" sz="2000" dirty="0">
                <a:latin typeface="+mj-lt"/>
              </a:rPr>
              <a:t>		   Communication Media Technologies</a:t>
            </a:r>
          </a:p>
          <a:p>
            <a:pPr algn="ctr"/>
            <a:r>
              <a:rPr kumimoji="0" lang="en-US" sz="2000" b="0" i="0" u="none" strike="noStrike" kern="0" cap="none" spc="0" normalizeH="0" baseline="0" noProof="0" dirty="0">
                <a:ln>
                  <a:noFill/>
                </a:ln>
                <a:solidFill>
                  <a:srgbClr val="FF0000"/>
                </a:solidFill>
                <a:effectLst/>
                <a:uLnTx/>
                <a:uFillTx/>
                <a:latin typeface="+mj-lt"/>
                <a:ea typeface="+mn-ea"/>
              </a:rPr>
              <a:t>Joe Grieco </a:t>
            </a:r>
            <a:r>
              <a:rPr kumimoji="0" lang="en-US" sz="2000" b="0" i="0" u="none" strike="noStrike" kern="0" cap="none" spc="0" normalizeH="0" baseline="0" noProof="0" dirty="0">
                <a:ln>
                  <a:noFill/>
                </a:ln>
                <a:solidFill>
                  <a:prstClr val="black"/>
                </a:solidFill>
                <a:effectLst/>
                <a:uLnTx/>
                <a:uFillTx/>
                <a:latin typeface="+mj-lt"/>
                <a:ea typeface="+mn-ea"/>
              </a:rPr>
              <a:t>- Construction Science Technologies</a:t>
            </a:r>
            <a:r>
              <a:rPr lang="en-US" sz="2000" dirty="0">
                <a:latin typeface="+mj-lt"/>
              </a:rPr>
              <a:t> </a:t>
            </a:r>
          </a:p>
          <a:p>
            <a:pPr algn="ctr"/>
            <a:r>
              <a:rPr lang="en-US" sz="2000" dirty="0">
                <a:solidFill>
                  <a:srgbClr val="FF0000"/>
                </a:solidFill>
                <a:latin typeface="+mj-lt"/>
              </a:rPr>
              <a:t>Dixie Harvey </a:t>
            </a:r>
            <a:r>
              <a:rPr lang="en-US" sz="2000" dirty="0">
                <a:latin typeface="+mj-lt"/>
              </a:rPr>
              <a:t>– Ed. Professions, Early Childhood Education/EdRising CTSO</a:t>
            </a:r>
          </a:p>
          <a:p>
            <a:pPr algn="ctr"/>
            <a:r>
              <a:rPr lang="en-US" sz="2000" dirty="0">
                <a:solidFill>
                  <a:srgbClr val="FF0000"/>
                </a:solidFill>
                <a:latin typeface="+mj-lt"/>
              </a:rPr>
              <a:t>Tracy Rexroat </a:t>
            </a:r>
            <a:r>
              <a:rPr lang="en-US" sz="2000" dirty="0">
                <a:latin typeface="+mj-lt"/>
              </a:rPr>
              <a:t>- Engineering, Information Technologies,</a:t>
            </a:r>
          </a:p>
          <a:p>
            <a:pPr algn="ctr"/>
            <a:r>
              <a:rPr lang="en-US" sz="2000" dirty="0">
                <a:latin typeface="+mj-lt"/>
              </a:rPr>
              <a:t>and Manufacturing </a:t>
            </a:r>
          </a:p>
          <a:p>
            <a:pPr algn="ctr"/>
            <a:r>
              <a:rPr lang="en-US" sz="2000" dirty="0">
                <a:solidFill>
                  <a:srgbClr val="FF0000"/>
                </a:solidFill>
                <a:latin typeface="+mj-lt"/>
              </a:rPr>
              <a:t>Tracie Carmel </a:t>
            </a:r>
            <a:r>
              <a:rPr lang="en-US" sz="2000" dirty="0">
                <a:latin typeface="+mj-lt"/>
              </a:rPr>
              <a:t>- Family and Consumer Sciences</a:t>
            </a:r>
          </a:p>
          <a:p>
            <a:pPr algn="ctr"/>
            <a:r>
              <a:rPr lang="en-US" sz="2000" dirty="0">
                <a:solidFill>
                  <a:srgbClr val="FF0000"/>
                </a:solidFill>
                <a:latin typeface="+mj-lt"/>
              </a:rPr>
              <a:t>Aden Ramirez </a:t>
            </a:r>
            <a:r>
              <a:rPr lang="en-US" sz="2000" dirty="0">
                <a:latin typeface="+mj-lt"/>
              </a:rPr>
              <a:t>- Health Science Technologies</a:t>
            </a:r>
          </a:p>
          <a:p>
            <a:pPr algn="ctr"/>
            <a:r>
              <a:rPr lang="en-US" sz="2000" dirty="0">
                <a:solidFill>
                  <a:srgbClr val="FF0000"/>
                </a:solidFill>
                <a:latin typeface="+mj-lt"/>
              </a:rPr>
              <a:t>Jason Wojcik </a:t>
            </a:r>
            <a:r>
              <a:rPr lang="en-US" sz="2000" dirty="0">
                <a:latin typeface="+mj-lt"/>
              </a:rPr>
              <a:t>- Public Services Careers, </a:t>
            </a:r>
          </a:p>
          <a:p>
            <a:pPr algn="ctr"/>
            <a:r>
              <a:rPr lang="en-US" sz="2000" dirty="0">
                <a:latin typeface="+mj-lt"/>
              </a:rPr>
              <a:t>		     Transportation Technologies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j-lt"/>
              <a:ea typeface="+mn-ea"/>
            </a:endParaRPr>
          </a:p>
          <a:p>
            <a:pPr algn="ctr"/>
            <a:r>
              <a:rPr lang="en-US" sz="2400" dirty="0">
                <a:solidFill>
                  <a:srgbClr val="012169"/>
                </a:solidFill>
                <a:latin typeface="+mj-lt"/>
              </a:rPr>
              <a:t>Support Staff</a:t>
            </a:r>
          </a:p>
          <a:p>
            <a:pPr algn="ctr"/>
            <a:endParaRPr lang="en-US" sz="1200" dirty="0">
              <a:solidFill>
                <a:srgbClr val="012169"/>
              </a:solidFill>
              <a:latin typeface="+mj-lt"/>
            </a:endParaRPr>
          </a:p>
          <a:p>
            <a:pPr algn="ctr"/>
            <a:r>
              <a:rPr lang="en-US" sz="2000" dirty="0">
                <a:solidFill>
                  <a:srgbClr val="FF0000"/>
                </a:solidFill>
                <a:latin typeface="+mj-lt"/>
              </a:rPr>
              <a:t>Janai Nesby </a:t>
            </a:r>
            <a:r>
              <a:rPr lang="en-US" sz="2000" dirty="0">
                <a:latin typeface="+mj-lt"/>
              </a:rPr>
              <a:t>- Program Project Specialist</a:t>
            </a:r>
          </a:p>
          <a:p>
            <a:pPr algn="ctr"/>
            <a:r>
              <a:rPr lang="en-US" sz="2000" dirty="0">
                <a:solidFill>
                  <a:srgbClr val="FF0000"/>
                </a:solidFill>
                <a:latin typeface="+mj-lt"/>
              </a:rPr>
              <a:t>Gwen Lamb </a:t>
            </a:r>
            <a:r>
              <a:rPr lang="en-US" sz="2000" dirty="0">
                <a:latin typeface="+mj-lt"/>
              </a:rPr>
              <a:t>- Administrative Assistant</a:t>
            </a:r>
          </a:p>
        </p:txBody>
      </p:sp>
    </p:spTree>
    <p:extLst>
      <p:ext uri="{BB962C8B-B14F-4D97-AF65-F5344CB8AC3E}">
        <p14:creationId xmlns:p14="http://schemas.microsoft.com/office/powerpoint/2010/main" val="384595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A52A-3A81-41BF-B245-55BCAD34EB0E}"/>
              </a:ext>
            </a:extLst>
          </p:cNvPr>
          <p:cNvSpPr>
            <a:spLocks noGrp="1"/>
          </p:cNvSpPr>
          <p:nvPr>
            <p:ph type="title"/>
          </p:nvPr>
        </p:nvSpPr>
        <p:spPr>
          <a:xfrm>
            <a:off x="1030628" y="325279"/>
            <a:ext cx="7082739" cy="984885"/>
          </a:xfrm>
        </p:spPr>
        <p:txBody>
          <a:bodyPr/>
          <a:lstStyle/>
          <a:p>
            <a:pPr algn="ctr"/>
            <a:r>
              <a:rPr lang="en-US" sz="3200" dirty="0">
                <a:latin typeface="+mj-lt"/>
              </a:rPr>
              <a:t>Industry Credentials Update</a:t>
            </a:r>
            <a:br>
              <a:rPr lang="en-US" sz="3200" dirty="0"/>
            </a:br>
            <a:endParaRPr lang="en-US" dirty="0"/>
          </a:p>
        </p:txBody>
      </p:sp>
      <p:sp>
        <p:nvSpPr>
          <p:cNvPr id="3" name="Content Placeholder 2">
            <a:extLst>
              <a:ext uri="{FF2B5EF4-FFF2-40B4-BE49-F238E27FC236}">
                <a16:creationId xmlns:a16="http://schemas.microsoft.com/office/drawing/2014/main" id="{9924D8E3-CA52-4C5B-A77B-B56BDC9DD51C}"/>
              </a:ext>
            </a:extLst>
          </p:cNvPr>
          <p:cNvSpPr>
            <a:spLocks noGrp="1"/>
          </p:cNvSpPr>
          <p:nvPr>
            <p:ph sz="half" idx="2"/>
          </p:nvPr>
        </p:nvSpPr>
        <p:spPr>
          <a:xfrm>
            <a:off x="381000" y="1266092"/>
            <a:ext cx="8534400" cy="5363308"/>
          </a:xfrm>
        </p:spPr>
        <p:txBody>
          <a:bodyPr/>
          <a:lstStyle/>
          <a:p>
            <a:r>
              <a:rPr lang="en-US" sz="2400" dirty="0">
                <a:latin typeface="Franklin Gothic Medium" panose="020B0603020102020204" pitchFamily="34" charset="0"/>
              </a:rPr>
              <a:t>The following Industry Credentials will be submitted to State Board of Education for A-F and AZ Incentive Fund consideration for SY22-23:</a:t>
            </a:r>
          </a:p>
          <a:p>
            <a:endParaRPr lang="en-US" sz="1600" dirty="0">
              <a:latin typeface="+mj-lt"/>
            </a:endParaRPr>
          </a:p>
          <a:p>
            <a:pPr algn="ctr"/>
            <a:r>
              <a:rPr lang="en-US" sz="2400" b="1" i="0" u="none" strike="noStrike" baseline="0" dirty="0">
                <a:solidFill>
                  <a:srgbClr val="000000"/>
                </a:solidFill>
                <a:latin typeface="Franklin Gothic Medium" panose="020B0603020102020204" pitchFamily="34" charset="0"/>
              </a:rPr>
              <a:t>Coronal Polishing Certificate</a:t>
            </a:r>
            <a:endParaRPr lang="en-US" sz="2400" dirty="0">
              <a:latin typeface="Franklin Gothic Medium" panose="020B0603020102020204" pitchFamily="34" charset="0"/>
            </a:endParaRPr>
          </a:p>
          <a:p>
            <a:pPr algn="ctr"/>
            <a:r>
              <a:rPr lang="en-US" sz="2400" b="1" i="0" u="none" strike="noStrike" baseline="0" dirty="0">
                <a:solidFill>
                  <a:srgbClr val="012069"/>
                </a:solidFill>
                <a:latin typeface="Franklin Gothic Medium" panose="020B0603020102020204" pitchFamily="34" charset="0"/>
              </a:rPr>
              <a:t>Certified Apartment Maintenance Technician</a:t>
            </a:r>
            <a:endParaRPr lang="en-US" sz="2400" dirty="0">
              <a:solidFill>
                <a:srgbClr val="012069"/>
              </a:solidFill>
              <a:latin typeface="Franklin Gothic Medium" panose="020B0603020102020204" pitchFamily="34" charset="0"/>
            </a:endParaRPr>
          </a:p>
          <a:p>
            <a:pPr algn="ctr"/>
            <a:r>
              <a:rPr lang="en-US" sz="2400" b="1" i="0" u="none" strike="noStrike" baseline="0" dirty="0">
                <a:solidFill>
                  <a:srgbClr val="000000"/>
                </a:solidFill>
                <a:latin typeface="Franklin Gothic Medium" panose="020B0603020102020204" pitchFamily="34" charset="0"/>
              </a:rPr>
              <a:t>Google Data Analytics Certificate</a:t>
            </a:r>
            <a:endParaRPr lang="en-US" sz="2400" dirty="0">
              <a:latin typeface="Franklin Gothic Medium" panose="020B0603020102020204" pitchFamily="34" charset="0"/>
            </a:endParaRPr>
          </a:p>
          <a:p>
            <a:pPr algn="ctr"/>
            <a:r>
              <a:rPr lang="en-US" sz="2400" b="1" i="0" u="none" strike="noStrike" baseline="0" dirty="0">
                <a:solidFill>
                  <a:srgbClr val="012069"/>
                </a:solidFill>
                <a:latin typeface="Franklin Gothic Medium" panose="020B0603020102020204" pitchFamily="34" charset="0"/>
              </a:rPr>
              <a:t>Google IT Support Certificate</a:t>
            </a:r>
            <a:endParaRPr lang="en-US" sz="2400" dirty="0">
              <a:solidFill>
                <a:srgbClr val="012069"/>
              </a:solidFill>
              <a:latin typeface="Franklin Gothic Medium" panose="020B0603020102020204" pitchFamily="34" charset="0"/>
            </a:endParaRPr>
          </a:p>
          <a:p>
            <a:pPr algn="ctr"/>
            <a:r>
              <a:rPr lang="en-US" sz="2400" b="1" i="0" u="none" strike="noStrike" baseline="0" dirty="0">
                <a:solidFill>
                  <a:srgbClr val="000000"/>
                </a:solidFill>
                <a:latin typeface="Franklin Gothic Medium" panose="020B0603020102020204" pitchFamily="34" charset="0"/>
              </a:rPr>
              <a:t>Google Project Management Certificate</a:t>
            </a:r>
            <a:endParaRPr lang="en-US" sz="2400" dirty="0">
              <a:latin typeface="Franklin Gothic Medium" panose="020B0603020102020204" pitchFamily="34" charset="0"/>
            </a:endParaRPr>
          </a:p>
          <a:p>
            <a:pPr algn="ctr"/>
            <a:r>
              <a:rPr lang="en-US" sz="2400" b="1" i="0" u="none" strike="noStrike" baseline="0" dirty="0">
                <a:solidFill>
                  <a:srgbClr val="012069"/>
                </a:solidFill>
                <a:latin typeface="Franklin Gothic Medium" panose="020B0603020102020204" pitchFamily="34" charset="0"/>
              </a:rPr>
              <a:t>Google UX Design Certificate</a:t>
            </a:r>
            <a:endParaRPr lang="en-US" sz="2400" dirty="0">
              <a:solidFill>
                <a:srgbClr val="012069"/>
              </a:solidFill>
              <a:latin typeface="Franklin Gothic Medium" panose="020B0603020102020204" pitchFamily="34" charset="0"/>
            </a:endParaRPr>
          </a:p>
          <a:p>
            <a:pPr algn="ctr"/>
            <a:r>
              <a:rPr lang="en-US" sz="2400" b="1" i="0" u="none" strike="noStrike" baseline="0" dirty="0">
                <a:solidFill>
                  <a:srgbClr val="000000"/>
                </a:solidFill>
                <a:latin typeface="Franklin Gothic Medium" panose="020B0603020102020204" pitchFamily="34" charset="0"/>
              </a:rPr>
              <a:t>Mine Safety and Health Administration Part. 48</a:t>
            </a:r>
            <a:endParaRPr lang="en-US" sz="2400" dirty="0">
              <a:latin typeface="Franklin Gothic Medium" panose="020B0603020102020204" pitchFamily="34" charset="0"/>
            </a:endParaRPr>
          </a:p>
          <a:p>
            <a:pPr algn="ctr"/>
            <a:r>
              <a:rPr lang="en-US" sz="2400" b="1" i="0" u="none" strike="noStrike" baseline="0" dirty="0">
                <a:solidFill>
                  <a:srgbClr val="012069"/>
                </a:solidFill>
                <a:latin typeface="Franklin Gothic Medium" panose="020B0603020102020204" pitchFamily="34" charset="0"/>
              </a:rPr>
              <a:t>Smart Automation Certification Alliance Certified Industry Associate Level 1 </a:t>
            </a:r>
          </a:p>
          <a:p>
            <a:pPr algn="ctr"/>
            <a:r>
              <a:rPr lang="en-US" sz="2400" b="1" dirty="0">
                <a:latin typeface="Franklin Gothic Medium" panose="020B0603020102020204" pitchFamily="34" charset="0"/>
              </a:rPr>
              <a:t>Trane Tech 1</a:t>
            </a:r>
            <a:endParaRPr lang="en-US" sz="2400" dirty="0">
              <a:latin typeface="Franklin Gothic Medium" panose="020B0603020102020204" pitchFamily="34" charset="0"/>
            </a:endParaRPr>
          </a:p>
          <a:p>
            <a:endParaRPr lang="en-US" sz="1600" dirty="0">
              <a:latin typeface="+mj-lt"/>
            </a:endParaRPr>
          </a:p>
        </p:txBody>
      </p:sp>
    </p:spTree>
    <p:extLst>
      <p:ext uri="{BB962C8B-B14F-4D97-AF65-F5344CB8AC3E}">
        <p14:creationId xmlns:p14="http://schemas.microsoft.com/office/powerpoint/2010/main" val="124379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CFCD-0CFF-423A-839F-C3D5A7D25E5D}"/>
              </a:ext>
            </a:extLst>
          </p:cNvPr>
          <p:cNvSpPr>
            <a:spLocks noGrp="1"/>
          </p:cNvSpPr>
          <p:nvPr>
            <p:ph type="title"/>
          </p:nvPr>
        </p:nvSpPr>
        <p:spPr>
          <a:xfrm>
            <a:off x="893470" y="457200"/>
            <a:ext cx="7082739" cy="430887"/>
          </a:xfrm>
        </p:spPr>
        <p:txBody>
          <a:bodyPr/>
          <a:lstStyle/>
          <a:p>
            <a:pPr algn="ctr"/>
            <a:r>
              <a:rPr lang="en-US" sz="2800" dirty="0">
                <a:latin typeface="+mj-lt"/>
              </a:rPr>
              <a:t>Credentials continued</a:t>
            </a:r>
          </a:p>
        </p:txBody>
      </p:sp>
      <p:sp>
        <p:nvSpPr>
          <p:cNvPr id="3" name="Content Placeholder 2">
            <a:extLst>
              <a:ext uri="{FF2B5EF4-FFF2-40B4-BE49-F238E27FC236}">
                <a16:creationId xmlns:a16="http://schemas.microsoft.com/office/drawing/2014/main" id="{69EFEC6F-E03E-4430-B2F5-318F66663144}"/>
              </a:ext>
            </a:extLst>
          </p:cNvPr>
          <p:cNvSpPr>
            <a:spLocks noGrp="1"/>
          </p:cNvSpPr>
          <p:nvPr>
            <p:ph sz="half" idx="2"/>
          </p:nvPr>
        </p:nvSpPr>
        <p:spPr>
          <a:xfrm>
            <a:off x="457200" y="1066800"/>
            <a:ext cx="8305800" cy="5386090"/>
          </a:xfrm>
        </p:spPr>
        <p:txBody>
          <a:bodyPr/>
          <a:lstStyle/>
          <a:p>
            <a:r>
              <a:rPr lang="en-US" dirty="0">
                <a:solidFill>
                  <a:schemeClr val="accent2"/>
                </a:solidFill>
                <a:latin typeface="+mn-lt"/>
              </a:rPr>
              <a:t>Please Note</a:t>
            </a:r>
            <a:r>
              <a:rPr lang="en-US" sz="2800" kern="0" dirty="0">
                <a:solidFill>
                  <a:schemeClr val="accent2"/>
                </a:solidFill>
                <a:latin typeface="+mn-lt"/>
              </a:rPr>
              <a:t>:</a:t>
            </a:r>
          </a:p>
          <a:p>
            <a:r>
              <a:rPr lang="en-US" sz="2000" dirty="0">
                <a:solidFill>
                  <a:schemeClr val="accent1"/>
                </a:solidFill>
                <a:latin typeface="+mn-lt"/>
              </a:rPr>
              <a:t>All credential lists available on the CTE Industry Credentials webpage </a:t>
            </a:r>
            <a:r>
              <a:rPr lang="en-US" sz="2000" dirty="0">
                <a:latin typeface="+mn-lt"/>
              </a:rPr>
              <a:t>- https://www.azed.gov/cte/cte-industry-credentials</a:t>
            </a:r>
          </a:p>
          <a:p>
            <a:endParaRPr lang="en-US" dirty="0">
              <a:latin typeface="+mn-lt"/>
            </a:endParaRPr>
          </a:p>
          <a:p>
            <a:pPr marL="457200" indent="-457200">
              <a:buFont typeface="Arial" panose="020B0604020202020204" pitchFamily="34" charset="0"/>
              <a:buChar char="•"/>
            </a:pPr>
            <a:r>
              <a:rPr lang="en-US" sz="2200" kern="0" dirty="0">
                <a:solidFill>
                  <a:schemeClr val="accent1"/>
                </a:solidFill>
                <a:latin typeface="+mn-lt"/>
              </a:rPr>
              <a:t>Industry credentials change or are retired often</a:t>
            </a:r>
          </a:p>
          <a:p>
            <a:endParaRPr lang="en-US" sz="1400" kern="0" dirty="0">
              <a:solidFill>
                <a:prstClr val="black"/>
              </a:solidFill>
              <a:latin typeface="+mn-lt"/>
            </a:endParaRPr>
          </a:p>
          <a:p>
            <a:pPr marL="457200" indent="-457200">
              <a:buFont typeface="Arial" panose="020B0604020202020204" pitchFamily="34" charset="0"/>
              <a:buChar char="•"/>
            </a:pPr>
            <a:r>
              <a:rPr lang="en-US" sz="2200" kern="0" dirty="0">
                <a:latin typeface="+mn-lt"/>
              </a:rPr>
              <a:t>CTE Directors/Program teachers know your credentials and the providers</a:t>
            </a:r>
          </a:p>
          <a:p>
            <a:endParaRPr lang="en-US" sz="1400" kern="0" dirty="0">
              <a:latin typeface="+mn-lt"/>
            </a:endParaRPr>
          </a:p>
          <a:p>
            <a:pPr marL="457200" indent="-457200">
              <a:buFont typeface="Arial" panose="020B0604020202020204" pitchFamily="34" charset="0"/>
              <a:buChar char="•"/>
            </a:pPr>
            <a:r>
              <a:rPr lang="en-US" sz="2200" dirty="0">
                <a:solidFill>
                  <a:schemeClr val="accent1"/>
                </a:solidFill>
                <a:latin typeface="+mn-lt"/>
              </a:rPr>
              <a:t>Fact Sheets with provider information on CTE Credential webpage</a:t>
            </a:r>
          </a:p>
          <a:p>
            <a:endParaRPr lang="en-US" sz="1400" dirty="0">
              <a:solidFill>
                <a:schemeClr val="accent1"/>
              </a:solidFill>
              <a:latin typeface="+mn-lt"/>
            </a:endParaRPr>
          </a:p>
          <a:p>
            <a:pPr marL="457200" indent="-457200">
              <a:buFont typeface="Arial" panose="020B0604020202020204" pitchFamily="34" charset="0"/>
              <a:buChar char="•"/>
            </a:pPr>
            <a:r>
              <a:rPr lang="en-US" sz="2200" dirty="0">
                <a:latin typeface="+mn-lt"/>
              </a:rPr>
              <a:t>new versions of each credential list are dated in the lower left corner of each page</a:t>
            </a:r>
            <a:endParaRPr lang="en-US" sz="2200" kern="0" dirty="0">
              <a:solidFill>
                <a:schemeClr val="accent1"/>
              </a:solidFill>
              <a:latin typeface="+mn-lt"/>
            </a:endParaRPr>
          </a:p>
          <a:p>
            <a:endParaRPr lang="en-US" sz="1400" kern="0" dirty="0">
              <a:solidFill>
                <a:prstClr val="black"/>
              </a:solidFill>
              <a:latin typeface="+mn-lt"/>
            </a:endParaRPr>
          </a:p>
          <a:p>
            <a:pPr marL="457200" indent="-457200">
              <a:buFont typeface="Arial" panose="020B0604020202020204" pitchFamily="34" charset="0"/>
              <a:buChar char="•"/>
            </a:pPr>
            <a:r>
              <a:rPr lang="en-US" sz="2200" dirty="0">
                <a:solidFill>
                  <a:srgbClr val="012069"/>
                </a:solidFill>
                <a:latin typeface="+mn-lt"/>
              </a:rPr>
              <a:t>Contact CTE Program Services if you know of any changes throughout the year</a:t>
            </a:r>
            <a:endParaRPr lang="en-US" sz="2200" kern="0" dirty="0">
              <a:solidFill>
                <a:srgbClr val="012069"/>
              </a:solidFill>
              <a:latin typeface="+mn-lt"/>
            </a:endParaRPr>
          </a:p>
        </p:txBody>
      </p:sp>
    </p:spTree>
    <p:extLst>
      <p:ext uri="{BB962C8B-B14F-4D97-AF65-F5344CB8AC3E}">
        <p14:creationId xmlns:p14="http://schemas.microsoft.com/office/powerpoint/2010/main" val="86758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66DC-5783-42D8-B971-630BF0405202}"/>
              </a:ext>
            </a:extLst>
          </p:cNvPr>
          <p:cNvSpPr>
            <a:spLocks noGrp="1"/>
          </p:cNvSpPr>
          <p:nvPr>
            <p:ph type="title"/>
          </p:nvPr>
        </p:nvSpPr>
        <p:spPr>
          <a:xfrm>
            <a:off x="1030630" y="76200"/>
            <a:ext cx="7082739" cy="861774"/>
          </a:xfrm>
        </p:spPr>
        <p:txBody>
          <a:bodyPr/>
          <a:lstStyle/>
          <a:p>
            <a:pPr algn="ctr"/>
            <a:r>
              <a:rPr lang="en-US" sz="2800" dirty="0">
                <a:latin typeface="+mj-lt"/>
              </a:rPr>
              <a:t>Industry Credential </a:t>
            </a:r>
            <a:br>
              <a:rPr lang="en-US" sz="2800" dirty="0">
                <a:latin typeface="+mj-lt"/>
              </a:rPr>
            </a:br>
            <a:r>
              <a:rPr lang="en-US" sz="2800" dirty="0">
                <a:latin typeface="+mj-lt"/>
              </a:rPr>
              <a:t>Application Process</a:t>
            </a:r>
          </a:p>
        </p:txBody>
      </p:sp>
      <p:sp>
        <p:nvSpPr>
          <p:cNvPr id="3" name="Content Placeholder 2">
            <a:extLst>
              <a:ext uri="{FF2B5EF4-FFF2-40B4-BE49-F238E27FC236}">
                <a16:creationId xmlns:a16="http://schemas.microsoft.com/office/drawing/2014/main" id="{EF9912C4-3A61-4318-9E45-C0BAD6D2F7DD}"/>
              </a:ext>
            </a:extLst>
          </p:cNvPr>
          <p:cNvSpPr>
            <a:spLocks noGrp="1"/>
          </p:cNvSpPr>
          <p:nvPr>
            <p:ph sz="half" idx="2"/>
          </p:nvPr>
        </p:nvSpPr>
        <p:spPr>
          <a:xfrm>
            <a:off x="381000" y="1219200"/>
            <a:ext cx="8382000" cy="5334000"/>
          </a:xfrm>
        </p:spPr>
        <p:txBody>
          <a:bodyPr/>
          <a:lstStyle/>
          <a:p>
            <a:r>
              <a:rPr lang="en-US" dirty="0">
                <a:solidFill>
                  <a:schemeClr val="accent1"/>
                </a:solidFill>
                <a:latin typeface="+mj-lt"/>
                <a:ea typeface="Calibri" panose="020F0502020204030204" pitchFamily="34" charset="0"/>
                <a:cs typeface="Times New Roman" panose="02020603050405020304" pitchFamily="18" charset="0"/>
              </a:rPr>
              <a:t>I</a:t>
            </a:r>
            <a:r>
              <a:rPr lang="en-US" dirty="0">
                <a:solidFill>
                  <a:schemeClr val="accent1"/>
                </a:solidFill>
                <a:effectLst/>
                <a:latin typeface="+mj-lt"/>
                <a:ea typeface="Calibri" panose="020F0502020204030204" pitchFamily="34" charset="0"/>
                <a:cs typeface="Times New Roman" panose="02020603050405020304" pitchFamily="18" charset="0"/>
              </a:rPr>
              <a:t>ndustry credential application process:</a:t>
            </a:r>
          </a:p>
          <a:p>
            <a:pPr marL="457200" indent="-457200">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opens on </a:t>
            </a:r>
            <a:r>
              <a:rPr lang="en-US" b="1" dirty="0">
                <a:solidFill>
                  <a:schemeClr val="accent1"/>
                </a:solidFill>
                <a:effectLst/>
                <a:latin typeface="+mj-lt"/>
                <a:ea typeface="Calibri" panose="020F0502020204030204" pitchFamily="34" charset="0"/>
                <a:cs typeface="Times New Roman" panose="02020603050405020304" pitchFamily="18" charset="0"/>
              </a:rPr>
              <a:t>March 1</a:t>
            </a:r>
            <a:r>
              <a:rPr lang="en-US" b="1" baseline="30000" dirty="0">
                <a:solidFill>
                  <a:schemeClr val="accent1"/>
                </a:solidFill>
                <a:effectLst/>
                <a:latin typeface="+mj-lt"/>
                <a:ea typeface="Calibri" panose="020F0502020204030204" pitchFamily="34" charset="0"/>
                <a:cs typeface="Times New Roman" panose="02020603050405020304" pitchFamily="18" charset="0"/>
              </a:rPr>
              <a:t>st</a:t>
            </a:r>
            <a:r>
              <a:rPr lang="en-US" dirty="0">
                <a:solidFill>
                  <a:schemeClr val="accent1"/>
                </a:solidFill>
                <a:effectLst/>
                <a:latin typeface="+mj-lt"/>
                <a:ea typeface="Calibri" panose="020F0502020204030204" pitchFamily="34" charset="0"/>
                <a:cs typeface="Times New Roman" panose="02020603050405020304" pitchFamily="18" charset="0"/>
              </a:rPr>
              <a:t> </a:t>
            </a:r>
            <a:r>
              <a:rPr lang="en-US" dirty="0">
                <a:effectLst/>
                <a:latin typeface="+mj-lt"/>
                <a:ea typeface="Calibri" panose="020F0502020204030204" pitchFamily="34" charset="0"/>
                <a:cs typeface="Times New Roman" panose="02020603050405020304" pitchFamily="18" charset="0"/>
              </a:rPr>
              <a:t>each year</a:t>
            </a:r>
          </a:p>
          <a:p>
            <a:pPr marL="457200" indent="-457200">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closes on </a:t>
            </a:r>
            <a:r>
              <a:rPr lang="en-US" b="1" dirty="0">
                <a:solidFill>
                  <a:schemeClr val="accent2"/>
                </a:solidFill>
                <a:effectLst/>
                <a:latin typeface="+mj-lt"/>
                <a:ea typeface="Calibri" panose="020F0502020204030204" pitchFamily="34" charset="0"/>
                <a:cs typeface="Times New Roman" panose="02020603050405020304" pitchFamily="18" charset="0"/>
              </a:rPr>
              <a:t>May 31</a:t>
            </a:r>
            <a:r>
              <a:rPr lang="en-US" b="1" baseline="30000" dirty="0">
                <a:solidFill>
                  <a:schemeClr val="accent2"/>
                </a:solidFill>
                <a:effectLst/>
                <a:latin typeface="+mj-lt"/>
                <a:ea typeface="Calibri" panose="020F0502020204030204" pitchFamily="34" charset="0"/>
                <a:cs typeface="Times New Roman" panose="02020603050405020304" pitchFamily="18" charset="0"/>
              </a:rPr>
              <a:t>st</a:t>
            </a:r>
            <a:endParaRPr lang="en-US" b="1" dirty="0">
              <a:solidFill>
                <a:schemeClr val="accent2"/>
              </a:solidFill>
              <a:latin typeface="+mj-lt"/>
              <a:ea typeface="Calibri" panose="020F0502020204030204" pitchFamily="34" charset="0"/>
              <a:cs typeface="Times New Roman" panose="02020603050405020304" pitchFamily="18" charset="0"/>
            </a:endParaRPr>
          </a:p>
          <a:p>
            <a:r>
              <a:rPr lang="en-US" dirty="0">
                <a:solidFill>
                  <a:schemeClr val="accent2"/>
                </a:solidFill>
                <a:latin typeface="+mj-lt"/>
                <a:cs typeface="Times New Roman" panose="02020603050405020304" pitchFamily="18" charset="0"/>
              </a:rPr>
              <a:t>	Please note the change to the closing date</a:t>
            </a:r>
          </a:p>
          <a:p>
            <a:endParaRPr lang="en-US" sz="1200" dirty="0">
              <a:solidFill>
                <a:schemeClr val="accent1"/>
              </a:solidFill>
              <a:latin typeface="+mj-lt"/>
              <a:cs typeface="Times New Roman" panose="02020603050405020304" pitchFamily="18" charset="0"/>
            </a:endParaRPr>
          </a:p>
          <a:p>
            <a:r>
              <a:rPr lang="en-US" dirty="0">
                <a:solidFill>
                  <a:schemeClr val="accent1"/>
                </a:solidFill>
                <a:latin typeface="+mj-lt"/>
                <a:cs typeface="Times New Roman" panose="02020603050405020304" pitchFamily="18" charset="0"/>
              </a:rPr>
              <a:t>Submissions:</a:t>
            </a:r>
          </a:p>
          <a:p>
            <a:pPr marL="457200" indent="-457200">
              <a:buFont typeface="Arial" panose="020B0604020202020204" pitchFamily="34" charset="0"/>
              <a:buChar char="•"/>
            </a:pPr>
            <a:r>
              <a:rPr lang="en-US" dirty="0">
                <a:latin typeface="+mj-lt"/>
                <a:cs typeface="Times New Roman" panose="02020603050405020304" pitchFamily="18" charset="0"/>
              </a:rPr>
              <a:t>Made by Districts with input from Industry partners</a:t>
            </a:r>
          </a:p>
          <a:p>
            <a:pPr marL="457200" indent="-457200">
              <a:buFont typeface="Arial" panose="020B0604020202020204" pitchFamily="34" charset="0"/>
              <a:buChar char="•"/>
            </a:pPr>
            <a:r>
              <a:rPr lang="en-US" dirty="0">
                <a:latin typeface="+mj-lt"/>
                <a:cs typeface="Times New Roman" panose="02020603050405020304" pitchFamily="18" charset="0"/>
              </a:rPr>
              <a:t>Statewide or nationally recognized</a:t>
            </a:r>
          </a:p>
          <a:p>
            <a:pPr marL="457200" indent="-457200">
              <a:buFont typeface="Arial" panose="020B0604020202020204" pitchFamily="34" charset="0"/>
              <a:buChar char="•"/>
            </a:pPr>
            <a:r>
              <a:rPr lang="en-US" dirty="0">
                <a:latin typeface="+mj-lt"/>
                <a:cs typeface="Times New Roman" panose="02020603050405020304" pitchFamily="18" charset="0"/>
              </a:rPr>
              <a:t>Vendor submissions will not be considered</a:t>
            </a:r>
          </a:p>
          <a:p>
            <a:endParaRPr lang="en-US" sz="1200" dirty="0">
              <a:solidFill>
                <a:schemeClr val="accent1"/>
              </a:solidFill>
              <a:latin typeface="+mj-lt"/>
              <a:cs typeface="Times New Roman" panose="02020603050405020304" pitchFamily="18" charset="0"/>
            </a:endParaRPr>
          </a:p>
          <a:p>
            <a:r>
              <a:rPr lang="en-US" dirty="0">
                <a:solidFill>
                  <a:schemeClr val="accent1"/>
                </a:solidFill>
                <a:latin typeface="+mj-lt"/>
                <a:cs typeface="Times New Roman" panose="02020603050405020304" pitchFamily="18" charset="0"/>
              </a:rPr>
              <a:t>Applications available at </a:t>
            </a:r>
          </a:p>
          <a:p>
            <a:r>
              <a:rPr lang="en-US" dirty="0">
                <a:latin typeface="+mj-lt"/>
              </a:rPr>
              <a:t>https://www.azed.gov/cte/cte-industry-credentials</a:t>
            </a:r>
          </a:p>
          <a:p>
            <a:endParaRPr lang="en-US" dirty="0"/>
          </a:p>
        </p:txBody>
      </p:sp>
    </p:spTree>
    <p:extLst>
      <p:ext uri="{BB962C8B-B14F-4D97-AF65-F5344CB8AC3E}">
        <p14:creationId xmlns:p14="http://schemas.microsoft.com/office/powerpoint/2010/main" val="246979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8952-45A2-4D99-9A60-1ED24BF2F905}"/>
              </a:ext>
            </a:extLst>
          </p:cNvPr>
          <p:cNvSpPr>
            <a:spLocks noGrp="1"/>
          </p:cNvSpPr>
          <p:nvPr>
            <p:ph type="title"/>
          </p:nvPr>
        </p:nvSpPr>
        <p:spPr>
          <a:xfrm>
            <a:off x="1030630" y="152400"/>
            <a:ext cx="7082739" cy="1107006"/>
          </a:xfrm>
        </p:spPr>
        <p:txBody>
          <a:bodyPr/>
          <a:lstStyle/>
          <a:p>
            <a:pPr algn="ctr"/>
            <a:r>
              <a:rPr lang="en-US" dirty="0">
                <a:solidFill>
                  <a:schemeClr val="accent1"/>
                </a:solidFill>
                <a:latin typeface="+mj-lt"/>
              </a:rPr>
              <a:t>Local Occupational Programs</a:t>
            </a:r>
            <a:br>
              <a:rPr lang="en-US" dirty="0">
                <a:solidFill>
                  <a:schemeClr val="accent1"/>
                </a:solidFill>
                <a:latin typeface="+mj-lt"/>
              </a:rPr>
            </a:br>
            <a:r>
              <a:rPr lang="en-US" dirty="0">
                <a:solidFill>
                  <a:schemeClr val="accent1"/>
                </a:solidFill>
                <a:latin typeface="+mj-lt"/>
              </a:rPr>
              <a:t>https://www.azed.gov/cte/programs</a:t>
            </a:r>
          </a:p>
        </p:txBody>
      </p:sp>
      <p:sp>
        <p:nvSpPr>
          <p:cNvPr id="3" name="Content Placeholder 2">
            <a:extLst>
              <a:ext uri="{FF2B5EF4-FFF2-40B4-BE49-F238E27FC236}">
                <a16:creationId xmlns:a16="http://schemas.microsoft.com/office/drawing/2014/main" id="{B06BFA2B-94B0-45A2-9BEE-CFA96074BB9D}"/>
              </a:ext>
            </a:extLst>
          </p:cNvPr>
          <p:cNvSpPr>
            <a:spLocks noGrp="1"/>
          </p:cNvSpPr>
          <p:nvPr>
            <p:ph sz="half" idx="2"/>
          </p:nvPr>
        </p:nvSpPr>
        <p:spPr>
          <a:xfrm>
            <a:off x="457200" y="1524000"/>
            <a:ext cx="8442972" cy="4739759"/>
          </a:xfrm>
        </p:spPr>
        <p:txBody>
          <a:bodyPr/>
          <a:lstStyle/>
          <a:p>
            <a:endParaRPr lang="en-US" sz="1200" dirty="0">
              <a:solidFill>
                <a:srgbClr val="C00000"/>
              </a:solidFill>
              <a:latin typeface="+mj-lt"/>
            </a:endParaRPr>
          </a:p>
          <a:p>
            <a:pPr marL="457200" indent="-457200">
              <a:buFont typeface="Arial" panose="020B0604020202020204" pitchFamily="34" charset="0"/>
              <a:buChar char="•"/>
            </a:pPr>
            <a:r>
              <a:rPr lang="en-US" sz="2400" dirty="0">
                <a:latin typeface="+mj-lt"/>
              </a:rPr>
              <a:t>Reflects local need</a:t>
            </a:r>
          </a:p>
          <a:p>
            <a:pPr marL="457200" indent="-457200">
              <a:buFont typeface="Arial" panose="020B0604020202020204" pitchFamily="34" charset="0"/>
              <a:buChar char="•"/>
            </a:pPr>
            <a:r>
              <a:rPr lang="en-US" sz="2400" dirty="0">
                <a:solidFill>
                  <a:schemeClr val="accent1"/>
                </a:solidFill>
                <a:latin typeface="+mj-lt"/>
              </a:rPr>
              <a:t>Not on the CTE Approved Program List</a:t>
            </a:r>
          </a:p>
          <a:p>
            <a:pPr marL="457200" indent="-457200">
              <a:buFont typeface="Arial" panose="020B0604020202020204" pitchFamily="34" charset="0"/>
              <a:buChar char="•"/>
            </a:pPr>
            <a:r>
              <a:rPr lang="en-US" sz="2400" dirty="0">
                <a:latin typeface="+mj-lt"/>
              </a:rPr>
              <a:t>Significantly different than any approved CTE Program</a:t>
            </a:r>
          </a:p>
          <a:p>
            <a:pPr marL="457200" indent="-457200">
              <a:buFont typeface="Arial" panose="020B0604020202020204" pitchFamily="34" charset="0"/>
              <a:buChar char="•"/>
            </a:pPr>
            <a:r>
              <a:rPr lang="en-US" sz="2400" dirty="0">
                <a:solidFill>
                  <a:schemeClr val="accent1"/>
                </a:solidFill>
                <a:latin typeface="+mj-lt"/>
              </a:rPr>
              <a:t>Must apply for LOP </a:t>
            </a:r>
          </a:p>
          <a:p>
            <a:pPr marL="457200" indent="-457200">
              <a:buFont typeface="Arial" panose="020B0604020202020204" pitchFamily="34" charset="0"/>
              <a:buChar char="•"/>
            </a:pPr>
            <a:r>
              <a:rPr lang="en-US" sz="2400" dirty="0">
                <a:latin typeface="+mj-lt"/>
              </a:rPr>
              <a:t>Must be approved for a CTED or District in order to add to coherent sequence in Data Portal for the </a:t>
            </a:r>
            <a:r>
              <a:rPr lang="en-US" sz="2400" dirty="0">
                <a:solidFill>
                  <a:schemeClr val="accent2"/>
                </a:solidFill>
                <a:latin typeface="+mj-lt"/>
              </a:rPr>
              <a:t>following school year</a:t>
            </a:r>
          </a:p>
          <a:p>
            <a:endParaRPr lang="en-US" sz="2400" dirty="0">
              <a:latin typeface="+mj-lt"/>
            </a:endParaRPr>
          </a:p>
          <a:p>
            <a:endParaRPr lang="en-US" sz="2400" dirty="0">
              <a:latin typeface="+mj-lt"/>
            </a:endParaRPr>
          </a:p>
          <a:p>
            <a:r>
              <a:rPr lang="en-US" dirty="0">
                <a:solidFill>
                  <a:srgbClr val="012069"/>
                </a:solidFill>
                <a:latin typeface="+mj-lt"/>
              </a:rPr>
              <a:t>Reminder, If applying for an LOP, Deadline to submit </a:t>
            </a:r>
            <a:r>
              <a:rPr lang="en-US" dirty="0">
                <a:solidFill>
                  <a:srgbClr val="C00000"/>
                </a:solidFill>
                <a:latin typeface="+mj-lt"/>
              </a:rPr>
              <a:t>December 15, 2021, by 5 pm </a:t>
            </a:r>
            <a:r>
              <a:rPr lang="en-US" kern="0" dirty="0">
                <a:solidFill>
                  <a:srgbClr val="C00000"/>
                </a:solidFill>
                <a:latin typeface="+mj-lt"/>
              </a:rPr>
              <a:t>to </a:t>
            </a:r>
            <a:r>
              <a:rPr lang="en-US" kern="0" dirty="0">
                <a:solidFill>
                  <a:srgbClr val="012069"/>
                </a:solidFill>
                <a:latin typeface="+mj-lt"/>
              </a:rPr>
              <a:t>CTED@azed.gov    </a:t>
            </a:r>
          </a:p>
          <a:p>
            <a:endParaRPr lang="en-US" sz="2400" dirty="0">
              <a:solidFill>
                <a:srgbClr val="C00000"/>
              </a:solidFill>
              <a:latin typeface="+mj-lt"/>
            </a:endParaRPr>
          </a:p>
        </p:txBody>
      </p:sp>
    </p:spTree>
    <p:extLst>
      <p:ext uri="{BB962C8B-B14F-4D97-AF65-F5344CB8AC3E}">
        <p14:creationId xmlns:p14="http://schemas.microsoft.com/office/powerpoint/2010/main" val="3401385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FBF487-E09C-4617-94E6-51449985C4CB}"/>
              </a:ext>
            </a:extLst>
          </p:cNvPr>
          <p:cNvSpPr>
            <a:spLocks noGrp="1"/>
          </p:cNvSpPr>
          <p:nvPr>
            <p:ph sz="half" idx="3"/>
          </p:nvPr>
        </p:nvSpPr>
        <p:spPr>
          <a:xfrm>
            <a:off x="342899" y="1066801"/>
            <a:ext cx="8458200" cy="5715000"/>
          </a:xfrm>
        </p:spPr>
        <p:txBody>
          <a:bodyPr/>
          <a:lstStyle/>
          <a:p>
            <a:r>
              <a:rPr lang="en-US" sz="2400" dirty="0">
                <a:solidFill>
                  <a:srgbClr val="012169"/>
                </a:solidFill>
              </a:rPr>
              <a:t>ADE CTE – year two of rotation</a:t>
            </a:r>
          </a:p>
          <a:p>
            <a:pPr marL="457200" indent="-457200">
              <a:buFont typeface="Arial" panose="020B0604020202020204" pitchFamily="34" charset="0"/>
              <a:buChar char="•"/>
            </a:pPr>
            <a:r>
              <a:rPr lang="en-US" sz="2200" dirty="0">
                <a:solidFill>
                  <a:srgbClr val="012169"/>
                </a:solidFill>
              </a:rPr>
              <a:t>SY 21-22 = 37 schools, 4 CTEDs</a:t>
            </a:r>
          </a:p>
          <a:p>
            <a:pPr marL="457200" indent="-457200">
              <a:buFont typeface="Arial" panose="020B0604020202020204" pitchFamily="34" charset="0"/>
              <a:buChar char="•"/>
            </a:pPr>
            <a:r>
              <a:rPr lang="en-US" sz="2200" dirty="0">
                <a:solidFill>
                  <a:srgbClr val="012169"/>
                </a:solidFill>
              </a:rPr>
              <a:t>Planning for on-site visits per district approvals</a:t>
            </a:r>
          </a:p>
          <a:p>
            <a:endParaRPr lang="en-US" sz="1400" dirty="0"/>
          </a:p>
          <a:p>
            <a:r>
              <a:rPr lang="en-US" sz="2400" dirty="0"/>
              <a:t>Notable Highlights:</a:t>
            </a:r>
          </a:p>
          <a:p>
            <a:pPr marL="342900" indent="-342900">
              <a:buFont typeface="Arial" panose="020B0604020202020204" pitchFamily="34" charset="0"/>
              <a:buChar char="•"/>
            </a:pPr>
            <a:r>
              <a:rPr lang="en-US" sz="2200" dirty="0"/>
              <a:t>Several northern AZ districts submitting early and with great documentation</a:t>
            </a:r>
          </a:p>
          <a:p>
            <a:pPr marL="342900" indent="-342900">
              <a:buFont typeface="Arial" panose="020B0604020202020204" pitchFamily="34" charset="0"/>
              <a:buChar char="•"/>
            </a:pPr>
            <a:r>
              <a:rPr lang="en-US" sz="2200" dirty="0"/>
              <a:t>On-site visits are happening if district permits</a:t>
            </a:r>
          </a:p>
          <a:p>
            <a:endParaRPr lang="en-US" sz="1400" dirty="0"/>
          </a:p>
          <a:p>
            <a:r>
              <a:rPr lang="en-US" sz="2400" dirty="0">
                <a:solidFill>
                  <a:schemeClr val="accent1"/>
                </a:solidFill>
              </a:rPr>
              <a:t>Reminder for current districts:</a:t>
            </a:r>
          </a:p>
          <a:p>
            <a:pPr marL="342900" indent="-342900">
              <a:buFont typeface="Wingdings" panose="05000000000000000000" pitchFamily="2" charset="2"/>
              <a:buChar char="Ø"/>
            </a:pPr>
            <a:r>
              <a:rPr lang="en-US" sz="2200" dirty="0">
                <a:solidFill>
                  <a:schemeClr val="accent1"/>
                </a:solidFill>
              </a:rPr>
              <a:t>please submit your district level form promptly in order to receive your program level form and submit by your deadline</a:t>
            </a:r>
          </a:p>
          <a:p>
            <a:pPr marL="342900" indent="-342900">
              <a:buFont typeface="Wingdings" panose="05000000000000000000" pitchFamily="2" charset="2"/>
              <a:buChar char="Ø"/>
            </a:pPr>
            <a:r>
              <a:rPr lang="en-US" sz="2200" dirty="0">
                <a:solidFill>
                  <a:schemeClr val="accent1"/>
                </a:solidFill>
              </a:rPr>
              <a:t>If in need of an extension, please email CTELocalPrograms@azed.gov for all requests </a:t>
            </a:r>
          </a:p>
          <a:p>
            <a:endParaRPr lang="en-US" sz="1400" dirty="0">
              <a:solidFill>
                <a:schemeClr val="accent1"/>
              </a:solidFill>
            </a:endParaRPr>
          </a:p>
          <a:p>
            <a:r>
              <a:rPr lang="en-US" sz="2400" dirty="0"/>
              <a:t>Schedule, Guides and Information on CTE webpage -</a:t>
            </a:r>
            <a:r>
              <a:rPr lang="en-US" dirty="0"/>
              <a:t> </a:t>
            </a:r>
            <a:r>
              <a:rPr lang="en-US" sz="2400" dirty="0"/>
              <a:t>	</a:t>
            </a:r>
            <a:r>
              <a:rPr lang="en-US" sz="2200" dirty="0"/>
              <a:t>https://www.azed.gov/cte/programs</a:t>
            </a:r>
            <a:r>
              <a:rPr lang="en-US" sz="2400" dirty="0"/>
              <a:t>	</a:t>
            </a:r>
            <a:endParaRPr lang="en-US" dirty="0"/>
          </a:p>
        </p:txBody>
      </p:sp>
      <p:sp>
        <p:nvSpPr>
          <p:cNvPr id="6" name="Title 5">
            <a:extLst>
              <a:ext uri="{FF2B5EF4-FFF2-40B4-BE49-F238E27FC236}">
                <a16:creationId xmlns:a16="http://schemas.microsoft.com/office/drawing/2014/main" id="{93F1B8E8-6BC4-4F2C-B62F-CDC8236E8A42}"/>
              </a:ext>
            </a:extLst>
          </p:cNvPr>
          <p:cNvSpPr>
            <a:spLocks noGrp="1"/>
          </p:cNvSpPr>
          <p:nvPr>
            <p:ph type="title"/>
          </p:nvPr>
        </p:nvSpPr>
        <p:spPr>
          <a:xfrm>
            <a:off x="1030630" y="76200"/>
            <a:ext cx="7082739" cy="861774"/>
          </a:xfrm>
        </p:spPr>
        <p:txBody>
          <a:bodyPr/>
          <a:lstStyle/>
          <a:p>
            <a:pPr algn="ctr"/>
            <a:r>
              <a:rPr lang="en-US" sz="2800" dirty="0">
                <a:latin typeface="+mj-lt"/>
              </a:rPr>
              <a:t>CTE Program Monitoring </a:t>
            </a:r>
            <a:br>
              <a:rPr lang="en-US" sz="2800" dirty="0">
                <a:latin typeface="+mj-lt"/>
              </a:rPr>
            </a:br>
            <a:r>
              <a:rPr lang="en-US" sz="2800" dirty="0">
                <a:latin typeface="+mj-lt"/>
              </a:rPr>
              <a:t>Quality and Compliance, Accountability</a:t>
            </a:r>
          </a:p>
        </p:txBody>
      </p:sp>
    </p:spTree>
    <p:extLst>
      <p:ext uri="{BB962C8B-B14F-4D97-AF65-F5344CB8AC3E}">
        <p14:creationId xmlns:p14="http://schemas.microsoft.com/office/powerpoint/2010/main" val="347406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F7C7A-7A34-4192-AC58-88EB6F1F989C}"/>
              </a:ext>
            </a:extLst>
          </p:cNvPr>
          <p:cNvSpPr/>
          <p:nvPr/>
        </p:nvSpPr>
        <p:spPr>
          <a:xfrm>
            <a:off x="662697" y="1143000"/>
            <a:ext cx="8439150" cy="61555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C00000"/>
                  </a:solidFill>
                </a:ln>
                <a:solidFill>
                  <a:srgbClr val="012169"/>
                </a:solidFill>
                <a:effectLst/>
                <a:uLnTx/>
                <a:uFillTx/>
                <a:latin typeface="Arial" panose="020B0604020202020204"/>
                <a:ea typeface="+mn-ea"/>
                <a:cs typeface="+mn-cs"/>
              </a:rPr>
              <a:t>Welcome and Updates</a:t>
            </a:r>
            <a:endParaRPr kumimoji="0" lang="en-US" sz="3200" b="0" i="0" u="none" strike="noStrike" kern="1200" cap="none" spc="0" normalizeH="0" baseline="0" noProof="0" dirty="0">
              <a:ln>
                <a:solidFill>
                  <a:srgbClr val="C00000"/>
                </a:solidFill>
              </a:ln>
              <a:solidFill>
                <a:srgbClr val="01216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ADE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Dr. Felica Durden, Associate Superintendent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New CTE Staff:  </a:t>
            </a: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Joe Grieco, Construction Science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Susan Farretta, Career Connections Specialist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Robert Waller, DECA State Advisor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CTE Presidential </a:t>
            </a:r>
            <a:r>
              <a:rPr kumimoji="0" lang="en-US" sz="24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Scholar applications: 45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CTE Minority Data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4347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a:xfrm>
            <a:off x="1030630" y="178712"/>
            <a:ext cx="7082739" cy="861774"/>
          </a:xfrm>
        </p:spPr>
        <p:txBody>
          <a:bodyPr/>
          <a:lstStyle/>
          <a:p>
            <a:pPr algn="ctr"/>
            <a:r>
              <a:rPr kumimoji="0" lang="en-US" sz="2800" b="0" i="0" u="none" strike="noStrike" kern="0" cap="none" spc="0" normalizeH="0" baseline="0" noProof="0" dirty="0">
                <a:ln>
                  <a:noFill/>
                </a:ln>
                <a:solidFill>
                  <a:srgbClr val="012069"/>
                </a:solidFill>
                <a:effectLst/>
                <a:uLnTx/>
                <a:uFillTx/>
                <a:latin typeface="Arial" panose="020B0604020202020204"/>
                <a:ea typeface="+mj-ea"/>
              </a:rPr>
              <a:t>CTE Program Monitoring </a:t>
            </a:r>
            <a:br>
              <a:rPr kumimoji="0" lang="en-US" sz="2800" b="0" i="0" u="none" strike="noStrike" kern="0" cap="none" spc="0" normalizeH="0" baseline="0" noProof="0" dirty="0">
                <a:ln>
                  <a:noFill/>
                </a:ln>
                <a:solidFill>
                  <a:srgbClr val="012069"/>
                </a:solidFill>
                <a:effectLst/>
                <a:uLnTx/>
                <a:uFillTx/>
                <a:latin typeface="Arial" panose="020B0604020202020204"/>
                <a:ea typeface="+mj-ea"/>
              </a:rPr>
            </a:br>
            <a:r>
              <a:rPr kumimoji="0" lang="en-US" sz="2800" b="0" i="0" u="none" strike="noStrike" kern="0" cap="none" spc="0" normalizeH="0" baseline="0" noProof="0" dirty="0">
                <a:ln>
                  <a:noFill/>
                </a:ln>
                <a:solidFill>
                  <a:srgbClr val="012069"/>
                </a:solidFill>
                <a:effectLst/>
                <a:uLnTx/>
                <a:uFillTx/>
                <a:latin typeface="Arial" panose="020B0604020202020204"/>
                <a:ea typeface="+mj-ea"/>
              </a:rPr>
              <a:t>For </a:t>
            </a:r>
            <a:r>
              <a:rPr kumimoji="0" lang="en-US" sz="2800" b="0" i="0" u="none" strike="noStrike" kern="0" cap="none" spc="0" normalizeH="0" baseline="0" noProof="0" dirty="0">
                <a:ln>
                  <a:noFill/>
                </a:ln>
                <a:solidFill>
                  <a:srgbClr val="C00000"/>
                </a:solidFill>
                <a:effectLst/>
                <a:uLnTx/>
                <a:uFillTx/>
                <a:latin typeface="Arial" panose="020B0604020202020204"/>
                <a:ea typeface="+mj-ea"/>
              </a:rPr>
              <a:t>SY22-23</a:t>
            </a:r>
            <a:endParaRPr lang="en-US" dirty="0">
              <a:solidFill>
                <a:srgbClr val="C00000"/>
              </a:solidFill>
            </a:endParaRPr>
          </a:p>
        </p:txBody>
      </p:sp>
      <p:sp>
        <p:nvSpPr>
          <p:cNvPr id="3" name="Content Placeholder 2">
            <a:extLst>
              <a:ext uri="{FF2B5EF4-FFF2-40B4-BE49-F238E27FC236}">
                <a16:creationId xmlns:a16="http://schemas.microsoft.com/office/drawing/2014/main" id="{67487781-2C96-42F9-AEAC-9C272C170D73}"/>
              </a:ext>
            </a:extLst>
          </p:cNvPr>
          <p:cNvSpPr>
            <a:spLocks noGrp="1"/>
          </p:cNvSpPr>
          <p:nvPr>
            <p:ph sz="half" idx="2"/>
          </p:nvPr>
        </p:nvSpPr>
        <p:spPr>
          <a:xfrm>
            <a:off x="237306" y="1453455"/>
            <a:ext cx="4343400" cy="1231106"/>
          </a:xfrm>
        </p:spPr>
        <p:txBody>
          <a:bodyPr/>
          <a:lstStyle/>
          <a:p>
            <a:endParaRPr lang="en-US" sz="2400" dirty="0"/>
          </a:p>
          <a:p>
            <a:r>
              <a:rPr lang="en-US" dirty="0"/>
              <a:t> </a:t>
            </a:r>
          </a:p>
          <a:p>
            <a:endParaRPr lang="en-US" dirty="0"/>
          </a:p>
        </p:txBody>
      </p:sp>
      <p:sp>
        <p:nvSpPr>
          <p:cNvPr id="6" name="Content Placeholder 5">
            <a:extLst>
              <a:ext uri="{FF2B5EF4-FFF2-40B4-BE49-F238E27FC236}">
                <a16:creationId xmlns:a16="http://schemas.microsoft.com/office/drawing/2014/main" id="{B97EE9EA-7B48-4F9E-8B01-9B97673C08B8}"/>
              </a:ext>
            </a:extLst>
          </p:cNvPr>
          <p:cNvSpPr>
            <a:spLocks noGrp="1"/>
          </p:cNvSpPr>
          <p:nvPr>
            <p:ph sz="half" idx="3"/>
          </p:nvPr>
        </p:nvSpPr>
        <p:spPr>
          <a:xfrm>
            <a:off x="685800" y="1143000"/>
            <a:ext cx="7848599" cy="517064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Franklin Gothic Medium"/>
                <a:ea typeface="+mn-ea"/>
              </a:rPr>
              <a:t>SY</a:t>
            </a:r>
            <a:r>
              <a:rPr kumimoji="0" lang="en-US" sz="2400" b="0" i="0" u="none" strike="noStrike" kern="0" cap="none" spc="0" normalizeH="0" baseline="0" noProof="0" dirty="0">
                <a:ln>
                  <a:noFill/>
                </a:ln>
                <a:solidFill>
                  <a:srgbClr val="BF0D3E"/>
                </a:solidFill>
                <a:effectLst/>
                <a:uLnTx/>
                <a:uFillTx/>
                <a:latin typeface="Franklin Gothic Medium"/>
                <a:ea typeface="+mn-ea"/>
              </a:rPr>
              <a:t> 22-23 </a:t>
            </a:r>
            <a:r>
              <a:rPr kumimoji="0" lang="en-US" sz="2400" b="0" i="0" u="none" strike="noStrike" kern="0" cap="none" spc="0" normalizeH="0" baseline="0" noProof="0" dirty="0">
                <a:ln>
                  <a:noFill/>
                </a:ln>
                <a:solidFill>
                  <a:prstClr val="black"/>
                </a:solidFill>
                <a:effectLst/>
                <a:uLnTx/>
                <a:uFillTx/>
                <a:latin typeface="Franklin Gothic Medium"/>
                <a:ea typeface="+mn-ea"/>
              </a:rPr>
              <a:t>District notifications: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Franklin Gothic Medium"/>
              <a:ea typeface="+mn-ea"/>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C00000"/>
                </a:solidFill>
                <a:effectLst/>
                <a:uLnTx/>
                <a:uFillTx/>
                <a:latin typeface="Franklin Gothic Medium"/>
                <a:ea typeface="+mn-ea"/>
              </a:rPr>
              <a:t>2</a:t>
            </a:r>
            <a:r>
              <a:rPr kumimoji="0" lang="en-US" sz="2400" b="0" i="0" u="none" strike="noStrike" kern="0" cap="none" spc="0" normalizeH="0" baseline="30000" noProof="0" dirty="0">
                <a:ln>
                  <a:noFill/>
                </a:ln>
                <a:solidFill>
                  <a:srgbClr val="C00000"/>
                </a:solidFill>
                <a:effectLst/>
                <a:uLnTx/>
                <a:uFillTx/>
                <a:latin typeface="Franklin Gothic Medium"/>
                <a:ea typeface="+mn-ea"/>
              </a:rPr>
              <a:t>nd</a:t>
            </a:r>
            <a:r>
              <a:rPr kumimoji="0" lang="en-US" sz="2400" b="0" i="0" u="none" strike="noStrike" kern="0" cap="none" spc="0" normalizeH="0" baseline="0" noProof="0" dirty="0">
                <a:ln>
                  <a:noFill/>
                </a:ln>
                <a:solidFill>
                  <a:prstClr val="black"/>
                </a:solidFill>
                <a:effectLst/>
                <a:uLnTx/>
                <a:uFillTx/>
                <a:latin typeface="Franklin Gothic Medium"/>
                <a:ea typeface="+mn-ea"/>
              </a:rPr>
              <a:t> Announcement today, Nov. 4, 2021</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12169"/>
                </a:solidFill>
                <a:effectLst/>
                <a:uLnTx/>
                <a:uFillTx/>
                <a:latin typeface="Franklin Gothic Medium"/>
                <a:ea typeface="+mn-ea"/>
              </a:rPr>
              <a:t>Email notification week of November 15, 2021</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C00000"/>
                </a:solidFill>
                <a:effectLst/>
                <a:uLnTx/>
                <a:uFillTx/>
                <a:latin typeface="Franklin Gothic Medium"/>
                <a:ea typeface="+mn-ea"/>
              </a:rPr>
              <a:t>Required </a:t>
            </a:r>
            <a:r>
              <a:rPr kumimoji="0" lang="en-US" sz="2400" b="0" i="0" u="none" strike="noStrike" kern="0" cap="none" spc="0" normalizeH="0" baseline="0" noProof="0" dirty="0">
                <a:ln>
                  <a:noFill/>
                </a:ln>
                <a:solidFill>
                  <a:prstClr val="black"/>
                </a:solidFill>
                <a:effectLst/>
                <a:uLnTx/>
                <a:uFillTx/>
                <a:latin typeface="Franklin Gothic Medium"/>
                <a:ea typeface="+mn-ea"/>
              </a:rPr>
              <a:t>Training in February at Mid Winter Conference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12169"/>
                </a:solidFill>
                <a:effectLst/>
                <a:uLnTx/>
                <a:uFillTx/>
                <a:latin typeface="Franklin Gothic Medium"/>
                <a:ea typeface="+mn-ea"/>
              </a:rPr>
              <a:t>District only meetings in April-May TBD</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Franklin Gothic Medium"/>
                <a:ea typeface="+mn-ea"/>
              </a:rPr>
              <a:t>District level form link via email May 2022</a:t>
            </a:r>
          </a:p>
          <a:p>
            <a:endParaRPr lang="en-US" sz="1200" dirty="0"/>
          </a:p>
          <a:p>
            <a:r>
              <a:rPr lang="en-US" sz="2400" dirty="0"/>
              <a:t>Districts Scheduled for SY </a:t>
            </a:r>
            <a:r>
              <a:rPr lang="en-US" sz="2400" dirty="0">
                <a:solidFill>
                  <a:schemeClr val="accent2"/>
                </a:solidFill>
              </a:rPr>
              <a:t>22-23</a:t>
            </a:r>
          </a:p>
          <a:p>
            <a:endParaRPr lang="en-US" sz="1200" dirty="0">
              <a:solidFill>
                <a:schemeClr val="accent2"/>
              </a:solidFill>
            </a:endParaRPr>
          </a:p>
          <a:p>
            <a:pPr marL="342900" indent="-342900">
              <a:buFont typeface="Arial" panose="020B0604020202020204" pitchFamily="34" charset="0"/>
              <a:buChar char="•"/>
            </a:pPr>
            <a:r>
              <a:rPr lang="en-US" sz="2400" dirty="0"/>
              <a:t>Colorado City USD – Perkins only</a:t>
            </a:r>
          </a:p>
          <a:p>
            <a:pPr marL="342900" indent="-342900">
              <a:buFont typeface="Arial" panose="020B0604020202020204" pitchFamily="34" charset="0"/>
              <a:buChar char="•"/>
            </a:pPr>
            <a:r>
              <a:rPr lang="en-US" sz="2400" dirty="0">
                <a:solidFill>
                  <a:schemeClr val="accent1"/>
                </a:solidFill>
              </a:rPr>
              <a:t>Phoenix Union HSD  - Perkins only</a:t>
            </a:r>
          </a:p>
          <a:p>
            <a:pPr marL="342900" indent="-342900">
              <a:buFont typeface="Arial" panose="020B0604020202020204" pitchFamily="34" charset="0"/>
              <a:buChar char="•"/>
            </a:pPr>
            <a:r>
              <a:rPr lang="en-US" sz="2400" dirty="0"/>
              <a:t>MICTED and all member districts</a:t>
            </a:r>
          </a:p>
          <a:p>
            <a:pPr marL="342900" indent="-342900">
              <a:buFont typeface="Arial" panose="020B0604020202020204" pitchFamily="34" charset="0"/>
              <a:buChar char="•"/>
            </a:pPr>
            <a:r>
              <a:rPr lang="en-US" sz="2400" dirty="0">
                <a:solidFill>
                  <a:schemeClr val="accent1"/>
                </a:solidFill>
              </a:rPr>
              <a:t>STEDY and all member districts</a:t>
            </a:r>
          </a:p>
          <a:p>
            <a:pPr marL="342900" indent="-342900">
              <a:buFont typeface="Arial" panose="020B0604020202020204" pitchFamily="34" charset="0"/>
              <a:buChar char="•"/>
            </a:pPr>
            <a:r>
              <a:rPr lang="en-US" sz="2400" dirty="0"/>
              <a:t>WAVE and all member districts</a:t>
            </a:r>
          </a:p>
          <a:p>
            <a:endParaRPr lang="en-US" sz="1200" dirty="0"/>
          </a:p>
        </p:txBody>
      </p:sp>
    </p:spTree>
    <p:extLst>
      <p:ext uri="{BB962C8B-B14F-4D97-AF65-F5344CB8AC3E}">
        <p14:creationId xmlns:p14="http://schemas.microsoft.com/office/powerpoint/2010/main" val="478178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9021-79AF-499B-955A-572D815C358D}"/>
              </a:ext>
            </a:extLst>
          </p:cNvPr>
          <p:cNvSpPr>
            <a:spLocks noGrp="1"/>
          </p:cNvSpPr>
          <p:nvPr>
            <p:ph type="title"/>
          </p:nvPr>
        </p:nvSpPr>
        <p:spPr>
          <a:xfrm>
            <a:off x="685800" y="152400"/>
            <a:ext cx="7772400" cy="984885"/>
          </a:xfrm>
        </p:spPr>
        <p:txBody>
          <a:bodyPr/>
          <a:lstStyle/>
          <a:p>
            <a:r>
              <a:rPr lang="en-US" dirty="0"/>
              <a:t>CTE Program Services </a:t>
            </a:r>
            <a:br>
              <a:rPr lang="en-US" dirty="0"/>
            </a:br>
            <a:r>
              <a:rPr lang="en-US" dirty="0"/>
              <a:t>Professional Development Opportunities</a:t>
            </a:r>
          </a:p>
        </p:txBody>
      </p:sp>
      <p:sp>
        <p:nvSpPr>
          <p:cNvPr id="3" name="Content Placeholder 2">
            <a:extLst>
              <a:ext uri="{FF2B5EF4-FFF2-40B4-BE49-F238E27FC236}">
                <a16:creationId xmlns:a16="http://schemas.microsoft.com/office/drawing/2014/main" id="{E94417ED-C556-4F70-AE81-FE112E60F14F}"/>
              </a:ext>
            </a:extLst>
          </p:cNvPr>
          <p:cNvSpPr>
            <a:spLocks noGrp="1"/>
          </p:cNvSpPr>
          <p:nvPr>
            <p:ph sz="half" idx="2"/>
          </p:nvPr>
        </p:nvSpPr>
        <p:spPr>
          <a:xfrm>
            <a:off x="495300" y="1367869"/>
            <a:ext cx="8153400" cy="923330"/>
          </a:xfrm>
        </p:spPr>
        <p:txBody>
          <a:bodyPr/>
          <a:lstStyle/>
          <a:p>
            <a:r>
              <a:rPr lang="en-US" sz="2400" dirty="0"/>
              <a:t>PD Website: https://www.azed.gov/cte/pd</a:t>
            </a:r>
          </a:p>
          <a:p>
            <a:endParaRPr lang="en-US" sz="1200" dirty="0"/>
          </a:p>
          <a:p>
            <a:r>
              <a:rPr lang="en-US" sz="2400" dirty="0">
                <a:solidFill>
                  <a:schemeClr val="accent1"/>
                </a:solidFill>
              </a:rPr>
              <a:t>PD Opportunities, Events Calendar by Program Area</a:t>
            </a:r>
          </a:p>
        </p:txBody>
      </p:sp>
      <p:pic>
        <p:nvPicPr>
          <p:cNvPr id="6" name="Content Placeholder 5">
            <a:extLst>
              <a:ext uri="{FF2B5EF4-FFF2-40B4-BE49-F238E27FC236}">
                <a16:creationId xmlns:a16="http://schemas.microsoft.com/office/drawing/2014/main" id="{DB67AD4E-8D45-4F63-9FBD-675469CD3074}"/>
              </a:ext>
            </a:extLst>
          </p:cNvPr>
          <p:cNvPicPr>
            <a:picLocks noGrp="1" noChangeAspect="1"/>
          </p:cNvPicPr>
          <p:nvPr>
            <p:ph sz="half" idx="3"/>
          </p:nvPr>
        </p:nvPicPr>
        <p:blipFill rotWithShape="1">
          <a:blip r:embed="rId2"/>
          <a:srcRect r="23888" b="36765"/>
          <a:stretch/>
        </p:blipFill>
        <p:spPr>
          <a:xfrm>
            <a:off x="685800" y="2499509"/>
            <a:ext cx="7937955" cy="4085872"/>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DE29628-A39A-4EBD-969C-29CA7F986CB6}"/>
                  </a:ext>
                </a:extLst>
              </p14:cNvPr>
              <p14:cNvContentPartPr/>
              <p14:nvPr/>
            </p14:nvContentPartPr>
            <p14:xfrm>
              <a:off x="2928046" y="5760638"/>
              <a:ext cx="3491640" cy="718920"/>
            </p14:xfrm>
          </p:contentPart>
        </mc:Choice>
        <mc:Fallback xmlns="">
          <p:pic>
            <p:nvPicPr>
              <p:cNvPr id="7" name="Ink 6">
                <a:extLst>
                  <a:ext uri="{FF2B5EF4-FFF2-40B4-BE49-F238E27FC236}">
                    <a16:creationId xmlns:a16="http://schemas.microsoft.com/office/drawing/2014/main" id="{FDE29628-A39A-4EBD-969C-29CA7F986CB6}"/>
                  </a:ext>
                </a:extLst>
              </p:cNvPr>
              <p:cNvPicPr/>
              <p:nvPr/>
            </p:nvPicPr>
            <p:blipFill>
              <a:blip r:embed="rId4"/>
              <a:stretch>
                <a:fillRect/>
              </a:stretch>
            </p:blipFill>
            <p:spPr>
              <a:xfrm>
                <a:off x="2919047" y="5751638"/>
                <a:ext cx="3509278" cy="736560"/>
              </a:xfrm>
              <a:prstGeom prst="rect">
                <a:avLst/>
              </a:prstGeom>
            </p:spPr>
          </p:pic>
        </mc:Fallback>
      </mc:AlternateContent>
      <p:grpSp>
        <p:nvGrpSpPr>
          <p:cNvPr id="10" name="Group 9">
            <a:extLst>
              <a:ext uri="{FF2B5EF4-FFF2-40B4-BE49-F238E27FC236}">
                <a16:creationId xmlns:a16="http://schemas.microsoft.com/office/drawing/2014/main" id="{BB8FF33D-A812-4C97-A1B6-A44DB8E88EF9}"/>
              </a:ext>
            </a:extLst>
          </p:cNvPr>
          <p:cNvGrpSpPr/>
          <p:nvPr/>
        </p:nvGrpSpPr>
        <p:grpSpPr>
          <a:xfrm>
            <a:off x="1981200" y="5410200"/>
            <a:ext cx="865080" cy="471960"/>
            <a:chOff x="2068006" y="5324345"/>
            <a:chExt cx="865080" cy="47196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D290F31-D6BB-4036-AC60-9F51B72B358F}"/>
                    </a:ext>
                  </a:extLst>
                </p14:cNvPr>
                <p14:cNvContentPartPr/>
                <p14:nvPr/>
              </p14:nvContentPartPr>
              <p14:xfrm>
                <a:off x="2068006" y="5324345"/>
                <a:ext cx="860040" cy="468000"/>
              </p14:xfrm>
            </p:contentPart>
          </mc:Choice>
          <mc:Fallback xmlns="">
            <p:pic>
              <p:nvPicPr>
                <p:cNvPr id="8" name="Ink 7">
                  <a:extLst>
                    <a:ext uri="{FF2B5EF4-FFF2-40B4-BE49-F238E27FC236}">
                      <a16:creationId xmlns:a16="http://schemas.microsoft.com/office/drawing/2014/main" id="{1D290F31-D6BB-4036-AC60-9F51B72B358F}"/>
                    </a:ext>
                  </a:extLst>
                </p:cNvPr>
                <p:cNvPicPr/>
                <p:nvPr/>
              </p:nvPicPr>
              <p:blipFill>
                <a:blip r:embed="rId6"/>
                <a:stretch>
                  <a:fillRect/>
                </a:stretch>
              </p:blipFill>
              <p:spPr>
                <a:xfrm>
                  <a:off x="2059006" y="5315345"/>
                  <a:ext cx="87768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280B25B-9120-4624-85AC-6A701DACD6E1}"/>
                    </a:ext>
                  </a:extLst>
                </p14:cNvPr>
                <p14:cNvContentPartPr/>
                <p14:nvPr/>
              </p14:nvContentPartPr>
              <p14:xfrm>
                <a:off x="2595766" y="5780825"/>
                <a:ext cx="337320" cy="15480"/>
              </p14:xfrm>
            </p:contentPart>
          </mc:Choice>
          <mc:Fallback xmlns="">
            <p:pic>
              <p:nvPicPr>
                <p:cNvPr id="9" name="Ink 8">
                  <a:extLst>
                    <a:ext uri="{FF2B5EF4-FFF2-40B4-BE49-F238E27FC236}">
                      <a16:creationId xmlns:a16="http://schemas.microsoft.com/office/drawing/2014/main" id="{8280B25B-9120-4624-85AC-6A701DACD6E1}"/>
                    </a:ext>
                  </a:extLst>
                </p:cNvPr>
                <p:cNvPicPr/>
                <p:nvPr/>
              </p:nvPicPr>
              <p:blipFill>
                <a:blip r:embed="rId8"/>
                <a:stretch>
                  <a:fillRect/>
                </a:stretch>
              </p:blipFill>
              <p:spPr>
                <a:xfrm>
                  <a:off x="2587126" y="5772185"/>
                  <a:ext cx="354960" cy="33120"/>
                </a:xfrm>
                <a:prstGeom prst="rect">
                  <a:avLst/>
                </a:prstGeom>
              </p:spPr>
            </p:pic>
          </mc:Fallback>
        </mc:AlternateContent>
      </p:grpSp>
    </p:spTree>
    <p:extLst>
      <p:ext uri="{BB962C8B-B14F-4D97-AF65-F5344CB8AC3E}">
        <p14:creationId xmlns:p14="http://schemas.microsoft.com/office/powerpoint/2010/main" val="1500195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DBE229-F472-4F50-BD8E-3D3F9C6218A4}"/>
              </a:ext>
            </a:extLst>
          </p:cNvPr>
          <p:cNvSpPr txBox="1"/>
          <p:nvPr/>
        </p:nvSpPr>
        <p:spPr>
          <a:xfrm>
            <a:off x="1600200" y="2438400"/>
            <a:ext cx="563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BF0D3E"/>
                </a:solidFill>
                <a:effectLst/>
                <a:uLnTx/>
                <a:uFillTx/>
                <a:latin typeface="Arial" panose="020B0604020202020204"/>
                <a:ea typeface="+mn-ea"/>
                <a:cs typeface="+mn-cs"/>
              </a:rPr>
              <a:t>Questions</a:t>
            </a:r>
          </a:p>
        </p:txBody>
      </p:sp>
    </p:spTree>
    <p:extLst>
      <p:ext uri="{BB962C8B-B14F-4D97-AF65-F5344CB8AC3E}">
        <p14:creationId xmlns:p14="http://schemas.microsoft.com/office/powerpoint/2010/main" val="1444776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9EEF-A53D-4572-93E1-EA8EB7FDF99C}"/>
              </a:ext>
            </a:extLst>
          </p:cNvPr>
          <p:cNvSpPr>
            <a:spLocks noGrp="1"/>
          </p:cNvSpPr>
          <p:nvPr>
            <p:ph type="title"/>
          </p:nvPr>
        </p:nvSpPr>
        <p:spPr>
          <a:xfrm>
            <a:off x="1030628" y="325279"/>
            <a:ext cx="7082739" cy="512921"/>
          </a:xfrm>
        </p:spPr>
        <p:txBody>
          <a:bodyPr/>
          <a:lstStyle/>
          <a:p>
            <a:pPr algn="ctr"/>
            <a:r>
              <a:rPr lang="en-US" sz="3200" dirty="0">
                <a:latin typeface="+mj-lt"/>
              </a:rPr>
              <a:t>Program Services Team</a:t>
            </a:r>
            <a:br>
              <a:rPr lang="en-US" sz="3200" dirty="0"/>
            </a:br>
            <a:endParaRPr lang="en-US" dirty="0"/>
          </a:p>
        </p:txBody>
      </p:sp>
      <p:sp>
        <p:nvSpPr>
          <p:cNvPr id="3" name="Content Placeholder 2">
            <a:extLst>
              <a:ext uri="{FF2B5EF4-FFF2-40B4-BE49-F238E27FC236}">
                <a16:creationId xmlns:a16="http://schemas.microsoft.com/office/drawing/2014/main" id="{6638C8E4-8779-4EBE-BF3F-A5C4F4E6AE50}"/>
              </a:ext>
            </a:extLst>
          </p:cNvPr>
          <p:cNvSpPr>
            <a:spLocks noGrp="1"/>
          </p:cNvSpPr>
          <p:nvPr>
            <p:ph sz="half" idx="2"/>
          </p:nvPr>
        </p:nvSpPr>
        <p:spPr>
          <a:xfrm>
            <a:off x="228600" y="1066800"/>
            <a:ext cx="8686800" cy="5724644"/>
          </a:xfrm>
        </p:spPr>
        <p:txBody>
          <a:bodyPr/>
          <a:lstStyle/>
          <a:p>
            <a:pPr algn="ctr"/>
            <a:r>
              <a:rPr lang="en-US" sz="2400" dirty="0">
                <a:solidFill>
                  <a:srgbClr val="012069"/>
                </a:solidFill>
                <a:latin typeface="+mj-lt"/>
              </a:rPr>
              <a:t>Program Specialists</a:t>
            </a:r>
          </a:p>
          <a:p>
            <a:pPr algn="ctr"/>
            <a:endParaRPr lang="en-US" sz="1200" dirty="0">
              <a:solidFill>
                <a:srgbClr val="012069"/>
              </a:solidFill>
              <a:latin typeface="+mj-lt"/>
            </a:endParaRPr>
          </a:p>
          <a:p>
            <a:pPr algn="ctr"/>
            <a:r>
              <a:rPr lang="en-US" sz="2000" dirty="0">
                <a:solidFill>
                  <a:srgbClr val="FF0000"/>
                </a:solidFill>
                <a:latin typeface="+mj-lt"/>
              </a:rPr>
              <a:t>Tracie Carmel </a:t>
            </a:r>
            <a:r>
              <a:rPr lang="en-US" sz="2000" dirty="0">
                <a:latin typeface="+mj-lt"/>
              </a:rPr>
              <a:t>- Family and Consumer Sciences</a:t>
            </a:r>
          </a:p>
          <a:p>
            <a:pPr algn="ctr"/>
            <a:r>
              <a:rPr lang="en-US" sz="2000" dirty="0">
                <a:solidFill>
                  <a:srgbClr val="FF0000"/>
                </a:solidFill>
                <a:latin typeface="+mj-lt"/>
              </a:rPr>
              <a:t>Dixie Harvey </a:t>
            </a:r>
            <a:r>
              <a:rPr lang="en-US" sz="2000" dirty="0">
                <a:latin typeface="+mj-lt"/>
              </a:rPr>
              <a:t>- Education and Training/Educators Rising CTSO</a:t>
            </a:r>
          </a:p>
          <a:p>
            <a:pPr algn="ctr"/>
            <a:r>
              <a:rPr lang="en-US" sz="2000" dirty="0">
                <a:solidFill>
                  <a:srgbClr val="FF0000"/>
                </a:solidFill>
                <a:latin typeface="+mj-lt"/>
              </a:rPr>
              <a:t>Aden Ramirez </a:t>
            </a:r>
            <a:r>
              <a:rPr lang="en-US" sz="2000" dirty="0">
                <a:latin typeface="+mj-lt"/>
              </a:rPr>
              <a:t>- Health Science Technologies</a:t>
            </a:r>
          </a:p>
          <a:p>
            <a:pPr algn="ctr"/>
            <a:r>
              <a:rPr lang="en-US" sz="2000" dirty="0">
                <a:solidFill>
                  <a:srgbClr val="FF0000"/>
                </a:solidFill>
                <a:latin typeface="+mj-lt"/>
              </a:rPr>
              <a:t>Tracy Rexroat </a:t>
            </a:r>
            <a:r>
              <a:rPr lang="en-US" sz="2000" dirty="0">
                <a:latin typeface="+mj-lt"/>
              </a:rPr>
              <a:t>- Engineering ,Information Technologies,</a:t>
            </a:r>
          </a:p>
          <a:p>
            <a:pPr algn="ctr"/>
            <a:r>
              <a:rPr lang="en-US" sz="2000" dirty="0">
                <a:latin typeface="+mj-lt"/>
              </a:rPr>
              <a:t>and Manufacturing </a:t>
            </a:r>
          </a:p>
          <a:p>
            <a:pPr algn="ctr"/>
            <a:r>
              <a:rPr lang="en-US" sz="2000" dirty="0">
                <a:solidFill>
                  <a:srgbClr val="FF0000"/>
                </a:solidFill>
                <a:latin typeface="+mj-lt"/>
              </a:rPr>
              <a:t>Elena Sobampo </a:t>
            </a:r>
            <a:r>
              <a:rPr lang="en-US" sz="2000" dirty="0">
                <a:latin typeface="+mj-lt"/>
              </a:rPr>
              <a:t>- Business and Marketing Education;</a:t>
            </a:r>
          </a:p>
          <a:p>
            <a:pPr algn="ctr"/>
            <a:r>
              <a:rPr lang="en-US" sz="2000" dirty="0">
                <a:latin typeface="+mj-lt"/>
              </a:rPr>
              <a:t>		   Communication Media Technologies </a:t>
            </a:r>
          </a:p>
          <a:p>
            <a:pPr algn="ctr"/>
            <a:r>
              <a:rPr lang="en-US" sz="2000" dirty="0">
                <a:solidFill>
                  <a:srgbClr val="FF0000"/>
                </a:solidFill>
                <a:latin typeface="+mj-lt"/>
              </a:rPr>
              <a:t>Bruce Watkins </a:t>
            </a:r>
            <a:r>
              <a:rPr lang="en-US" sz="2000" dirty="0">
                <a:latin typeface="+mj-lt"/>
              </a:rPr>
              <a:t>-</a:t>
            </a:r>
            <a:r>
              <a:rPr lang="en-US" sz="2000" dirty="0">
                <a:solidFill>
                  <a:srgbClr val="FF0000"/>
                </a:solidFill>
                <a:latin typeface="+mj-lt"/>
              </a:rPr>
              <a:t> </a:t>
            </a:r>
            <a:r>
              <a:rPr lang="en-US" sz="2000" dirty="0">
                <a:latin typeface="+mj-lt"/>
              </a:rPr>
              <a:t>Agriculture and Welding</a:t>
            </a:r>
          </a:p>
          <a:p>
            <a:pPr algn="ctr"/>
            <a:r>
              <a:rPr lang="en-US" sz="2000" dirty="0">
                <a:solidFill>
                  <a:srgbClr val="FF0000"/>
                </a:solidFill>
                <a:latin typeface="+mj-lt"/>
              </a:rPr>
              <a:t>Jason Wojcik </a:t>
            </a:r>
            <a:r>
              <a:rPr lang="en-US" sz="2000" dirty="0">
                <a:latin typeface="+mj-lt"/>
              </a:rPr>
              <a:t>- Public Services Careers, </a:t>
            </a:r>
          </a:p>
          <a:p>
            <a:pPr algn="ctr"/>
            <a:r>
              <a:rPr lang="en-US" sz="2000" dirty="0">
                <a:latin typeface="+mj-lt"/>
              </a:rPr>
              <a:t>		     Transportation Technologies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mj-lt"/>
                <a:ea typeface="+mn-ea"/>
              </a:rPr>
              <a:t>Joe Greico </a:t>
            </a:r>
            <a:r>
              <a:rPr kumimoji="0" lang="en-US" sz="2000" b="0" i="0" u="none" strike="noStrike" kern="0" cap="none" spc="0" normalizeH="0" baseline="0" noProof="0" dirty="0">
                <a:ln>
                  <a:noFill/>
                </a:ln>
                <a:solidFill>
                  <a:prstClr val="black"/>
                </a:solidFill>
                <a:effectLst/>
                <a:uLnTx/>
                <a:uFillTx/>
                <a:latin typeface="+mj-lt"/>
                <a:ea typeface="+mn-ea"/>
              </a:rPr>
              <a:t>- Construction Science Technologies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j-lt"/>
              <a:ea typeface="+mn-ea"/>
            </a:endParaRPr>
          </a:p>
          <a:p>
            <a:pPr algn="ctr"/>
            <a:r>
              <a:rPr lang="en-US" sz="2400" dirty="0">
                <a:solidFill>
                  <a:srgbClr val="012169"/>
                </a:solidFill>
                <a:latin typeface="+mj-lt"/>
              </a:rPr>
              <a:t>Support Staff</a:t>
            </a:r>
          </a:p>
          <a:p>
            <a:pPr algn="ctr"/>
            <a:endParaRPr lang="en-US" sz="1200" dirty="0">
              <a:solidFill>
                <a:srgbClr val="012169"/>
              </a:solidFill>
              <a:latin typeface="+mj-lt"/>
            </a:endParaRPr>
          </a:p>
          <a:p>
            <a:pPr algn="ctr"/>
            <a:r>
              <a:rPr lang="en-US" sz="2000" dirty="0">
                <a:solidFill>
                  <a:srgbClr val="FF0000"/>
                </a:solidFill>
                <a:latin typeface="+mj-lt"/>
              </a:rPr>
              <a:t>Janai Nesby </a:t>
            </a:r>
            <a:r>
              <a:rPr lang="en-US" sz="2000" dirty="0">
                <a:latin typeface="+mj-lt"/>
              </a:rPr>
              <a:t>- Program Project Specialist</a:t>
            </a:r>
          </a:p>
          <a:p>
            <a:pPr algn="ctr"/>
            <a:r>
              <a:rPr lang="en-US" sz="2000" dirty="0">
                <a:solidFill>
                  <a:srgbClr val="FF0000"/>
                </a:solidFill>
                <a:latin typeface="+mj-lt"/>
              </a:rPr>
              <a:t>Gwen Lamb </a:t>
            </a:r>
            <a:r>
              <a:rPr lang="en-US" sz="2000" dirty="0">
                <a:latin typeface="+mj-lt"/>
              </a:rPr>
              <a:t>- Administrative Assistant</a:t>
            </a:r>
          </a:p>
          <a:p>
            <a:endParaRPr lang="en-US" dirty="0"/>
          </a:p>
        </p:txBody>
      </p:sp>
    </p:spTree>
    <p:extLst>
      <p:ext uri="{BB962C8B-B14F-4D97-AF65-F5344CB8AC3E}">
        <p14:creationId xmlns:p14="http://schemas.microsoft.com/office/powerpoint/2010/main" val="1159125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Picture 2">
            <a:extLst>
              <a:ext uri="{FF2B5EF4-FFF2-40B4-BE49-F238E27FC236}">
                <a16:creationId xmlns:a16="http://schemas.microsoft.com/office/drawing/2014/main" id="{407F37B6-9E73-4A4C-BE65-96B5770CFB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98982" y="2109593"/>
            <a:ext cx="3488935" cy="1475721"/>
          </a:xfrm>
          <a:prstGeom prst="rect">
            <a:avLst/>
          </a:prstGeom>
        </p:spPr>
      </p:pic>
      <p:sp>
        <p:nvSpPr>
          <p:cNvPr id="4" name="TextBox 3">
            <a:extLst>
              <a:ext uri="{FF2B5EF4-FFF2-40B4-BE49-F238E27FC236}">
                <a16:creationId xmlns:a16="http://schemas.microsoft.com/office/drawing/2014/main" id="{1C8758A3-BE6C-4F40-ACB1-1457F8FCB95C}"/>
              </a:ext>
            </a:extLst>
          </p:cNvPr>
          <p:cNvSpPr txBox="1"/>
          <p:nvPr/>
        </p:nvSpPr>
        <p:spPr>
          <a:xfrm>
            <a:off x="-9797" y="4114800"/>
            <a:ext cx="9144000" cy="1061829"/>
          </a:xfrm>
          <a:prstGeom prst="rect">
            <a:avLst/>
          </a:prstGeom>
          <a:noFill/>
        </p:spPr>
        <p:txBody>
          <a:bodyPr wrap="square" rtlCol="0">
            <a:spAutoFit/>
          </a:bodyPr>
          <a:lstStyle/>
          <a:p>
            <a:pPr algn="ctr" defTabSz="342900"/>
            <a:r>
              <a:rPr lang="en-US" sz="3300" b="1" dirty="0">
                <a:solidFill>
                  <a:srgbClr val="3A3F4A"/>
                </a:solidFill>
                <a:latin typeface="Calibri" panose="020F0502020204030204"/>
              </a:rPr>
              <a:t>CTE Administrators Meeting</a:t>
            </a:r>
          </a:p>
          <a:p>
            <a:pPr algn="ctr" defTabSz="342900"/>
            <a:r>
              <a:rPr lang="en-US" sz="3000" dirty="0">
                <a:solidFill>
                  <a:srgbClr val="3A3F4A"/>
                </a:solidFill>
                <a:latin typeface="Calibri" panose="020F0502020204030204"/>
              </a:rPr>
              <a:t>November 2021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8"/>
          <p:cNvSpPr txBox="1">
            <a:spLocks noGrp="1"/>
          </p:cNvSpPr>
          <p:nvPr>
            <p:ph type="title"/>
          </p:nvPr>
        </p:nvSpPr>
        <p:spPr>
          <a:prstGeom prst="rect">
            <a:avLst/>
          </a:prstGeom>
          <a:noFill/>
          <a:ln>
            <a:noFill/>
          </a:ln>
        </p:spPr>
        <p:txBody>
          <a:bodyPr spcFirstLastPara="1" vert="horz" wrap="square" lIns="68569" tIns="34275" rIns="68569" bIns="34275" rtlCol="0" anchor="t" anchorCtr="0">
            <a:noAutofit/>
          </a:bodyPr>
          <a:lstStyle/>
          <a:p>
            <a:pPr>
              <a:spcBef>
                <a:spcPts val="0"/>
              </a:spcBef>
              <a:buClr>
                <a:schemeClr val="accent1"/>
              </a:buClr>
              <a:buSzPts val="4800"/>
            </a:pPr>
            <a:r>
              <a:rPr lang="en-US" dirty="0"/>
              <a:t>ACTEAZ Fall Fest</a:t>
            </a:r>
            <a:endParaRPr b="1" dirty="0"/>
          </a:p>
        </p:txBody>
      </p:sp>
      <p:sp>
        <p:nvSpPr>
          <p:cNvPr id="2" name="Content Placeholder 1">
            <a:extLst>
              <a:ext uri="{FF2B5EF4-FFF2-40B4-BE49-F238E27FC236}">
                <a16:creationId xmlns:a16="http://schemas.microsoft.com/office/drawing/2014/main" id="{5DA8C2EA-3004-4F8F-8AC1-061673EE91F7}"/>
              </a:ext>
            </a:extLst>
          </p:cNvPr>
          <p:cNvSpPr>
            <a:spLocks noGrp="1"/>
          </p:cNvSpPr>
          <p:nvPr>
            <p:ph idx="1"/>
          </p:nvPr>
        </p:nvSpPr>
        <p:spPr>
          <a:xfrm>
            <a:off x="571500" y="2021477"/>
            <a:ext cx="8286750" cy="3829050"/>
          </a:xfrm>
        </p:spPr>
        <p:txBody>
          <a:bodyPr>
            <a:normAutofit lnSpcReduction="10000"/>
          </a:bodyPr>
          <a:lstStyle/>
          <a:p>
            <a:pPr marL="0" indent="0" algn="ctr">
              <a:buNone/>
            </a:pPr>
            <a:r>
              <a:rPr lang="en-US" sz="2400" dirty="0"/>
              <a:t>Fall Fest is a virtual conference geared toward </a:t>
            </a:r>
          </a:p>
          <a:p>
            <a:pPr marL="0" indent="0" algn="ctr">
              <a:buNone/>
            </a:pPr>
            <a:r>
              <a:rPr lang="en-US" sz="2400" dirty="0">
                <a:solidFill>
                  <a:schemeClr val="accent2"/>
                </a:solidFill>
              </a:rPr>
              <a:t>New CTE Teachers!</a:t>
            </a:r>
          </a:p>
          <a:p>
            <a:r>
              <a:rPr lang="en-US" sz="2400" dirty="0"/>
              <a:t>Sessions will be available for on-demand viewing from October 28 to December 13, 2021. </a:t>
            </a:r>
            <a:r>
              <a:rPr lang="en-US" sz="2400" dirty="0">
                <a:solidFill>
                  <a:srgbClr val="7030A0"/>
                </a:solidFill>
              </a:rPr>
              <a:t>Enjoy all the videos at your convenience</a:t>
            </a:r>
            <a:r>
              <a:rPr lang="en-US" sz="2400" dirty="0"/>
              <a:t>. Deadline to register </a:t>
            </a:r>
            <a:r>
              <a:rPr lang="en-US" sz="2400"/>
              <a:t>is November 12. </a:t>
            </a:r>
            <a:endParaRPr lang="en-US" sz="2400" dirty="0"/>
          </a:p>
          <a:p>
            <a:r>
              <a:rPr lang="en-US" sz="2400" dirty="0"/>
              <a:t>We will be using Whova for this event, so you can still participate in the community boards, virtual hangouts, and more.</a:t>
            </a:r>
          </a:p>
          <a:p>
            <a:r>
              <a:rPr lang="en-US" sz="2400" dirty="0"/>
              <a:t>Cost will be </a:t>
            </a:r>
            <a:r>
              <a:rPr lang="en-US" sz="2400" dirty="0">
                <a:solidFill>
                  <a:schemeClr val="accent2"/>
                </a:solidFill>
              </a:rPr>
              <a:t>$25.00</a:t>
            </a:r>
            <a:r>
              <a:rPr lang="en-US" sz="2400" dirty="0"/>
              <a:t>,</a:t>
            </a:r>
            <a:r>
              <a:rPr lang="en-US" sz="2400" dirty="0">
                <a:solidFill>
                  <a:schemeClr val="accent2"/>
                </a:solidFill>
              </a:rPr>
              <a:t> </a:t>
            </a:r>
            <a:r>
              <a:rPr lang="en-US" sz="2400" dirty="0"/>
              <a:t>and registration will be available at </a:t>
            </a:r>
            <a:r>
              <a:rPr lang="en-US" sz="2400" dirty="0">
                <a:hlinkClick r:id="rId3"/>
              </a:rPr>
              <a:t>www.acteaz.org</a:t>
            </a:r>
            <a:r>
              <a:rPr lang="en-US" sz="2400" dirty="0"/>
              <a:t> shortly. Attendees will be awarded 10 Professional Development Hours.</a:t>
            </a:r>
          </a:p>
        </p:txBody>
      </p:sp>
    </p:spTree>
    <p:extLst>
      <p:ext uri="{BB962C8B-B14F-4D97-AF65-F5344CB8AC3E}">
        <p14:creationId xmlns:p14="http://schemas.microsoft.com/office/powerpoint/2010/main" val="517460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8"/>
          <p:cNvSpPr txBox="1">
            <a:spLocks noGrp="1"/>
          </p:cNvSpPr>
          <p:nvPr>
            <p:ph type="title"/>
          </p:nvPr>
        </p:nvSpPr>
        <p:spPr>
          <a:prstGeom prst="rect">
            <a:avLst/>
          </a:prstGeom>
          <a:noFill/>
          <a:ln>
            <a:noFill/>
          </a:ln>
        </p:spPr>
        <p:txBody>
          <a:bodyPr spcFirstLastPara="1" vert="horz" wrap="square" lIns="68569" tIns="34275" rIns="68569" bIns="34275" rtlCol="0" anchor="t" anchorCtr="0">
            <a:noAutofit/>
          </a:bodyPr>
          <a:lstStyle/>
          <a:p>
            <a:pPr>
              <a:spcBef>
                <a:spcPts val="0"/>
              </a:spcBef>
              <a:buClr>
                <a:schemeClr val="accent1"/>
              </a:buClr>
              <a:buSzPts val="4800"/>
            </a:pPr>
            <a:r>
              <a:rPr lang="en-US" b="1" dirty="0"/>
              <a:t>Information to Come</a:t>
            </a:r>
            <a:endParaRPr b="1" dirty="0"/>
          </a:p>
        </p:txBody>
      </p:sp>
      <p:sp>
        <p:nvSpPr>
          <p:cNvPr id="2" name="Content Placeholder 1">
            <a:extLst>
              <a:ext uri="{FF2B5EF4-FFF2-40B4-BE49-F238E27FC236}">
                <a16:creationId xmlns:a16="http://schemas.microsoft.com/office/drawing/2014/main" id="{5DA8C2EA-3004-4F8F-8AC1-061673EE91F7}"/>
              </a:ext>
            </a:extLst>
          </p:cNvPr>
          <p:cNvSpPr>
            <a:spLocks noGrp="1"/>
          </p:cNvSpPr>
          <p:nvPr>
            <p:ph idx="1"/>
          </p:nvPr>
        </p:nvSpPr>
        <p:spPr>
          <a:xfrm>
            <a:off x="571500" y="2286000"/>
            <a:ext cx="8286750" cy="3714751"/>
          </a:xfrm>
        </p:spPr>
        <p:txBody>
          <a:bodyPr>
            <a:normAutofit/>
          </a:bodyPr>
          <a:lstStyle/>
          <a:p>
            <a:pPr marL="0" indent="0">
              <a:buNone/>
            </a:pPr>
            <a:r>
              <a:rPr lang="en-US" sz="2400" dirty="0"/>
              <a:t>Read your </a:t>
            </a:r>
            <a:r>
              <a:rPr lang="en-US" sz="2400" dirty="0">
                <a:solidFill>
                  <a:srgbClr val="0589CC"/>
                </a:solidFill>
              </a:rPr>
              <a:t>e-blasts</a:t>
            </a:r>
            <a:r>
              <a:rPr lang="en-US" sz="2400" dirty="0"/>
              <a:t> and check the </a:t>
            </a:r>
            <a:r>
              <a:rPr lang="en-US" sz="2400" dirty="0">
                <a:solidFill>
                  <a:srgbClr val="0589CC"/>
                </a:solidFill>
              </a:rPr>
              <a:t>ACTEAZ.org </a:t>
            </a:r>
            <a:r>
              <a:rPr lang="en-US" sz="2400" dirty="0"/>
              <a:t>website for upcoming information on the following: </a:t>
            </a:r>
          </a:p>
          <a:p>
            <a:pPr lvl="1"/>
            <a:r>
              <a:rPr lang="en-US" sz="2100" dirty="0">
                <a:solidFill>
                  <a:srgbClr val="7030A0"/>
                </a:solidFill>
              </a:rPr>
              <a:t>Midwinter Conference proposal submissions (Due Dec. 6</a:t>
            </a:r>
            <a:r>
              <a:rPr lang="en-US" sz="2100" baseline="30000" dirty="0">
                <a:solidFill>
                  <a:srgbClr val="7030A0"/>
                </a:solidFill>
              </a:rPr>
              <a:t>th)</a:t>
            </a:r>
            <a:endParaRPr lang="en-US" sz="2100" dirty="0">
              <a:solidFill>
                <a:srgbClr val="7030A0"/>
              </a:solidFill>
            </a:endParaRPr>
          </a:p>
          <a:p>
            <a:pPr lvl="1"/>
            <a:r>
              <a:rPr lang="en-US" sz="2100" dirty="0">
                <a:solidFill>
                  <a:schemeClr val="accent2"/>
                </a:solidFill>
              </a:rPr>
              <a:t>CTE Month Video Contest and Flyers on Website (Video Contest Ends on January 7, 2022. Winners announced February 1, 2022.)</a:t>
            </a:r>
          </a:p>
          <a:p>
            <a:pPr lvl="1"/>
            <a:r>
              <a:rPr lang="en-US" sz="2100" dirty="0">
                <a:solidFill>
                  <a:srgbClr val="7030A0"/>
                </a:solidFill>
              </a:rPr>
              <a:t>Professional Development Opportunities Calendar</a:t>
            </a:r>
          </a:p>
          <a:p>
            <a:pPr lvl="1"/>
            <a:r>
              <a:rPr lang="en-US" sz="2100" dirty="0">
                <a:solidFill>
                  <a:schemeClr val="accent2"/>
                </a:solidFill>
              </a:rPr>
              <a:t>Awards and Scholarship submissions</a:t>
            </a:r>
          </a:p>
          <a:p>
            <a:pPr lvl="1"/>
            <a:r>
              <a:rPr lang="en-US" sz="2100" dirty="0">
                <a:solidFill>
                  <a:srgbClr val="7030A0"/>
                </a:solidFill>
              </a:rPr>
              <a:t>Summer Conference (July 15 – 20, 2022)</a:t>
            </a:r>
          </a:p>
        </p:txBody>
      </p:sp>
    </p:spTree>
    <p:extLst>
      <p:ext uri="{BB962C8B-B14F-4D97-AF65-F5344CB8AC3E}">
        <p14:creationId xmlns:p14="http://schemas.microsoft.com/office/powerpoint/2010/main" val="1783106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8"/>
          <p:cNvSpPr txBox="1">
            <a:spLocks noGrp="1"/>
          </p:cNvSpPr>
          <p:nvPr>
            <p:ph type="title"/>
          </p:nvPr>
        </p:nvSpPr>
        <p:spPr>
          <a:prstGeom prst="rect">
            <a:avLst/>
          </a:prstGeom>
          <a:noFill/>
          <a:ln>
            <a:noFill/>
          </a:ln>
        </p:spPr>
        <p:txBody>
          <a:bodyPr spcFirstLastPara="1" vert="horz" wrap="square" lIns="68569" tIns="34275" rIns="68569" bIns="34275" rtlCol="0" anchor="t" anchorCtr="0">
            <a:noAutofit/>
          </a:bodyPr>
          <a:lstStyle/>
          <a:p>
            <a:pPr>
              <a:spcBef>
                <a:spcPts val="0"/>
              </a:spcBef>
              <a:buClr>
                <a:schemeClr val="accent1"/>
              </a:buClr>
              <a:buSzPts val="4800"/>
            </a:pPr>
            <a:r>
              <a:rPr lang="en-US" b="1" dirty="0"/>
              <a:t>Want More Information?</a:t>
            </a:r>
            <a:endParaRPr b="1" dirty="0"/>
          </a:p>
        </p:txBody>
      </p:sp>
      <p:sp>
        <p:nvSpPr>
          <p:cNvPr id="2" name="Content Placeholder 1">
            <a:extLst>
              <a:ext uri="{FF2B5EF4-FFF2-40B4-BE49-F238E27FC236}">
                <a16:creationId xmlns:a16="http://schemas.microsoft.com/office/drawing/2014/main" id="{5DA8C2EA-3004-4F8F-8AC1-061673EE91F7}"/>
              </a:ext>
            </a:extLst>
          </p:cNvPr>
          <p:cNvSpPr>
            <a:spLocks noGrp="1"/>
          </p:cNvSpPr>
          <p:nvPr>
            <p:ph idx="1"/>
          </p:nvPr>
        </p:nvSpPr>
        <p:spPr>
          <a:xfrm>
            <a:off x="628650" y="2286000"/>
            <a:ext cx="8286750" cy="3314701"/>
          </a:xfrm>
        </p:spPr>
        <p:txBody>
          <a:bodyPr>
            <a:normAutofit fontScale="77500" lnSpcReduction="20000"/>
          </a:bodyPr>
          <a:lstStyle/>
          <a:p>
            <a:pPr marL="0" indent="0" algn="ctr">
              <a:buNone/>
            </a:pPr>
            <a:r>
              <a:rPr lang="en-US" sz="2250" dirty="0"/>
              <a:t>Rahsaan </a:t>
            </a:r>
            <a:r>
              <a:rPr lang="en-US" sz="2250" dirty="0" err="1"/>
              <a:t>Bartet</a:t>
            </a:r>
            <a:r>
              <a:rPr lang="en-US" sz="2250" dirty="0"/>
              <a:t>, ACTEAZ President</a:t>
            </a:r>
            <a:endParaRPr lang="en-US" sz="2250" u="sng" dirty="0">
              <a:hlinkClick r:id="rId3">
                <a:extLst>
                  <a:ext uri="{A12FA001-AC4F-418D-AE19-62706E023703}">
                    <ahyp:hlinkClr xmlns:ahyp="http://schemas.microsoft.com/office/drawing/2018/hyperlinkcolor" val="tx"/>
                  </a:ext>
                </a:extLst>
              </a:hlinkClick>
            </a:endParaRPr>
          </a:p>
          <a:p>
            <a:pPr marL="0" indent="0" algn="ctr">
              <a:buNone/>
            </a:pPr>
            <a:r>
              <a:rPr lang="en-US" sz="2250" u="sng" dirty="0">
                <a:solidFill>
                  <a:srgbClr val="0589CC"/>
                </a:solidFill>
                <a:hlinkClick r:id="rId4">
                  <a:extLst>
                    <a:ext uri="{A12FA001-AC4F-418D-AE19-62706E023703}">
                      <ahyp:hlinkClr xmlns:ahyp="http://schemas.microsoft.com/office/drawing/2018/hyperlinkcolor" val="tx"/>
                    </a:ext>
                  </a:extLst>
                </a:hlinkClick>
              </a:rPr>
              <a:t>rahsaanbartet@acteaz.org</a:t>
            </a:r>
            <a:endParaRPr lang="en-US" sz="2250" u="sng" dirty="0">
              <a:solidFill>
                <a:srgbClr val="0589CC"/>
              </a:solidFill>
            </a:endParaRPr>
          </a:p>
          <a:p>
            <a:pPr algn="ctr"/>
            <a:endParaRPr lang="en-US" sz="2250" dirty="0"/>
          </a:p>
          <a:p>
            <a:pPr marL="0" indent="0" algn="ctr">
              <a:buNone/>
            </a:pPr>
            <a:r>
              <a:rPr lang="en-US" sz="2250" dirty="0"/>
              <a:t>Pam Ferguson, ACTEAZ Executive Director</a:t>
            </a:r>
            <a:br>
              <a:rPr lang="en-US" sz="2250" dirty="0"/>
            </a:br>
            <a:r>
              <a:rPr lang="en-US" sz="2250" dirty="0">
                <a:solidFill>
                  <a:srgbClr val="0589CC"/>
                </a:solidFill>
                <a:hlinkClick r:id="rId5">
                  <a:extLst>
                    <a:ext uri="{A12FA001-AC4F-418D-AE19-62706E023703}">
                      <ahyp:hlinkClr xmlns:ahyp="http://schemas.microsoft.com/office/drawing/2018/hyperlinkcolor" val="tx"/>
                    </a:ext>
                  </a:extLst>
                </a:hlinkClick>
              </a:rPr>
              <a:t>pamferguson@acteaz.org</a:t>
            </a:r>
            <a:endParaRPr lang="en-US" sz="2250" dirty="0">
              <a:solidFill>
                <a:srgbClr val="0589CC"/>
              </a:solidFill>
            </a:endParaRPr>
          </a:p>
          <a:p>
            <a:pPr algn="ctr"/>
            <a:endParaRPr lang="en-US" sz="2250" dirty="0"/>
          </a:p>
          <a:p>
            <a:pPr marL="0" indent="0" algn="ctr">
              <a:buNone/>
            </a:pPr>
            <a:r>
              <a:rPr lang="en-US" sz="2250" dirty="0"/>
              <a:t>Shelly York, ACTEAZ Asst. Executive Director</a:t>
            </a:r>
            <a:br>
              <a:rPr lang="en-US" sz="2250" dirty="0"/>
            </a:br>
            <a:r>
              <a:rPr lang="en-US" sz="2250" dirty="0">
                <a:solidFill>
                  <a:srgbClr val="0589CC"/>
                </a:solidFill>
                <a:hlinkClick r:id="rId6">
                  <a:extLst>
                    <a:ext uri="{A12FA001-AC4F-418D-AE19-62706E023703}">
                      <ahyp:hlinkClr xmlns:ahyp="http://schemas.microsoft.com/office/drawing/2018/hyperlinkcolor" val="tx"/>
                    </a:ext>
                  </a:extLst>
                </a:hlinkClick>
              </a:rPr>
              <a:t>shellyyork@acteaz.org</a:t>
            </a:r>
            <a:endParaRPr lang="en-US" sz="2250" dirty="0">
              <a:solidFill>
                <a:srgbClr val="0589CC"/>
              </a:solidFill>
            </a:endParaRPr>
          </a:p>
          <a:p>
            <a:pPr marL="0" indent="0" algn="ctr">
              <a:buNone/>
            </a:pPr>
            <a:r>
              <a:rPr lang="en-US" sz="2250" dirty="0"/>
              <a:t>(623) 826-6399 </a:t>
            </a:r>
          </a:p>
          <a:p>
            <a:pPr marL="0" indent="0" algn="ctr">
              <a:buNone/>
            </a:pPr>
            <a:endParaRPr lang="en-US" sz="2250" dirty="0"/>
          </a:p>
          <a:p>
            <a:pPr marL="0" indent="0" algn="ctr">
              <a:buNone/>
            </a:pPr>
            <a:r>
              <a:rPr lang="en-US" sz="2250" dirty="0"/>
              <a:t>Premier Series</a:t>
            </a:r>
          </a:p>
          <a:p>
            <a:pPr marL="0" indent="0" algn="ctr">
              <a:buNone/>
            </a:pPr>
            <a:r>
              <a:rPr lang="en-US" sz="2250" dirty="0">
                <a:solidFill>
                  <a:srgbClr val="0589CC"/>
                </a:solidFill>
                <a:hlinkClick r:id="rId7">
                  <a:extLst>
                    <a:ext uri="{A12FA001-AC4F-418D-AE19-62706E023703}">
                      <ahyp:hlinkClr xmlns:ahyp="http://schemas.microsoft.com/office/drawing/2018/hyperlinkcolor" val="tx"/>
                    </a:ext>
                  </a:extLst>
                </a:hlinkClick>
              </a:rPr>
              <a:t>premierseries@acteaz.org</a:t>
            </a:r>
            <a:endParaRPr lang="en-US" sz="2250" dirty="0">
              <a:solidFill>
                <a:srgbClr val="0589CC"/>
              </a:solidFill>
            </a:endParaRPr>
          </a:p>
          <a:p>
            <a:endParaRPr lang="en-US" dirty="0"/>
          </a:p>
        </p:txBody>
      </p:sp>
      <p:pic>
        <p:nvPicPr>
          <p:cNvPr id="4" name="Graphic 3" descr="Envelope with solid fill">
            <a:extLst>
              <a:ext uri="{FF2B5EF4-FFF2-40B4-BE49-F238E27FC236}">
                <a16:creationId xmlns:a16="http://schemas.microsoft.com/office/drawing/2014/main" id="{4170C3C5-C50C-BC49-B0FA-2A19B2ADAA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3653" y="2628900"/>
            <a:ext cx="1600200" cy="1600200"/>
          </a:xfrm>
          <a:prstGeom prst="rect">
            <a:avLst/>
          </a:prstGeom>
        </p:spPr>
      </p:pic>
    </p:spTree>
    <p:extLst>
      <p:ext uri="{BB962C8B-B14F-4D97-AF65-F5344CB8AC3E}">
        <p14:creationId xmlns:p14="http://schemas.microsoft.com/office/powerpoint/2010/main" val="2359462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
            <a:extLst>
              <a:ext uri="{FF2B5EF4-FFF2-40B4-BE49-F238E27FC236}">
                <a16:creationId xmlns:a16="http://schemas.microsoft.com/office/drawing/2014/main" id="{38C28ADB-659E-49F1-85AB-3ECAB4A2ECC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196136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B9ACC1F-7537-4052-8FEF-672D57D71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08715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44B9-E9F0-4255-8919-CC863EFB10E0}"/>
              </a:ext>
            </a:extLst>
          </p:cNvPr>
          <p:cNvSpPr>
            <a:spLocks noGrp="1"/>
          </p:cNvSpPr>
          <p:nvPr>
            <p:ph type="title"/>
          </p:nvPr>
        </p:nvSpPr>
        <p:spPr>
          <a:xfrm>
            <a:off x="457200" y="228600"/>
            <a:ext cx="8229600" cy="792163"/>
          </a:xfrm>
        </p:spPr>
        <p:txBody>
          <a:bodyPr anchor="ctr">
            <a:normAutofit/>
          </a:bodyPr>
          <a:lstStyle/>
          <a:p>
            <a:pPr algn="ctr"/>
            <a:r>
              <a:rPr lang="en-US" dirty="0"/>
              <a:t>CTED 4th Year Funding</a:t>
            </a:r>
          </a:p>
        </p:txBody>
      </p:sp>
      <p:sp>
        <p:nvSpPr>
          <p:cNvPr id="4" name="Content Placeholder 3">
            <a:extLst>
              <a:ext uri="{FF2B5EF4-FFF2-40B4-BE49-F238E27FC236}">
                <a16:creationId xmlns:a16="http://schemas.microsoft.com/office/drawing/2014/main" id="{92B5AC3C-54C3-4BBC-A7F1-771878A889A1}"/>
              </a:ext>
            </a:extLst>
          </p:cNvPr>
          <p:cNvSpPr>
            <a:spLocks noGrp="1"/>
          </p:cNvSpPr>
          <p:nvPr>
            <p:ph sz="quarter" idx="13"/>
          </p:nvPr>
        </p:nvSpPr>
        <p:spPr/>
        <p:txBody>
          <a:bodyPr>
            <a:normAutofit/>
          </a:bodyPr>
          <a:lstStyle/>
          <a:p>
            <a:r>
              <a:rPr lang="en-US" dirty="0"/>
              <a:t>Regional in-demand programs were approved by the Quality Commission on October 20. (in packet)</a:t>
            </a:r>
          </a:p>
          <a:p>
            <a:endParaRPr lang="en-US" dirty="0"/>
          </a:p>
          <a:p>
            <a:r>
              <a:rPr lang="en-US" dirty="0"/>
              <a:t>If a 9</a:t>
            </a:r>
            <a:r>
              <a:rPr lang="en-US" baseline="30000" dirty="0"/>
              <a:t>th</a:t>
            </a:r>
            <a:r>
              <a:rPr lang="en-US" dirty="0"/>
              <a:t> grade student is enrolled in one of the regional in-demand programs their 9</a:t>
            </a:r>
            <a:r>
              <a:rPr lang="en-US" baseline="30000" dirty="0"/>
              <a:t>th</a:t>
            </a:r>
            <a:r>
              <a:rPr lang="en-US" dirty="0"/>
              <a:t> grade year and are in any CTE program on the 40</a:t>
            </a:r>
            <a:r>
              <a:rPr lang="en-US" baseline="30000" dirty="0"/>
              <a:t>th</a:t>
            </a:r>
            <a:r>
              <a:rPr lang="en-US" dirty="0"/>
              <a:t> day of their 11</a:t>
            </a:r>
            <a:r>
              <a:rPr lang="en-US" baseline="30000" dirty="0"/>
              <a:t>th</a:t>
            </a:r>
            <a:r>
              <a:rPr lang="en-US" dirty="0"/>
              <a:t> grade ADM funding will be generated for the CTED.</a:t>
            </a:r>
          </a:p>
          <a:p>
            <a:endParaRPr lang="en-US" dirty="0"/>
          </a:p>
          <a:p>
            <a:r>
              <a:rPr lang="en-US" dirty="0"/>
              <a:t>If a high school graduate is in a regional in-demand program the year after graduation, they will generate </a:t>
            </a:r>
            <a:br>
              <a:rPr lang="en-US" dirty="0"/>
            </a:br>
            <a:r>
              <a:rPr lang="en-US" dirty="0"/>
              <a:t>ADM for the CTED.</a:t>
            </a:r>
          </a:p>
        </p:txBody>
      </p:sp>
      <p:pic>
        <p:nvPicPr>
          <p:cNvPr id="6" name="Picture 5">
            <a:extLst>
              <a:ext uri="{FF2B5EF4-FFF2-40B4-BE49-F238E27FC236}">
                <a16:creationId xmlns:a16="http://schemas.microsoft.com/office/drawing/2014/main" id="{2F78357C-55F2-4E55-91F4-90089D301A01}"/>
              </a:ext>
            </a:extLst>
          </p:cNvPr>
          <p:cNvPicPr>
            <a:picLocks noChangeAspect="1"/>
          </p:cNvPicPr>
          <p:nvPr/>
        </p:nvPicPr>
        <p:blipFill>
          <a:blip r:embed="rId2"/>
          <a:stretch>
            <a:fillRect/>
          </a:stretch>
        </p:blipFill>
        <p:spPr>
          <a:xfrm>
            <a:off x="0" y="5894210"/>
            <a:ext cx="1020182" cy="963790"/>
          </a:xfrm>
          <a:prstGeom prst="rect">
            <a:avLst/>
          </a:prstGeom>
        </p:spPr>
      </p:pic>
    </p:spTree>
    <p:extLst>
      <p:ext uri="{BB962C8B-B14F-4D97-AF65-F5344CB8AC3E}">
        <p14:creationId xmlns:p14="http://schemas.microsoft.com/office/powerpoint/2010/main" val="3647792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738100" y="1194300"/>
            <a:ext cx="7497900" cy="1707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en-US" sz="3500" b="1" u="sng">
                <a:solidFill>
                  <a:schemeClr val="hlink"/>
                </a:solidFill>
                <a:latin typeface="Comfortaa"/>
                <a:ea typeface="Comfortaa"/>
                <a:cs typeface="Comfortaa"/>
                <a:sym typeface="Comfortaa"/>
                <a:hlinkClick r:id="rId4"/>
              </a:rPr>
              <a:t>CTE Curriculum Connection</a:t>
            </a:r>
            <a:endParaRPr sz="5900" b="1">
              <a:solidFill>
                <a:srgbClr val="000000"/>
              </a:solidFill>
              <a:latin typeface="Comfortaa"/>
              <a:ea typeface="Comfortaa"/>
              <a:cs typeface="Comfortaa"/>
              <a:sym typeface="Comfortaa"/>
            </a:endParaRPr>
          </a:p>
        </p:txBody>
      </p:sp>
      <p:pic>
        <p:nvPicPr>
          <p:cNvPr id="89" name="Google Shape;89;p14">
            <a:hlinkClick r:id="rId4"/>
          </p:cNvPr>
          <p:cNvPicPr preferRelativeResize="0"/>
          <p:nvPr/>
        </p:nvPicPr>
        <p:blipFill>
          <a:blip r:embed="rId5">
            <a:alphaModFix/>
          </a:blip>
          <a:stretch>
            <a:fillRect/>
          </a:stretch>
        </p:blipFill>
        <p:spPr>
          <a:xfrm>
            <a:off x="492600" y="1495300"/>
            <a:ext cx="1105275" cy="1105300"/>
          </a:xfrm>
          <a:prstGeom prst="rect">
            <a:avLst/>
          </a:prstGeom>
          <a:noFill/>
          <a:ln>
            <a:noFill/>
          </a:ln>
        </p:spPr>
      </p:pic>
      <p:sp>
        <p:nvSpPr>
          <p:cNvPr id="90" name="Google Shape;90;p14"/>
          <p:cNvSpPr txBox="1"/>
          <p:nvPr/>
        </p:nvSpPr>
        <p:spPr>
          <a:xfrm>
            <a:off x="492600" y="2488800"/>
            <a:ext cx="8464500" cy="4369200"/>
          </a:xfrm>
          <a:prstGeom prst="rect">
            <a:avLst/>
          </a:prstGeom>
          <a:noFill/>
          <a:ln>
            <a:noFill/>
          </a:ln>
        </p:spPr>
        <p:txBody>
          <a:bodyPr spcFirstLastPara="1" wrap="square" lIns="91425" tIns="91425" rIns="91425" bIns="91425" anchor="ctr" anchorCtr="0">
            <a:noAutofit/>
          </a:bodyPr>
          <a:lstStyle/>
          <a:p>
            <a:pPr marL="457200" marR="54610" lvl="0" indent="-393700" algn="l" defTabSz="914400" rtl="0" eaLnBrk="1" fontAlgn="auto" latinLnBrk="0" hangingPunct="1">
              <a:lnSpc>
                <a:spcPct val="100000"/>
              </a:lnSpc>
              <a:spcBef>
                <a:spcPts val="0"/>
              </a:spcBef>
              <a:spcAft>
                <a:spcPts val="0"/>
              </a:spcAft>
              <a:buClr>
                <a:srgbClr val="000000"/>
              </a:buClr>
              <a:buSzPts val="2600"/>
              <a:buFont typeface="Comfortaa"/>
              <a:buChar char="➔"/>
              <a:tabLst/>
              <a:defRPr/>
            </a:pPr>
            <a:r>
              <a:rPr kumimoji="0" lang="en-US" sz="3000" b="0" i="0" u="none" strike="noStrike" kern="0" cap="none" spc="0" normalizeH="0" baseline="0" noProof="0">
                <a:ln>
                  <a:noFill/>
                </a:ln>
                <a:solidFill>
                  <a:srgbClr val="EB1C23"/>
                </a:solidFill>
                <a:effectLst/>
                <a:uLnTx/>
                <a:uFillTx/>
                <a:latin typeface="Comfortaa"/>
                <a:ea typeface="Comfortaa"/>
                <a:cs typeface="Comfortaa"/>
                <a:sym typeface="Comfortaa"/>
              </a:rPr>
              <a:t>#</a:t>
            </a:r>
            <a:r>
              <a:rPr kumimoji="0" lang="en-US" sz="3000" b="0" i="0" u="none" strike="noStrike" kern="0" cap="none" spc="0" normalizeH="0" baseline="0" noProof="0">
                <a:ln>
                  <a:noFill/>
                </a:ln>
                <a:solidFill>
                  <a:srgbClr val="214099"/>
                </a:solidFill>
                <a:effectLst/>
                <a:uLnTx/>
                <a:uFillTx/>
                <a:latin typeface="Comfortaa"/>
                <a:ea typeface="Comfortaa"/>
                <a:cs typeface="Comfortaa"/>
                <a:sym typeface="Comfortaa"/>
              </a:rPr>
              <a:t>have</a:t>
            </a:r>
            <a:r>
              <a:rPr kumimoji="0" lang="en-US" sz="3000" b="0" i="0" u="none" strike="noStrike" kern="0" cap="none" spc="0" normalizeH="0" baseline="0" noProof="0">
                <a:ln>
                  <a:noFill/>
                </a:ln>
                <a:solidFill>
                  <a:srgbClr val="8AC53E"/>
                </a:solidFill>
                <a:effectLst/>
                <a:uLnTx/>
                <a:uFillTx/>
                <a:latin typeface="Comfortaa"/>
                <a:ea typeface="Comfortaa"/>
                <a:cs typeface="Comfortaa"/>
                <a:sym typeface="Comfortaa"/>
              </a:rPr>
              <a:t>you</a:t>
            </a:r>
            <a:r>
              <a:rPr kumimoji="0" lang="en-US" sz="3000" b="0" i="0" u="none" strike="noStrike" kern="0" cap="none" spc="0" normalizeH="0" baseline="0" noProof="0">
                <a:ln>
                  <a:noFill/>
                </a:ln>
                <a:solidFill>
                  <a:srgbClr val="F6921E"/>
                </a:solidFill>
                <a:effectLst/>
                <a:uLnTx/>
                <a:uFillTx/>
                <a:latin typeface="Comfortaa"/>
                <a:ea typeface="Comfortaa"/>
                <a:cs typeface="Comfortaa"/>
                <a:sym typeface="Comfortaa"/>
              </a:rPr>
              <a:t>checked</a:t>
            </a:r>
            <a:r>
              <a:rPr kumimoji="0" lang="en-US" sz="3000" b="0" i="0" u="none" strike="noStrike" kern="0" cap="none" spc="0" normalizeH="0" baseline="0" noProof="0">
                <a:ln>
                  <a:noFill/>
                </a:ln>
                <a:solidFill>
                  <a:srgbClr val="214099"/>
                </a:solidFill>
                <a:effectLst/>
                <a:uLnTx/>
                <a:uFillTx/>
                <a:latin typeface="Comfortaa"/>
                <a:ea typeface="Comfortaa"/>
                <a:cs typeface="Comfortaa"/>
                <a:sym typeface="Comfortaa"/>
              </a:rPr>
              <a:t>the</a:t>
            </a:r>
            <a:r>
              <a:rPr kumimoji="0" lang="en-US" sz="3000" b="0" i="0" u="none" strike="noStrike" kern="0" cap="none" spc="0" normalizeH="0" baseline="0" noProof="0">
                <a:ln>
                  <a:noFill/>
                </a:ln>
                <a:solidFill>
                  <a:srgbClr val="EB1C23"/>
                </a:solidFill>
                <a:effectLst/>
                <a:uLnTx/>
                <a:uFillTx/>
                <a:latin typeface="Comfortaa"/>
                <a:ea typeface="Comfortaa"/>
                <a:cs typeface="Comfortaa"/>
                <a:sym typeface="Comfortaa"/>
              </a:rPr>
              <a:t>connection</a:t>
            </a:r>
            <a:endParaRPr kumimoji="0" sz="3000" b="0" i="0" u="none" strike="noStrike" kern="0" cap="none" spc="0" normalizeH="0" baseline="0" noProof="0">
              <a:ln>
                <a:noFill/>
              </a:ln>
              <a:solidFill>
                <a:srgbClr val="666666"/>
              </a:solidFill>
              <a:effectLst/>
              <a:uLnTx/>
              <a:uFillTx/>
              <a:latin typeface="Comfortaa"/>
              <a:ea typeface="Comfortaa"/>
              <a:cs typeface="Comfortaa"/>
              <a:sym typeface="Comfortaa"/>
            </a:endParaRPr>
          </a:p>
          <a:p>
            <a:pPr marL="914400" marR="54610" lvl="1" indent="-381000" algn="l" defTabSz="914400" rtl="0" eaLnBrk="1" fontAlgn="auto" latinLnBrk="0" hangingPunct="1">
              <a:lnSpc>
                <a:spcPct val="100000"/>
              </a:lnSpc>
              <a:spcBef>
                <a:spcPts val="0"/>
              </a:spcBef>
              <a:spcAft>
                <a:spcPts val="0"/>
              </a:spcAft>
              <a:buClr>
                <a:srgbClr val="595959"/>
              </a:buClr>
              <a:buSzPts val="2400"/>
              <a:buFont typeface="Comfortaa"/>
              <a:buChar char="◆"/>
              <a:tabLst/>
              <a:defRPr/>
            </a:pPr>
            <a:r>
              <a:rPr kumimoji="0" lang="en-US" sz="2400" b="1" i="0" u="none" strike="noStrike" kern="0" cap="none" spc="0" normalizeH="0" baseline="0" noProof="0">
                <a:ln>
                  <a:noFill/>
                </a:ln>
                <a:solidFill>
                  <a:srgbClr val="595959"/>
                </a:solidFill>
                <a:effectLst/>
                <a:uLnTx/>
                <a:uFillTx/>
                <a:latin typeface="Comfortaa"/>
                <a:ea typeface="Comfortaa"/>
                <a:cs typeface="Comfortaa"/>
                <a:sym typeface="Comfortaa"/>
              </a:rPr>
              <a:t>New Resources</a:t>
            </a:r>
            <a:endParaRPr kumimoji="0" sz="2400" b="1" i="0" u="none" strike="noStrike" kern="0" cap="none" spc="0" normalizeH="0" baseline="0" noProof="0">
              <a:ln>
                <a:noFill/>
              </a:ln>
              <a:solidFill>
                <a:srgbClr val="595959"/>
              </a:solidFill>
              <a:effectLst/>
              <a:uLnTx/>
              <a:uFillTx/>
              <a:latin typeface="Comfortaa"/>
              <a:ea typeface="Comfortaa"/>
              <a:cs typeface="Comfortaa"/>
              <a:sym typeface="Comfortaa"/>
            </a:endParaRPr>
          </a:p>
          <a:p>
            <a:pPr marL="1371600" marR="54610" lvl="2" indent="-381000" algn="l" defTabSz="914400" rtl="0" eaLnBrk="1" fontAlgn="auto" latinLnBrk="0" hangingPunct="1">
              <a:lnSpc>
                <a:spcPct val="100000"/>
              </a:lnSpc>
              <a:spcBef>
                <a:spcPts val="800"/>
              </a:spcBef>
              <a:spcAft>
                <a:spcPts val="0"/>
              </a:spcAft>
              <a:buClr>
                <a:srgbClr val="595959"/>
              </a:buClr>
              <a:buSzPts val="2400"/>
              <a:buFont typeface="Comfortaa"/>
              <a:buChar char="●"/>
              <a:tabLst/>
              <a:defRPr/>
            </a:pPr>
            <a:r>
              <a:rPr kumimoji="0" lang="en-US" sz="2400" b="0" i="0" u="none" strike="noStrike" kern="0" cap="none" spc="0" normalizeH="0" baseline="0" noProof="0">
                <a:ln>
                  <a:noFill/>
                </a:ln>
                <a:solidFill>
                  <a:srgbClr val="666666"/>
                </a:solidFill>
                <a:effectLst/>
                <a:uLnTx/>
                <a:uFillTx/>
                <a:latin typeface="Comfortaa"/>
                <a:ea typeface="Comfortaa"/>
                <a:cs typeface="Comfortaa"/>
                <a:sym typeface="Comfortaa"/>
              </a:rPr>
              <a:t>Announced via Discussion Forum</a:t>
            </a:r>
            <a:endParaRPr kumimoji="0" sz="2400" b="0" i="0" u="none" strike="noStrike" kern="0" cap="none" spc="0" normalizeH="0" baseline="0" noProof="0">
              <a:ln>
                <a:noFill/>
              </a:ln>
              <a:solidFill>
                <a:srgbClr val="666666"/>
              </a:solidFill>
              <a:effectLst/>
              <a:uLnTx/>
              <a:uFillTx/>
              <a:latin typeface="Comfortaa"/>
              <a:ea typeface="Comfortaa"/>
              <a:cs typeface="Comfortaa"/>
              <a:sym typeface="Comfortaa"/>
            </a:endParaRPr>
          </a:p>
          <a:p>
            <a:pPr marL="1371600" marR="54610" lvl="2" indent="-381000" algn="l" defTabSz="914400" rtl="0" eaLnBrk="1" fontAlgn="auto" latinLnBrk="0" hangingPunct="1">
              <a:lnSpc>
                <a:spcPct val="100000"/>
              </a:lnSpc>
              <a:spcBef>
                <a:spcPts val="800"/>
              </a:spcBef>
              <a:spcAft>
                <a:spcPts val="0"/>
              </a:spcAft>
              <a:buClr>
                <a:srgbClr val="666666"/>
              </a:buClr>
              <a:buSzPts val="2400"/>
              <a:buFont typeface="Comfortaa"/>
              <a:buChar char="●"/>
              <a:tabLst/>
              <a:defRPr/>
            </a:pPr>
            <a:r>
              <a:rPr kumimoji="0" lang="en-US" sz="2400" b="0" i="0" u="none" strike="noStrike" kern="0" cap="none" spc="0" normalizeH="0" baseline="0" noProof="0">
                <a:ln>
                  <a:noFill/>
                </a:ln>
                <a:solidFill>
                  <a:srgbClr val="666666"/>
                </a:solidFill>
                <a:effectLst/>
                <a:uLnTx/>
                <a:uFillTx/>
                <a:latin typeface="Comfortaa"/>
                <a:ea typeface="Comfortaa"/>
                <a:cs typeface="Comfortaa"/>
                <a:sym typeface="Comfortaa"/>
              </a:rPr>
              <a:t>Links in email</a:t>
            </a:r>
            <a:endParaRPr kumimoji="0" sz="2400" b="0" i="0" u="none" strike="noStrike" kern="0" cap="none" spc="0" normalizeH="0" baseline="0" noProof="0">
              <a:ln>
                <a:noFill/>
              </a:ln>
              <a:solidFill>
                <a:srgbClr val="666666"/>
              </a:solidFill>
              <a:effectLst/>
              <a:uLnTx/>
              <a:uFillTx/>
              <a:latin typeface="Comfortaa"/>
              <a:ea typeface="Comfortaa"/>
              <a:cs typeface="Comfortaa"/>
              <a:sym typeface="Comfortaa"/>
            </a:endParaRPr>
          </a:p>
          <a:p>
            <a:pPr marL="914400" marR="54610" lvl="0" indent="0" algn="l" defTabSz="914400" rtl="0" eaLnBrk="1" fontAlgn="auto" latinLnBrk="0" hangingPunct="1">
              <a:lnSpc>
                <a:spcPct val="100000"/>
              </a:lnSpc>
              <a:spcBef>
                <a:spcPts val="800"/>
              </a:spcBef>
              <a:spcAft>
                <a:spcPts val="0"/>
              </a:spcAft>
              <a:buClr>
                <a:srgbClr val="000000"/>
              </a:buClr>
              <a:buSzTx/>
              <a:buFont typeface="Arial"/>
              <a:buNone/>
              <a:tabLst/>
              <a:defRPr/>
            </a:pPr>
            <a:endParaRPr kumimoji="0" sz="2400" b="0" i="0" u="none" strike="noStrike" kern="0" cap="none" spc="0" normalizeH="0" baseline="0" noProof="0">
              <a:ln>
                <a:noFill/>
              </a:ln>
              <a:solidFill>
                <a:srgbClr val="666666"/>
              </a:solidFill>
              <a:effectLst/>
              <a:uLnTx/>
              <a:uFillTx/>
              <a:latin typeface="Comfortaa"/>
              <a:ea typeface="Comfortaa"/>
              <a:cs typeface="Comfortaa"/>
              <a:sym typeface="Comfortaa"/>
            </a:endParaRPr>
          </a:p>
          <a:p>
            <a:pPr marL="457200" marR="54610" lvl="0" indent="-381000" algn="l" defTabSz="914400" rtl="0" eaLnBrk="1" fontAlgn="auto" latinLnBrk="0" hangingPunct="1">
              <a:lnSpc>
                <a:spcPct val="100000"/>
              </a:lnSpc>
              <a:spcBef>
                <a:spcPts val="800"/>
              </a:spcBef>
              <a:spcAft>
                <a:spcPts val="0"/>
              </a:spcAft>
              <a:buClr>
                <a:srgbClr val="000000"/>
              </a:buClr>
              <a:buSzPts val="2400"/>
              <a:buFont typeface="Comfortaa"/>
              <a:buChar char="➔"/>
              <a:tabLst/>
              <a:defRPr/>
            </a:pPr>
            <a:r>
              <a:rPr kumimoji="0" lang="en-US" sz="2400" b="1" i="0" u="none" strike="noStrike" kern="0" cap="none" spc="0" normalizeH="0" baseline="0" noProof="0">
                <a:ln>
                  <a:noFill/>
                </a:ln>
                <a:solidFill>
                  <a:srgbClr val="000000"/>
                </a:solidFill>
                <a:effectLst/>
                <a:uLnTx/>
                <a:uFillTx/>
                <a:latin typeface="Comfortaa"/>
                <a:ea typeface="Comfortaa"/>
                <a:cs typeface="Comfortaa"/>
                <a:sym typeface="Comfortaa"/>
              </a:rPr>
              <a:t>Training and Support</a:t>
            </a:r>
            <a:endParaRPr kumimoji="0" sz="2400" b="1" i="0" u="none" strike="noStrike" kern="0" cap="none" spc="0" normalizeH="0" baseline="0" noProof="0">
              <a:ln>
                <a:noFill/>
              </a:ln>
              <a:solidFill>
                <a:srgbClr val="000000"/>
              </a:solidFill>
              <a:effectLst/>
              <a:uLnTx/>
              <a:uFillTx/>
              <a:latin typeface="Comfortaa"/>
              <a:ea typeface="Comfortaa"/>
              <a:cs typeface="Comfortaa"/>
              <a:sym typeface="Comfortaa"/>
            </a:endParaRPr>
          </a:p>
          <a:p>
            <a:pPr marL="914400" marR="54610" lvl="1" indent="-381000" algn="l" defTabSz="914400" rtl="0" eaLnBrk="1" fontAlgn="auto" latinLnBrk="0" hangingPunct="1">
              <a:lnSpc>
                <a:spcPct val="100000"/>
              </a:lnSpc>
              <a:spcBef>
                <a:spcPts val="800"/>
              </a:spcBef>
              <a:spcAft>
                <a:spcPts val="800"/>
              </a:spcAft>
              <a:buClr>
                <a:srgbClr val="666666"/>
              </a:buClr>
              <a:buSzPts val="2400"/>
              <a:buFont typeface="Comfortaa"/>
              <a:buChar char="◆"/>
              <a:tabLst/>
              <a:defRPr/>
            </a:pPr>
            <a:r>
              <a:rPr kumimoji="0" lang="en-US" sz="2400" b="0" i="0" u="none" strike="noStrike" kern="0" cap="none" spc="0" normalizeH="0" baseline="0" noProof="0">
                <a:ln>
                  <a:noFill/>
                </a:ln>
                <a:solidFill>
                  <a:srgbClr val="666666"/>
                </a:solidFill>
                <a:effectLst/>
                <a:uLnTx/>
                <a:uFillTx/>
                <a:latin typeface="Comfortaa"/>
                <a:ea typeface="Comfortaa"/>
                <a:cs typeface="Comfortaa"/>
                <a:sym typeface="Comfortaa"/>
              </a:rPr>
              <a:t>Please reach out for a </a:t>
            </a:r>
            <a:r>
              <a:rPr kumimoji="0" lang="en-US" sz="2400" b="0" i="0" u="sng" strike="noStrike" kern="0" cap="none" spc="0" normalizeH="0" baseline="0" noProof="0">
                <a:ln>
                  <a:noFill/>
                </a:ln>
                <a:solidFill>
                  <a:srgbClr val="0000FF"/>
                </a:solidFill>
                <a:effectLst/>
                <a:uLnTx/>
                <a:uFillTx/>
                <a:latin typeface="Comfortaa"/>
                <a:ea typeface="Comfortaa"/>
                <a:cs typeface="Comfortaa"/>
                <a:sym typeface="Comfortaa"/>
                <a:hlinkClick r:id="rId6"/>
              </a:rPr>
              <a:t>training session</a:t>
            </a:r>
            <a:endParaRPr kumimoji="0" sz="2400" b="0" i="0" u="none" strike="noStrike" kern="0" cap="none" spc="0" normalizeH="0" baseline="0" noProof="0">
              <a:ln>
                <a:noFill/>
              </a:ln>
              <a:solidFill>
                <a:srgbClr val="666666"/>
              </a:solidFill>
              <a:effectLst/>
              <a:uLnTx/>
              <a:uFillTx/>
              <a:latin typeface="Comfortaa"/>
              <a:ea typeface="Comfortaa"/>
              <a:cs typeface="Comfortaa"/>
              <a:sym typeface="Comfortaa"/>
            </a:endParaRPr>
          </a:p>
        </p:txBody>
      </p:sp>
      <p:sp>
        <p:nvSpPr>
          <p:cNvPr id="91" name="Google Shape;91;p14">
            <a:hlinkClick r:id="rId7"/>
          </p:cNvPr>
          <p:cNvSpPr/>
          <p:nvPr/>
        </p:nvSpPr>
        <p:spPr>
          <a:xfrm>
            <a:off x="3812988" y="78425"/>
            <a:ext cx="1518000" cy="14802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2" name="Google Shape;92;p14"/>
          <p:cNvPicPr preferRelativeResize="0"/>
          <p:nvPr/>
        </p:nvPicPr>
        <p:blipFill>
          <a:blip r:embed="rId8">
            <a:alphaModFix/>
          </a:blip>
          <a:stretch>
            <a:fillRect/>
          </a:stretch>
        </p:blipFill>
        <p:spPr>
          <a:xfrm>
            <a:off x="3992001" y="551725"/>
            <a:ext cx="1159975" cy="533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969200" y="965100"/>
            <a:ext cx="7174800" cy="769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4400"/>
              <a:buFont typeface="Calibri"/>
              <a:buNone/>
            </a:pPr>
            <a:r>
              <a:rPr lang="en-US" sz="3500" b="1">
                <a:latin typeface="Comfortaa"/>
                <a:ea typeface="Comfortaa"/>
                <a:cs typeface="Comfortaa"/>
                <a:sym typeface="Comfortaa"/>
              </a:rPr>
              <a:t>Upcoming Events</a:t>
            </a:r>
            <a:endParaRPr sz="3500" b="1">
              <a:latin typeface="Comfortaa"/>
              <a:ea typeface="Comfortaa"/>
              <a:cs typeface="Comfortaa"/>
              <a:sym typeface="Comfortaa"/>
            </a:endParaRPr>
          </a:p>
        </p:txBody>
      </p:sp>
      <p:sp>
        <p:nvSpPr>
          <p:cNvPr id="98" name="Google Shape;98;p15"/>
          <p:cNvSpPr txBox="1">
            <a:spLocks noGrp="1"/>
          </p:cNvSpPr>
          <p:nvPr>
            <p:ph type="body" idx="1"/>
          </p:nvPr>
        </p:nvSpPr>
        <p:spPr>
          <a:xfrm>
            <a:off x="4727700" y="1734600"/>
            <a:ext cx="4416300" cy="408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400" b="1">
              <a:latin typeface="Comfortaa"/>
              <a:ea typeface="Comfortaa"/>
              <a:cs typeface="Comfortaa"/>
              <a:sym typeface="Comfortaa"/>
            </a:endParaRPr>
          </a:p>
          <a:p>
            <a:pPr marL="0" lvl="0" indent="0" algn="l" rtl="0">
              <a:lnSpc>
                <a:spcPct val="115000"/>
              </a:lnSpc>
              <a:spcBef>
                <a:spcPts val="0"/>
              </a:spcBef>
              <a:spcAft>
                <a:spcPts val="0"/>
              </a:spcAft>
              <a:buNone/>
            </a:pPr>
            <a:r>
              <a:rPr lang="en-US" sz="2400" b="1">
                <a:latin typeface="Comfortaa"/>
                <a:ea typeface="Comfortaa"/>
                <a:cs typeface="Comfortaa"/>
                <a:sym typeface="Comfortaa"/>
              </a:rPr>
              <a:t>Programs</a:t>
            </a:r>
            <a:endParaRPr sz="2400" b="1">
              <a:latin typeface="Comfortaa"/>
              <a:ea typeface="Comfortaa"/>
              <a:cs typeface="Comfortaa"/>
              <a:sym typeface="Comfortaa"/>
            </a:endParaRPr>
          </a:p>
          <a:p>
            <a:pPr marL="0" lvl="0" indent="0" algn="l" rtl="0">
              <a:lnSpc>
                <a:spcPct val="115000"/>
              </a:lnSpc>
              <a:spcBef>
                <a:spcPts val="1000"/>
              </a:spcBef>
              <a:spcAft>
                <a:spcPts val="0"/>
              </a:spcAft>
              <a:buNone/>
            </a:pPr>
            <a:r>
              <a:rPr lang="en-US" sz="2000">
                <a:solidFill>
                  <a:srgbClr val="202124"/>
                </a:solidFill>
                <a:latin typeface="Comfortaa"/>
                <a:ea typeface="Comfortaa"/>
                <a:cs typeface="Comfortaa"/>
                <a:sym typeface="Comfortaa"/>
              </a:rPr>
              <a:t>Accounting</a:t>
            </a: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000">
                <a:solidFill>
                  <a:srgbClr val="202124"/>
                </a:solidFill>
                <a:latin typeface="Comfortaa"/>
                <a:ea typeface="Comfortaa"/>
                <a:cs typeface="Comfortaa"/>
                <a:sym typeface="Comfortaa"/>
              </a:rPr>
              <a:t>Architectural Drafting</a:t>
            </a: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000">
                <a:solidFill>
                  <a:srgbClr val="202124"/>
                </a:solidFill>
                <a:latin typeface="Comfortaa"/>
                <a:ea typeface="Comfortaa"/>
                <a:cs typeface="Comfortaa"/>
                <a:sym typeface="Comfortaa"/>
              </a:rPr>
              <a:t>Automotive Collision Repair</a:t>
            </a: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000">
                <a:solidFill>
                  <a:srgbClr val="202124"/>
                </a:solidFill>
                <a:latin typeface="Comfortaa"/>
                <a:ea typeface="Comfortaa"/>
                <a:cs typeface="Comfortaa"/>
                <a:sym typeface="Comfortaa"/>
              </a:rPr>
              <a:t>Diesel Engine Repair </a:t>
            </a: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000">
                <a:solidFill>
                  <a:srgbClr val="202124"/>
                </a:solidFill>
                <a:latin typeface="Comfortaa"/>
                <a:ea typeface="Comfortaa"/>
                <a:cs typeface="Comfortaa"/>
                <a:sym typeface="Comfortaa"/>
              </a:rPr>
              <a:t>Electronic Technologies</a:t>
            </a: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000">
                <a:solidFill>
                  <a:srgbClr val="202124"/>
                </a:solidFill>
                <a:latin typeface="Comfortaa"/>
                <a:ea typeface="Comfortaa"/>
                <a:cs typeface="Comfortaa"/>
                <a:sym typeface="Comfortaa"/>
              </a:rPr>
              <a:t>Interior Design and Merchandising</a:t>
            </a: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Font typeface="Arial"/>
              <a:buNone/>
            </a:pPr>
            <a:r>
              <a:rPr lang="en-US" sz="2000">
                <a:solidFill>
                  <a:srgbClr val="202124"/>
                </a:solidFill>
                <a:latin typeface="Comfortaa"/>
                <a:ea typeface="Comfortaa"/>
                <a:cs typeface="Comfortaa"/>
                <a:sym typeface="Comfortaa"/>
              </a:rPr>
              <a:t>Mechanical Drafting</a:t>
            </a: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000">
                <a:solidFill>
                  <a:srgbClr val="202124"/>
                </a:solidFill>
                <a:latin typeface="Comfortaa"/>
                <a:ea typeface="Comfortaa"/>
                <a:cs typeface="Comfortaa"/>
                <a:sym typeface="Comfortaa"/>
              </a:rPr>
              <a:t>Precision Machining</a:t>
            </a: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None/>
            </a:pPr>
            <a:endParaRPr sz="2000">
              <a:solidFill>
                <a:srgbClr val="202124"/>
              </a:solidFill>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Font typeface="Arial"/>
              <a:buNone/>
            </a:pPr>
            <a:endParaRPr sz="2000">
              <a:solidFill>
                <a:srgbClr val="202124"/>
              </a:solidFill>
              <a:latin typeface="Comfortaa"/>
              <a:ea typeface="Comfortaa"/>
              <a:cs typeface="Comfortaa"/>
              <a:sym typeface="Comfortaa"/>
            </a:endParaRPr>
          </a:p>
        </p:txBody>
      </p:sp>
      <p:sp>
        <p:nvSpPr>
          <p:cNvPr id="99" name="Google Shape;99;p15">
            <a:hlinkClick r:id="rId4"/>
          </p:cNvPr>
          <p:cNvSpPr/>
          <p:nvPr/>
        </p:nvSpPr>
        <p:spPr>
          <a:xfrm>
            <a:off x="234600" y="187000"/>
            <a:ext cx="1518000" cy="14802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00" name="Google Shape;100;p15"/>
          <p:cNvPicPr preferRelativeResize="0"/>
          <p:nvPr/>
        </p:nvPicPr>
        <p:blipFill>
          <a:blip r:embed="rId5">
            <a:alphaModFix/>
          </a:blip>
          <a:stretch>
            <a:fillRect/>
          </a:stretch>
        </p:blipFill>
        <p:spPr>
          <a:xfrm>
            <a:off x="413614" y="660300"/>
            <a:ext cx="1159976" cy="533600"/>
          </a:xfrm>
          <a:prstGeom prst="rect">
            <a:avLst/>
          </a:prstGeom>
          <a:noFill/>
          <a:ln>
            <a:noFill/>
          </a:ln>
        </p:spPr>
      </p:pic>
      <p:sp>
        <p:nvSpPr>
          <p:cNvPr id="101" name="Google Shape;101;p15"/>
          <p:cNvSpPr txBox="1">
            <a:spLocks noGrp="1"/>
          </p:cNvSpPr>
          <p:nvPr>
            <p:ph type="title"/>
          </p:nvPr>
        </p:nvSpPr>
        <p:spPr>
          <a:xfrm>
            <a:off x="253150" y="1734600"/>
            <a:ext cx="4282200" cy="306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4400"/>
              <a:buFont typeface="Calibri"/>
              <a:buNone/>
            </a:pPr>
            <a:r>
              <a:rPr lang="en-US" sz="2400" b="1">
                <a:latin typeface="Comfortaa"/>
                <a:ea typeface="Comfortaa"/>
                <a:cs typeface="Comfortaa"/>
                <a:sym typeface="Comfortaa"/>
              </a:rPr>
              <a:t>Blueprint &amp; Instructional Framework</a:t>
            </a:r>
            <a:endParaRPr sz="2400" b="1">
              <a:latin typeface="Comfortaa"/>
              <a:ea typeface="Comfortaa"/>
              <a:cs typeface="Comfortaa"/>
              <a:sym typeface="Comfortaa"/>
            </a:endParaRPr>
          </a:p>
          <a:p>
            <a:pPr marL="457200" lvl="0" indent="-355600" algn="l" rtl="0">
              <a:lnSpc>
                <a:spcPct val="115000"/>
              </a:lnSpc>
              <a:spcBef>
                <a:spcPts val="1000"/>
              </a:spcBef>
              <a:spcAft>
                <a:spcPts val="0"/>
              </a:spcAft>
              <a:buSzPts val="2000"/>
              <a:buFont typeface="Comfortaa"/>
              <a:buChar char="•"/>
            </a:pPr>
            <a:r>
              <a:rPr lang="en-US" sz="2000" b="1">
                <a:latin typeface="Comfortaa"/>
                <a:ea typeface="Comfortaa"/>
                <a:cs typeface="Comfortaa"/>
                <a:sym typeface="Comfortaa"/>
              </a:rPr>
              <a:t>Virtual Events (Asynchronous and Synchronous) </a:t>
            </a:r>
            <a:endParaRPr sz="2000" b="1">
              <a:latin typeface="Comfortaa"/>
              <a:ea typeface="Comfortaa"/>
              <a:cs typeface="Comfortaa"/>
              <a:sym typeface="Comfortaa"/>
            </a:endParaRPr>
          </a:p>
          <a:p>
            <a:pPr marL="457200" lvl="0" indent="-355600" algn="l" rtl="0">
              <a:lnSpc>
                <a:spcPct val="115000"/>
              </a:lnSpc>
              <a:spcBef>
                <a:spcPts val="1000"/>
              </a:spcBef>
              <a:spcAft>
                <a:spcPts val="0"/>
              </a:spcAft>
              <a:buSzPts val="2000"/>
              <a:buFont typeface="Comfortaa"/>
              <a:buChar char="•"/>
            </a:pPr>
            <a:r>
              <a:rPr lang="en-US" sz="2000" b="1">
                <a:latin typeface="Comfortaa"/>
                <a:ea typeface="Comfortaa"/>
                <a:cs typeface="Comfortaa"/>
                <a:sym typeface="Comfortaa"/>
              </a:rPr>
              <a:t>During Non-contract hours</a:t>
            </a:r>
            <a:endParaRPr sz="2000" b="1">
              <a:latin typeface="Comfortaa"/>
              <a:ea typeface="Comfortaa"/>
              <a:cs typeface="Comfortaa"/>
              <a:sym typeface="Comfortaa"/>
            </a:endParaRPr>
          </a:p>
          <a:p>
            <a:pPr marL="457200" lvl="0" indent="-355600" algn="l" rtl="0">
              <a:lnSpc>
                <a:spcPct val="115000"/>
              </a:lnSpc>
              <a:spcBef>
                <a:spcPts val="1000"/>
              </a:spcBef>
              <a:spcAft>
                <a:spcPts val="0"/>
              </a:spcAft>
              <a:buSzPts val="2000"/>
              <a:buFont typeface="Comfortaa"/>
              <a:buChar char="•"/>
            </a:pPr>
            <a:r>
              <a:rPr lang="en-US" sz="2000" b="1">
                <a:latin typeface="Comfortaa"/>
                <a:ea typeface="Comfortaa"/>
                <a:cs typeface="Comfortaa"/>
                <a:sym typeface="Comfortaa"/>
              </a:rPr>
              <a:t>Eligible for Project Payment</a:t>
            </a:r>
            <a:endParaRPr sz="2000" b="1">
              <a:latin typeface="Comfortaa"/>
              <a:ea typeface="Comfortaa"/>
              <a:cs typeface="Comfortaa"/>
              <a:sym typeface="Comfortaa"/>
            </a:endParaRPr>
          </a:p>
        </p:txBody>
      </p:sp>
      <p:pic>
        <p:nvPicPr>
          <p:cNvPr id="102" name="Google Shape;102;p15"/>
          <p:cNvPicPr preferRelativeResize="0"/>
          <p:nvPr/>
        </p:nvPicPr>
        <p:blipFill>
          <a:blip r:embed="rId6">
            <a:alphaModFix/>
          </a:blip>
          <a:stretch>
            <a:fillRect/>
          </a:stretch>
        </p:blipFill>
        <p:spPr>
          <a:xfrm>
            <a:off x="7879475" y="5994589"/>
            <a:ext cx="1159975" cy="433061"/>
          </a:xfrm>
          <a:prstGeom prst="rect">
            <a:avLst/>
          </a:prstGeom>
          <a:noFill/>
          <a:ln>
            <a:noFill/>
          </a:ln>
        </p:spPr>
      </p:pic>
      <p:cxnSp>
        <p:nvCxnSpPr>
          <p:cNvPr id="103" name="Google Shape;103;p15"/>
          <p:cNvCxnSpPr/>
          <p:nvPr/>
        </p:nvCxnSpPr>
        <p:spPr>
          <a:xfrm rot="10800000">
            <a:off x="4621025" y="1911325"/>
            <a:ext cx="21000" cy="3654900"/>
          </a:xfrm>
          <a:prstGeom prst="straightConnector1">
            <a:avLst/>
          </a:prstGeom>
          <a:noFill/>
          <a:ln w="9525" cap="flat" cmpd="sng">
            <a:solidFill>
              <a:schemeClr val="dk2"/>
            </a:solidFill>
            <a:prstDash val="solid"/>
            <a:round/>
            <a:headEnd type="none" w="med" len="med"/>
            <a:tailEnd type="none" w="med" len="med"/>
          </a:ln>
        </p:spPr>
      </p:cxnSp>
      <p:sp>
        <p:nvSpPr>
          <p:cNvPr id="104" name="Google Shape;104;p15"/>
          <p:cNvSpPr txBox="1"/>
          <p:nvPr/>
        </p:nvSpPr>
        <p:spPr>
          <a:xfrm>
            <a:off x="234600" y="5618750"/>
            <a:ext cx="6700500" cy="948000"/>
          </a:xfrm>
          <a:prstGeom prst="rect">
            <a:avLst/>
          </a:prstGeom>
          <a:noFill/>
          <a:ln>
            <a:noFill/>
          </a:ln>
        </p:spPr>
        <p:txBody>
          <a:bodyPr spcFirstLastPara="1" wrap="square" lIns="91425" tIns="91425" rIns="91425" bIns="91425" anchor="t" anchorCtr="0">
            <a:spAutoFit/>
          </a:bodyPr>
          <a:lstStyle/>
          <a:p>
            <a:pPr marL="628650" marR="0" lvl="0" indent="-457200" algn="l" defTabSz="914400" rtl="0" eaLnBrk="1" fontAlgn="auto" latinLnBrk="0" hangingPunct="1">
              <a:lnSpc>
                <a:spcPct val="115000"/>
              </a:lnSpc>
              <a:spcBef>
                <a:spcPts val="0"/>
              </a:spcBef>
              <a:spcAft>
                <a:spcPts val="0"/>
              </a:spcAft>
              <a:buClr>
                <a:srgbClr val="000000"/>
              </a:buClr>
              <a:buSzPts val="2400"/>
              <a:buFont typeface="Comfortaa"/>
              <a:buChar char="➔"/>
              <a:tabLst/>
              <a:defRPr/>
            </a:pPr>
            <a:r>
              <a:rPr kumimoji="0" lang="en-US" sz="2400" b="0" i="0" u="none" strike="noStrike" kern="0" cap="none" spc="0" normalizeH="0" baseline="0" noProof="0">
                <a:ln>
                  <a:noFill/>
                </a:ln>
                <a:solidFill>
                  <a:srgbClr val="000000"/>
                </a:solidFill>
                <a:effectLst/>
                <a:uLnTx/>
                <a:uFillTx/>
                <a:latin typeface="Comfortaa"/>
                <a:ea typeface="Comfortaa"/>
                <a:cs typeface="Comfortaa"/>
                <a:sym typeface="Comfortaa"/>
              </a:rPr>
              <a:t>Nominate Today:</a:t>
            </a:r>
            <a:endParaRPr kumimoji="0" sz="2400"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2200" b="1" i="0" u="sng" strike="noStrike" kern="0" cap="none" spc="0" normalizeH="0" baseline="0" noProof="0">
                <a:ln>
                  <a:noFill/>
                </a:ln>
                <a:solidFill>
                  <a:srgbClr val="0000FF"/>
                </a:solidFill>
                <a:effectLst/>
                <a:uLnTx/>
                <a:uFillTx/>
                <a:latin typeface="Comfortaa"/>
                <a:ea typeface="Comfortaa"/>
                <a:cs typeface="Comfortaa"/>
                <a:sym typeface="Comfortaa"/>
                <a:hlinkClick r:id="rId7"/>
              </a:rPr>
              <a:t>https://bit.ly/</a:t>
            </a:r>
            <a:r>
              <a:rPr kumimoji="0" lang="en-US" sz="2200" b="1" i="0" u="sng" strike="noStrike" kern="0" cap="none" spc="0" normalizeH="0" baseline="0" noProof="0">
                <a:ln>
                  <a:noFill/>
                </a:ln>
                <a:solidFill>
                  <a:srgbClr val="0000FF"/>
                </a:solidFill>
                <a:effectLst/>
                <a:uLnTx/>
                <a:uFillTx/>
                <a:latin typeface="Comfortaa"/>
                <a:ea typeface="Comfortaa"/>
                <a:cs typeface="Comfortaa"/>
                <a:sym typeface="Comfortaa"/>
                <a:hlinkClick r:id="rId7"/>
              </a:rPr>
              <a:t>ConsortiumBlueprintEvent22</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105" name="Google Shape;105;p15"/>
          <p:cNvCxnSpPr/>
          <p:nvPr/>
        </p:nvCxnSpPr>
        <p:spPr>
          <a:xfrm>
            <a:off x="315075" y="2615075"/>
            <a:ext cx="80790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1886875" y="530350"/>
            <a:ext cx="7161300" cy="1403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800" b="1">
                <a:latin typeface="Comfortaa"/>
                <a:ea typeface="Comfortaa"/>
                <a:cs typeface="Comfortaa"/>
                <a:sym typeface="Comfortaa"/>
              </a:rPr>
              <a:t>Meeting Dates</a:t>
            </a:r>
            <a:endParaRPr sz="6200" b="1">
              <a:solidFill>
                <a:srgbClr val="000000"/>
              </a:solidFill>
              <a:latin typeface="Arial"/>
              <a:ea typeface="Arial"/>
              <a:cs typeface="Arial"/>
              <a:sym typeface="Arial"/>
            </a:endParaRPr>
          </a:p>
        </p:txBody>
      </p:sp>
      <p:sp>
        <p:nvSpPr>
          <p:cNvPr id="111" name="Google Shape;111;p16"/>
          <p:cNvSpPr txBox="1">
            <a:spLocks noGrp="1"/>
          </p:cNvSpPr>
          <p:nvPr>
            <p:ph type="body" idx="1"/>
          </p:nvPr>
        </p:nvSpPr>
        <p:spPr>
          <a:xfrm>
            <a:off x="234600" y="1332125"/>
            <a:ext cx="8813700" cy="50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500">
              <a:latin typeface="Comfortaa"/>
              <a:ea typeface="Comfortaa"/>
              <a:cs typeface="Comfortaa"/>
              <a:sym typeface="Comfortaa"/>
            </a:endParaRPr>
          </a:p>
          <a:p>
            <a:pPr marL="457200" lvl="0" indent="-387350" algn="l" rtl="0">
              <a:lnSpc>
                <a:spcPct val="115000"/>
              </a:lnSpc>
              <a:spcBef>
                <a:spcPts val="2000"/>
              </a:spcBef>
              <a:spcAft>
                <a:spcPts val="0"/>
              </a:spcAft>
              <a:buSzPts val="2500"/>
              <a:buFont typeface="Comfortaa"/>
              <a:buChar char="➔"/>
            </a:pPr>
            <a:r>
              <a:rPr lang="en-US" sz="2500">
                <a:latin typeface="Comfortaa"/>
                <a:ea typeface="Comfortaa"/>
                <a:cs typeface="Comfortaa"/>
                <a:sym typeface="Comfortaa"/>
              </a:rPr>
              <a:t>Future Quarterly Meetings</a:t>
            </a:r>
            <a:endParaRPr sz="2500">
              <a:latin typeface="Comfortaa"/>
              <a:ea typeface="Comfortaa"/>
              <a:cs typeface="Comfortaa"/>
              <a:sym typeface="Comfortaa"/>
            </a:endParaRPr>
          </a:p>
          <a:p>
            <a:pPr marL="914400" lvl="1" indent="-387350" algn="l" rtl="0">
              <a:lnSpc>
                <a:spcPct val="115000"/>
              </a:lnSpc>
              <a:spcBef>
                <a:spcPts val="1000"/>
              </a:spcBef>
              <a:spcAft>
                <a:spcPts val="0"/>
              </a:spcAft>
              <a:buSzPts val="2500"/>
              <a:buFont typeface="Comfortaa"/>
              <a:buChar char="◆"/>
            </a:pPr>
            <a:r>
              <a:rPr lang="en-US" sz="2500">
                <a:latin typeface="Comfortaa"/>
                <a:ea typeface="Comfortaa"/>
                <a:cs typeface="Comfortaa"/>
                <a:sym typeface="Comfortaa"/>
              </a:rPr>
              <a:t>February 9, 2022 - In Person - West-MEC</a:t>
            </a:r>
            <a:endParaRPr sz="2500">
              <a:latin typeface="Comfortaa"/>
              <a:ea typeface="Comfortaa"/>
              <a:cs typeface="Comfortaa"/>
              <a:sym typeface="Comfortaa"/>
            </a:endParaRPr>
          </a:p>
          <a:p>
            <a:pPr marL="914400" lvl="1" indent="-387350" algn="l" rtl="0">
              <a:lnSpc>
                <a:spcPct val="115000"/>
              </a:lnSpc>
              <a:spcBef>
                <a:spcPts val="1000"/>
              </a:spcBef>
              <a:spcAft>
                <a:spcPts val="0"/>
              </a:spcAft>
              <a:buSzPts val="2500"/>
              <a:buFont typeface="Comfortaa"/>
              <a:buChar char="◆"/>
            </a:pPr>
            <a:r>
              <a:rPr lang="en-US" sz="2500">
                <a:latin typeface="Comfortaa"/>
                <a:ea typeface="Comfortaa"/>
                <a:cs typeface="Comfortaa"/>
                <a:sym typeface="Comfortaa"/>
              </a:rPr>
              <a:t>April 20, 2022 - In Person - Chandler Innovation Center</a:t>
            </a:r>
            <a:endParaRPr sz="2500">
              <a:latin typeface="Comfortaa"/>
              <a:ea typeface="Comfortaa"/>
              <a:cs typeface="Comfortaa"/>
              <a:sym typeface="Comfortaa"/>
            </a:endParaRPr>
          </a:p>
        </p:txBody>
      </p:sp>
      <p:sp>
        <p:nvSpPr>
          <p:cNvPr id="112" name="Google Shape;112;p16">
            <a:hlinkClick r:id="rId4"/>
          </p:cNvPr>
          <p:cNvSpPr/>
          <p:nvPr/>
        </p:nvSpPr>
        <p:spPr>
          <a:xfrm>
            <a:off x="234600" y="187000"/>
            <a:ext cx="1518000" cy="14802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3" name="Google Shape;113;p16"/>
          <p:cNvPicPr preferRelativeResize="0"/>
          <p:nvPr/>
        </p:nvPicPr>
        <p:blipFill>
          <a:blip r:embed="rId5">
            <a:alphaModFix/>
          </a:blip>
          <a:stretch>
            <a:fillRect/>
          </a:stretch>
        </p:blipFill>
        <p:spPr>
          <a:xfrm>
            <a:off x="374938" y="642513"/>
            <a:ext cx="1237325" cy="569175"/>
          </a:xfrm>
          <a:prstGeom prst="rect">
            <a:avLst/>
          </a:prstGeom>
          <a:noFill/>
          <a:ln>
            <a:noFill/>
          </a:ln>
        </p:spPr>
      </p:pic>
      <p:sp>
        <p:nvSpPr>
          <p:cNvPr id="114" name="Google Shape;114;p16"/>
          <p:cNvSpPr txBox="1">
            <a:spLocks noGrp="1"/>
          </p:cNvSpPr>
          <p:nvPr>
            <p:ph type="body" idx="1"/>
          </p:nvPr>
        </p:nvSpPr>
        <p:spPr>
          <a:xfrm>
            <a:off x="457200" y="4806800"/>
            <a:ext cx="8229600" cy="139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888888"/>
              </a:buClr>
              <a:buSzPts val="3200"/>
              <a:buNone/>
            </a:pPr>
            <a:r>
              <a:rPr lang="en-US" sz="3000">
                <a:latin typeface="Comfortaa"/>
                <a:ea typeface="Comfortaa"/>
                <a:cs typeface="Comfortaa"/>
                <a:sym typeface="Comfortaa"/>
              </a:rPr>
              <a:t>Reach us: </a:t>
            </a:r>
            <a:r>
              <a:rPr lang="en-US" sz="3000" u="sng">
                <a:solidFill>
                  <a:schemeClr val="hlink"/>
                </a:solidFill>
                <a:latin typeface="Comfortaa"/>
                <a:ea typeface="Comfortaa"/>
                <a:cs typeface="Comfortaa"/>
                <a:sym typeface="Comfortaa"/>
                <a:hlinkClick r:id="rId6"/>
              </a:rPr>
              <a:t>support@ctecaz.org</a:t>
            </a:r>
            <a:endParaRPr sz="3000">
              <a:latin typeface="Comfortaa"/>
              <a:ea typeface="Comfortaa"/>
              <a:cs typeface="Comfortaa"/>
              <a:sym typeface="Comfortaa"/>
            </a:endParaRPr>
          </a:p>
          <a:p>
            <a:pPr marL="0" lvl="0" indent="0" algn="l" rtl="0">
              <a:spcBef>
                <a:spcPts val="0"/>
              </a:spcBef>
              <a:spcAft>
                <a:spcPts val="0"/>
              </a:spcAft>
              <a:buClr>
                <a:srgbClr val="888888"/>
              </a:buClr>
              <a:buSzPts val="3200"/>
              <a:buNone/>
            </a:pPr>
            <a:endParaRPr sz="3000">
              <a:latin typeface="Comfortaa"/>
              <a:ea typeface="Comfortaa"/>
              <a:cs typeface="Comfortaa"/>
              <a:sym typeface="Comfortaa"/>
            </a:endParaRPr>
          </a:p>
          <a:p>
            <a:pPr marL="0" lvl="0" indent="0" algn="l" rtl="0">
              <a:spcBef>
                <a:spcPts val="0"/>
              </a:spcBef>
              <a:spcAft>
                <a:spcPts val="0"/>
              </a:spcAft>
              <a:buClr>
                <a:srgbClr val="888888"/>
              </a:buClr>
              <a:buSzPts val="3200"/>
              <a:buNone/>
            </a:pPr>
            <a:r>
              <a:rPr lang="en-US" sz="3000">
                <a:latin typeface="Comfortaa"/>
                <a:ea typeface="Comfortaa"/>
                <a:cs typeface="Comfortaa"/>
                <a:sym typeface="Comfortaa"/>
              </a:rPr>
              <a:t>Follow on Social Media: </a:t>
            </a:r>
            <a:endParaRPr sz="3000">
              <a:latin typeface="Comfortaa"/>
              <a:ea typeface="Comfortaa"/>
              <a:cs typeface="Comfortaa"/>
              <a:sym typeface="Comfortaa"/>
            </a:endParaRPr>
          </a:p>
          <a:p>
            <a:pPr marL="0" lvl="0" indent="0" algn="l" rtl="0">
              <a:spcBef>
                <a:spcPts val="0"/>
              </a:spcBef>
              <a:spcAft>
                <a:spcPts val="0"/>
              </a:spcAft>
              <a:buClr>
                <a:srgbClr val="888888"/>
              </a:buClr>
              <a:buSzPts val="3200"/>
              <a:buNone/>
            </a:pPr>
            <a:endParaRPr sz="3000"/>
          </a:p>
        </p:txBody>
      </p:sp>
      <p:pic>
        <p:nvPicPr>
          <p:cNvPr id="115" name="Google Shape;115;p16">
            <a:hlinkClick r:id="rId7"/>
          </p:cNvPr>
          <p:cNvPicPr preferRelativeResize="0"/>
          <p:nvPr/>
        </p:nvPicPr>
        <p:blipFill>
          <a:blip r:embed="rId8">
            <a:alphaModFix/>
          </a:blip>
          <a:stretch>
            <a:fillRect/>
          </a:stretch>
        </p:blipFill>
        <p:spPr>
          <a:xfrm>
            <a:off x="5328699" y="5609057"/>
            <a:ext cx="848736" cy="783640"/>
          </a:xfrm>
          <a:prstGeom prst="rect">
            <a:avLst/>
          </a:prstGeom>
          <a:noFill/>
          <a:ln>
            <a:noFill/>
          </a:ln>
        </p:spPr>
      </p:pic>
      <p:pic>
        <p:nvPicPr>
          <p:cNvPr id="116" name="Google Shape;116;p16">
            <a:hlinkClick r:id="rId9"/>
          </p:cNvPr>
          <p:cNvPicPr preferRelativeResize="0"/>
          <p:nvPr/>
        </p:nvPicPr>
        <p:blipFill>
          <a:blip r:embed="rId10">
            <a:alphaModFix/>
          </a:blip>
          <a:stretch>
            <a:fillRect/>
          </a:stretch>
        </p:blipFill>
        <p:spPr>
          <a:xfrm>
            <a:off x="6437523" y="5610682"/>
            <a:ext cx="848737" cy="780377"/>
          </a:xfrm>
          <a:prstGeom prst="rect">
            <a:avLst/>
          </a:prstGeom>
          <a:noFill/>
          <a:ln>
            <a:noFill/>
          </a:ln>
        </p:spPr>
      </p:pic>
      <p:pic>
        <p:nvPicPr>
          <p:cNvPr id="117" name="Google Shape;117;p16">
            <a:hlinkClick r:id="rId11"/>
          </p:cNvPr>
          <p:cNvPicPr preferRelativeResize="0"/>
          <p:nvPr/>
        </p:nvPicPr>
        <p:blipFill>
          <a:blip r:embed="rId12">
            <a:alphaModFix/>
          </a:blip>
          <a:stretch>
            <a:fillRect/>
          </a:stretch>
        </p:blipFill>
        <p:spPr>
          <a:xfrm>
            <a:off x="7389752" y="5443856"/>
            <a:ext cx="1206579" cy="1114039"/>
          </a:xfrm>
          <a:prstGeom prst="rect">
            <a:avLst/>
          </a:prstGeom>
          <a:noFill/>
          <a:ln>
            <a:noFill/>
          </a:ln>
        </p:spPr>
      </p:pic>
      <p:cxnSp>
        <p:nvCxnSpPr>
          <p:cNvPr id="118" name="Google Shape;118;p16"/>
          <p:cNvCxnSpPr/>
          <p:nvPr/>
        </p:nvCxnSpPr>
        <p:spPr>
          <a:xfrm>
            <a:off x="416175" y="4505650"/>
            <a:ext cx="8450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075E-B6AB-4684-A020-FEEB99992830}"/>
              </a:ext>
            </a:extLst>
          </p:cNvPr>
          <p:cNvSpPr>
            <a:spLocks noGrp="1"/>
          </p:cNvSpPr>
          <p:nvPr>
            <p:ph type="title"/>
          </p:nvPr>
        </p:nvSpPr>
        <p:spPr/>
        <p:txBody>
          <a:bodyPr/>
          <a:lstStyle/>
          <a:p>
            <a:r>
              <a:rPr lang="en-US" dirty="0"/>
              <a:t>Fall TSAs Are In Process                        </a:t>
            </a:r>
          </a:p>
        </p:txBody>
      </p:sp>
      <p:pic>
        <p:nvPicPr>
          <p:cNvPr id="6" name="Picture 5">
            <a:extLst>
              <a:ext uri="{FF2B5EF4-FFF2-40B4-BE49-F238E27FC236}">
                <a16:creationId xmlns:a16="http://schemas.microsoft.com/office/drawing/2014/main" id="{503775EB-E383-D242-83B6-F4875A5E0F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31707"/>
            <a:ext cx="4038600" cy="2630693"/>
          </a:xfrm>
          <a:prstGeom prst="rect">
            <a:avLst/>
          </a:prstGeom>
          <a:noFill/>
          <a:ln>
            <a:noFill/>
          </a:ln>
        </p:spPr>
      </p:pic>
      <p:pic>
        <p:nvPicPr>
          <p:cNvPr id="12" name="Picture 11">
            <a:extLst>
              <a:ext uri="{FF2B5EF4-FFF2-40B4-BE49-F238E27FC236}">
                <a16:creationId xmlns:a16="http://schemas.microsoft.com/office/drawing/2014/main" id="{C2F80379-5E0B-4F11-BC20-17E8838B7865}"/>
              </a:ext>
            </a:extLst>
          </p:cNvPr>
          <p:cNvPicPr>
            <a:picLocks noChangeAspect="1"/>
          </p:cNvPicPr>
          <p:nvPr/>
        </p:nvPicPr>
        <p:blipFill>
          <a:blip r:embed="rId3"/>
          <a:stretch>
            <a:fillRect/>
          </a:stretch>
        </p:blipFill>
        <p:spPr>
          <a:xfrm>
            <a:off x="4724400" y="1548042"/>
            <a:ext cx="4296375" cy="2238687"/>
          </a:xfrm>
          <a:prstGeom prst="rect">
            <a:avLst/>
          </a:prstGeom>
        </p:spPr>
      </p:pic>
      <p:pic>
        <p:nvPicPr>
          <p:cNvPr id="4" name="Picture 3" descr="Logo&#10;&#10;Description automatically generated">
            <a:extLst>
              <a:ext uri="{FF2B5EF4-FFF2-40B4-BE49-F238E27FC236}">
                <a16:creationId xmlns:a16="http://schemas.microsoft.com/office/drawing/2014/main" id="{942F0676-FAAA-4B6C-916D-68E54299F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079533"/>
            <a:ext cx="793546" cy="764764"/>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14A5C134-6190-4287-A7DC-D30EA30FD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975" y="6116933"/>
            <a:ext cx="1828800" cy="685800"/>
          </a:xfrm>
          <a:prstGeom prst="rect">
            <a:avLst/>
          </a:prstGeom>
        </p:spPr>
      </p:pic>
      <p:pic>
        <p:nvPicPr>
          <p:cNvPr id="15" name="Picture 14">
            <a:extLst>
              <a:ext uri="{FF2B5EF4-FFF2-40B4-BE49-F238E27FC236}">
                <a16:creationId xmlns:a16="http://schemas.microsoft.com/office/drawing/2014/main" id="{C33F265C-6E00-442E-8844-720CCCB5E626}"/>
              </a:ext>
            </a:extLst>
          </p:cNvPr>
          <p:cNvPicPr>
            <a:picLocks noChangeAspect="1"/>
          </p:cNvPicPr>
          <p:nvPr/>
        </p:nvPicPr>
        <p:blipFill>
          <a:blip r:embed="rId6"/>
          <a:stretch>
            <a:fillRect/>
          </a:stretch>
        </p:blipFill>
        <p:spPr>
          <a:xfrm>
            <a:off x="381000" y="4273344"/>
            <a:ext cx="8382000" cy="1562100"/>
          </a:xfrm>
          <a:prstGeom prst="rect">
            <a:avLst/>
          </a:prstGeom>
        </p:spPr>
      </p:pic>
    </p:spTree>
    <p:extLst>
      <p:ext uri="{BB962C8B-B14F-4D97-AF65-F5344CB8AC3E}">
        <p14:creationId xmlns:p14="http://schemas.microsoft.com/office/powerpoint/2010/main" val="2088669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F08062-6E94-4B13-9B05-E11695571C34}"/>
              </a:ext>
            </a:extLst>
          </p:cNvPr>
          <p:cNvSpPr>
            <a:spLocks noGrp="1"/>
          </p:cNvSpPr>
          <p:nvPr>
            <p:ph sz="half" idx="1"/>
          </p:nvPr>
        </p:nvSpPr>
        <p:spPr/>
        <p:txBody>
          <a:bodyPr/>
          <a:lstStyle/>
          <a:p>
            <a:endParaRPr lang="en-US" dirty="0"/>
          </a:p>
        </p:txBody>
      </p:sp>
      <p:sp>
        <p:nvSpPr>
          <p:cNvPr id="4" name="Title 3">
            <a:extLst>
              <a:ext uri="{FF2B5EF4-FFF2-40B4-BE49-F238E27FC236}">
                <a16:creationId xmlns:a16="http://schemas.microsoft.com/office/drawing/2014/main" id="{6FF203E2-4B49-4C72-A6DD-27FB08C48231}"/>
              </a:ext>
            </a:extLst>
          </p:cNvPr>
          <p:cNvSpPr>
            <a:spLocks noGrp="1"/>
          </p:cNvSpPr>
          <p:nvPr>
            <p:ph type="title"/>
          </p:nvPr>
        </p:nvSpPr>
        <p:spPr/>
        <p:txBody>
          <a:bodyPr>
            <a:noAutofit/>
          </a:bodyPr>
          <a:lstStyle/>
          <a:p>
            <a:r>
              <a:rPr lang="en-US" sz="3200" dirty="0"/>
              <a:t>Standards Validation Meetings 2021-2022</a:t>
            </a:r>
          </a:p>
        </p:txBody>
      </p:sp>
      <p:pic>
        <p:nvPicPr>
          <p:cNvPr id="8" name="Picture 7">
            <a:extLst>
              <a:ext uri="{FF2B5EF4-FFF2-40B4-BE49-F238E27FC236}">
                <a16:creationId xmlns:a16="http://schemas.microsoft.com/office/drawing/2014/main" id="{7F0C368E-57A0-4B26-B60B-8FECF0AB1D9E}"/>
              </a:ext>
            </a:extLst>
          </p:cNvPr>
          <p:cNvPicPr>
            <a:picLocks noChangeAspect="1"/>
          </p:cNvPicPr>
          <p:nvPr/>
        </p:nvPicPr>
        <p:blipFill>
          <a:blip r:embed="rId2"/>
          <a:stretch>
            <a:fillRect/>
          </a:stretch>
        </p:blipFill>
        <p:spPr>
          <a:xfrm>
            <a:off x="254177" y="1034234"/>
            <a:ext cx="4241623" cy="563211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E92ACBC-1BD5-49EE-B2FB-C7759820091E}"/>
              </a:ext>
            </a:extLst>
          </p:cNvPr>
          <p:cNvPicPr>
            <a:picLocks noChangeAspect="1"/>
          </p:cNvPicPr>
          <p:nvPr/>
        </p:nvPicPr>
        <p:blipFill>
          <a:blip r:embed="rId3"/>
          <a:stretch>
            <a:fillRect/>
          </a:stretch>
        </p:blipFill>
        <p:spPr>
          <a:xfrm>
            <a:off x="4682781" y="1007573"/>
            <a:ext cx="4250702" cy="5632704"/>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700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54CA-6246-4715-B80A-3E959E17A026}"/>
              </a:ext>
            </a:extLst>
          </p:cNvPr>
          <p:cNvSpPr>
            <a:spLocks noGrp="1"/>
          </p:cNvSpPr>
          <p:nvPr>
            <p:ph type="title"/>
          </p:nvPr>
        </p:nvSpPr>
        <p:spPr/>
        <p:txBody>
          <a:bodyPr/>
          <a:lstStyle/>
          <a:p>
            <a:r>
              <a:rPr lang="en-US" dirty="0"/>
              <a:t>2022 CTE / TSA Institutes</a:t>
            </a:r>
          </a:p>
        </p:txBody>
      </p:sp>
      <p:pic>
        <p:nvPicPr>
          <p:cNvPr id="5" name="Content Placeholder 4" descr="Timeline&#10;&#10;Description automatically generated with low confidence">
            <a:extLst>
              <a:ext uri="{FF2B5EF4-FFF2-40B4-BE49-F238E27FC236}">
                <a16:creationId xmlns:a16="http://schemas.microsoft.com/office/drawing/2014/main" id="{E175E236-5834-4378-81A7-D2D3313608A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7836" y="1170414"/>
            <a:ext cx="4242816" cy="5554118"/>
          </a:xfrm>
          <a:prstGeom prst="rect">
            <a:avLst/>
          </a:prstGeom>
          <a:ln w="12700">
            <a:solidFill>
              <a:schemeClr val="tx1"/>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11A5A17-369B-4194-B5FD-29288C9B2DCF}"/>
              </a:ext>
            </a:extLst>
          </p:cNvPr>
          <p:cNvPicPr>
            <a:picLocks/>
          </p:cNvPicPr>
          <p:nvPr/>
        </p:nvPicPr>
        <p:blipFill>
          <a:blip r:embed="rId3"/>
          <a:stretch>
            <a:fillRect/>
          </a:stretch>
        </p:blipFill>
        <p:spPr>
          <a:xfrm>
            <a:off x="4672012" y="1170414"/>
            <a:ext cx="4242816" cy="5550408"/>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8473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4BAA3066-AD95-4D08-AE5A-923474C7049C}"/>
              </a:ext>
            </a:extLst>
          </p:cNvPr>
          <p:cNvSpPr txBox="1">
            <a:spLocks/>
          </p:cNvSpPr>
          <p:nvPr/>
        </p:nvSpPr>
        <p:spPr>
          <a:xfrm>
            <a:off x="705507" y="2132575"/>
            <a:ext cx="7732986" cy="3239813"/>
          </a:xfrm>
          <a:prstGeom prst="rect">
            <a:avLst/>
          </a:prstGeom>
        </p:spPr>
        <p:txBody>
          <a:bodyPr>
            <a:no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defTabSz="514350">
              <a:defRPr/>
            </a:pPr>
            <a:endParaRPr lang="en-US" sz="1500" kern="0" dirty="0">
              <a:solidFill>
                <a:srgbClr val="012169">
                  <a:lumMod val="75000"/>
                </a:srgbClr>
              </a:solidFill>
              <a:latin typeface="Arial" panose="020B0604020202020204"/>
            </a:endParaRPr>
          </a:p>
        </p:txBody>
      </p:sp>
      <p:sp>
        <p:nvSpPr>
          <p:cNvPr id="3" name="Rectangle 2">
            <a:extLst>
              <a:ext uri="{FF2B5EF4-FFF2-40B4-BE49-F238E27FC236}">
                <a16:creationId xmlns:a16="http://schemas.microsoft.com/office/drawing/2014/main" id="{B83C0DF5-AFE2-4DC7-B890-F0E04418EE78}"/>
              </a:ext>
            </a:extLst>
          </p:cNvPr>
          <p:cNvSpPr/>
          <p:nvPr/>
        </p:nvSpPr>
        <p:spPr>
          <a:xfrm>
            <a:off x="42402" y="1717898"/>
            <a:ext cx="9031980" cy="830997"/>
          </a:xfrm>
          <a:prstGeom prst="rect">
            <a:avLst/>
          </a:prstGeom>
          <a:solidFill>
            <a:schemeClr val="bg1"/>
          </a:solidFill>
        </p:spPr>
        <p:txBody>
          <a:bodyPr wrap="square" lIns="91440" tIns="45720" rIns="91440" bIns="45720" anchor="t">
            <a:spAutoFit/>
          </a:bodyPr>
          <a:lstStyle/>
          <a:p>
            <a:pPr algn="ctr" defTabSz="685800"/>
            <a:r>
              <a:rPr lang="en-US" sz="2400" b="1" kern="0" dirty="0">
                <a:solidFill>
                  <a:srgbClr val="BF0D3E"/>
                </a:solidFill>
                <a:effectLst>
                  <a:outerShdw blurRad="38100" dist="38100" dir="2700000" algn="tl">
                    <a:srgbClr val="000000">
                      <a:alpha val="43137"/>
                    </a:srgbClr>
                  </a:outerShdw>
                </a:effectLst>
                <a:latin typeface="Raleway"/>
              </a:rPr>
              <a:t>Technical Standards Validation and </a:t>
            </a:r>
            <a:br>
              <a:rPr lang="en-US" sz="2400" b="1" kern="0" dirty="0">
                <a:solidFill>
                  <a:srgbClr val="BF0D3E"/>
                </a:solidFill>
                <a:effectLst>
                  <a:outerShdw blurRad="38100" dist="38100" dir="2700000" algn="tl">
                    <a:srgbClr val="000000">
                      <a:alpha val="43137"/>
                    </a:srgbClr>
                  </a:outerShdw>
                </a:effectLst>
                <a:latin typeface="Raleway"/>
              </a:rPr>
            </a:br>
            <a:r>
              <a:rPr lang="en-US" sz="2400" b="1" kern="0" dirty="0">
                <a:solidFill>
                  <a:srgbClr val="BF0D3E"/>
                </a:solidFill>
                <a:effectLst>
                  <a:outerShdw blurRad="38100" dist="38100" dir="2700000" algn="tl">
                    <a:srgbClr val="000000">
                      <a:alpha val="43137"/>
                    </a:srgbClr>
                  </a:outerShdw>
                </a:effectLst>
                <a:latin typeface="Raleway"/>
              </a:rPr>
              <a:t>Technical Skills Assessment </a:t>
            </a:r>
            <a:r>
              <a:rPr lang="en-US" sz="2400" b="1" kern="0" dirty="0">
                <a:solidFill>
                  <a:srgbClr val="BF0D3E"/>
                </a:solidFill>
                <a:effectLst>
                  <a:outerShdw blurRad="38100" dist="38100" dir="2700000" algn="tl">
                    <a:srgbClr val="000000">
                      <a:alpha val="43137"/>
                    </a:srgbClr>
                  </a:outerShdw>
                </a:effectLst>
                <a:latin typeface="Raleway"/>
                <a:cs typeface="Times New Roman"/>
              </a:rPr>
              <a:t>(TSA) Meetings</a:t>
            </a:r>
            <a:endParaRPr lang="en-US" sz="2400" b="1" dirty="0">
              <a:solidFill>
                <a:srgbClr val="BF0D3E">
                  <a:lumMod val="75000"/>
                </a:srgbClr>
              </a:solidFill>
              <a:latin typeface="Raleway"/>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45728E04-DB44-43FE-BE2E-0493AA01797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49767" y="1016835"/>
            <a:ext cx="644467" cy="611205"/>
          </a:xfrm>
          <a:prstGeom prst="rect">
            <a:avLst/>
          </a:prstGeom>
          <a:ln>
            <a:noFill/>
          </a:ln>
          <a:effectLst>
            <a:outerShdw blurRad="292100" dist="139700" dir="2700000" algn="tl" rotWithShape="0">
              <a:srgbClr val="333333">
                <a:alpha val="65000"/>
              </a:srgbClr>
            </a:outerShdw>
          </a:effectLst>
        </p:spPr>
      </p:pic>
      <p:pic>
        <p:nvPicPr>
          <p:cNvPr id="6" name="Content Placeholder 4" descr="A picture containing food, drawing&#10;&#10;Description automatically generated">
            <a:extLst>
              <a:ext uri="{FF2B5EF4-FFF2-40B4-BE49-F238E27FC236}">
                <a16:creationId xmlns:a16="http://schemas.microsoft.com/office/drawing/2014/main" id="{83992BA7-5F03-4D9B-A534-9080175ADDDA}"/>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4019570" y="5772553"/>
            <a:ext cx="1104859" cy="404600"/>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4D634F62-BDD6-4652-BBF3-F8BCF0065782}"/>
              </a:ext>
            </a:extLst>
          </p:cNvPr>
          <p:cNvSpPr>
            <a:spLocks noGrp="1"/>
          </p:cNvSpPr>
          <p:nvPr>
            <p:ph sz="half" idx="2"/>
          </p:nvPr>
        </p:nvSpPr>
        <p:spPr>
          <a:xfrm>
            <a:off x="594360" y="3257859"/>
            <a:ext cx="3977640" cy="1292662"/>
          </a:xfrm>
        </p:spPr>
        <p:txBody>
          <a:bodyPr wrap="square" lIns="0" tIns="0" rIns="0" bIns="0" anchor="t">
            <a:spAutoFit/>
          </a:bodyPr>
          <a:lstStyle/>
          <a:p>
            <a:pPr algn="ctr"/>
            <a:r>
              <a:rPr lang="en-US" dirty="0">
                <a:solidFill>
                  <a:srgbClr val="012169"/>
                </a:solidFill>
              </a:rPr>
              <a:t>Judy Balogh</a:t>
            </a:r>
            <a:br>
              <a:rPr lang="en-US" dirty="0">
                <a:solidFill>
                  <a:srgbClr val="012169"/>
                </a:solidFill>
              </a:rPr>
            </a:br>
            <a:r>
              <a:rPr lang="en-US" dirty="0">
                <a:solidFill>
                  <a:srgbClr val="012169"/>
                </a:solidFill>
                <a:hlinkClick r:id="rId5">
                  <a:extLst>
                    <a:ext uri="{A12FA001-AC4F-418D-AE19-62706E023703}">
                      <ahyp:hlinkClr xmlns:ahyp="http://schemas.microsoft.com/office/drawing/2018/hyperlinkcolor" val="tx"/>
                    </a:ext>
                  </a:extLst>
                </a:hlinkClick>
              </a:rPr>
              <a:t>Judy.Balogh@azed.gov</a:t>
            </a:r>
            <a:endParaRPr lang="en-US" dirty="0">
              <a:solidFill>
                <a:srgbClr val="012169"/>
              </a:solidFill>
            </a:endParaRPr>
          </a:p>
          <a:p>
            <a:endParaRPr lang="en-US" dirty="0">
              <a:solidFill>
                <a:srgbClr val="012169"/>
              </a:solidFill>
            </a:endParaRPr>
          </a:p>
        </p:txBody>
      </p:sp>
      <p:sp>
        <p:nvSpPr>
          <p:cNvPr id="8" name="Content Placeholder 7">
            <a:extLst>
              <a:ext uri="{FF2B5EF4-FFF2-40B4-BE49-F238E27FC236}">
                <a16:creationId xmlns:a16="http://schemas.microsoft.com/office/drawing/2014/main" id="{B66DE111-14FE-44B1-96A3-5DD27AB5B7CE}"/>
              </a:ext>
            </a:extLst>
          </p:cNvPr>
          <p:cNvSpPr>
            <a:spLocks noGrp="1"/>
          </p:cNvSpPr>
          <p:nvPr>
            <p:ph sz="half" idx="3"/>
          </p:nvPr>
        </p:nvSpPr>
        <p:spPr>
          <a:xfrm>
            <a:off x="4572000" y="3257859"/>
            <a:ext cx="3977640" cy="1292662"/>
          </a:xfrm>
        </p:spPr>
        <p:txBody>
          <a:bodyPr wrap="square" lIns="0" tIns="0" rIns="0" bIns="0" anchor="t">
            <a:spAutoFit/>
          </a:bodyPr>
          <a:lstStyle/>
          <a:p>
            <a:pPr algn="ctr"/>
            <a:r>
              <a:rPr lang="en-US" dirty="0">
                <a:solidFill>
                  <a:srgbClr val="012169"/>
                </a:solidFill>
              </a:rPr>
              <a:t>Cathy Reed</a:t>
            </a:r>
            <a:br>
              <a:rPr lang="en-US" dirty="0">
                <a:solidFill>
                  <a:srgbClr val="012169"/>
                </a:solidFill>
              </a:rPr>
            </a:br>
            <a:r>
              <a:rPr lang="en-US" dirty="0">
                <a:solidFill>
                  <a:srgbClr val="012169"/>
                </a:solidFill>
                <a:hlinkClick r:id="rId6">
                  <a:extLst>
                    <a:ext uri="{A12FA001-AC4F-418D-AE19-62706E023703}">
                      <ahyp:hlinkClr xmlns:ahyp="http://schemas.microsoft.com/office/drawing/2018/hyperlinkcolor" val="tx"/>
                    </a:ext>
                  </a:extLst>
                </a:hlinkClick>
              </a:rPr>
              <a:t>Cathy.Reed@azed.gov</a:t>
            </a:r>
            <a:endParaRPr lang="en-US" dirty="0">
              <a:solidFill>
                <a:srgbClr val="012169"/>
              </a:solidFill>
            </a:endParaRPr>
          </a:p>
          <a:p>
            <a:endParaRPr lang="en-US" dirty="0">
              <a:solidFill>
                <a:srgbClr val="012169"/>
              </a:solidFill>
            </a:endParaRPr>
          </a:p>
        </p:txBody>
      </p:sp>
    </p:spTree>
    <p:extLst>
      <p:ext uri="{BB962C8B-B14F-4D97-AF65-F5344CB8AC3E}">
        <p14:creationId xmlns:p14="http://schemas.microsoft.com/office/powerpoint/2010/main" val="985976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230FF9D4-ED7E-487D-98BE-1B972CBFB78C}"/>
              </a:ext>
            </a:extLst>
          </p:cNvPr>
          <p:cNvPicPr>
            <a:picLocks noChangeAspect="1"/>
          </p:cNvPicPr>
          <p:nvPr/>
        </p:nvPicPr>
        <p:blipFill>
          <a:blip r:embed="rId2"/>
          <a:stretch>
            <a:fillRect/>
          </a:stretch>
        </p:blipFill>
        <p:spPr>
          <a:xfrm>
            <a:off x="965200" y="2976563"/>
            <a:ext cx="7548563" cy="647700"/>
          </a:xfrm>
          <a:prstGeom prst="rect">
            <a:avLst/>
          </a:prstGeom>
        </p:spPr>
      </p:pic>
      <p:pic>
        <p:nvPicPr>
          <p:cNvPr id="8" name="Picture 2">
            <a:extLst>
              <a:ext uri="{FF2B5EF4-FFF2-40B4-BE49-F238E27FC236}">
                <a16:creationId xmlns:a16="http://schemas.microsoft.com/office/drawing/2014/main" id="{B0780489-5184-4BBF-BA3D-FC6E589511E0}"/>
              </a:ext>
            </a:extLst>
          </p:cNvPr>
          <p:cNvPicPr>
            <a:picLocks noChangeAspect="1" noChangeArrowheads="1"/>
          </p:cNvPicPr>
          <p:nvPr/>
        </p:nvPicPr>
        <p:blipFill>
          <a:blip r:embed="rId3"/>
          <a:srcRect/>
          <a:stretch/>
        </p:blipFill>
        <p:spPr bwMode="auto">
          <a:xfrm>
            <a:off x="965200" y="3692525"/>
            <a:ext cx="1349375" cy="985630"/>
          </a:xfrm>
          <a:prstGeom prst="rect">
            <a:avLst/>
          </a:prstGeom>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98167ACF-F525-4AB2-93DE-C52FF6A24217}"/>
              </a:ext>
            </a:extLst>
          </p:cNvPr>
          <p:cNvPicPr>
            <a:picLocks noChangeAspect="1" noChangeArrowheads="1"/>
          </p:cNvPicPr>
          <p:nvPr/>
        </p:nvPicPr>
        <p:blipFill>
          <a:blip r:embed="rId4"/>
          <a:srcRect/>
          <a:stretch/>
        </p:blipFill>
        <p:spPr bwMode="auto">
          <a:xfrm>
            <a:off x="2560097" y="3700817"/>
            <a:ext cx="1725613" cy="987557"/>
          </a:xfrm>
          <a:prstGeom prst="rect">
            <a:avLst/>
          </a:prstGeom>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6DDCDF65-BD2A-40BA-A760-A284819FF2DB}"/>
              </a:ext>
            </a:extLst>
          </p:cNvPr>
          <p:cNvPicPr>
            <a:picLocks noChangeAspect="1" noChangeArrowheads="1"/>
          </p:cNvPicPr>
          <p:nvPr/>
        </p:nvPicPr>
        <p:blipFill>
          <a:blip r:embed="rId5"/>
          <a:srcRect/>
          <a:stretch/>
        </p:blipFill>
        <p:spPr bwMode="auto">
          <a:xfrm>
            <a:off x="4531232" y="3864815"/>
            <a:ext cx="2820613" cy="922311"/>
          </a:xfrm>
          <a:prstGeom prst="rect">
            <a:avLst/>
          </a:prstGeom>
          <a:extLst>
            <a:ext uri="{909E8E84-426E-40DD-AFC4-6F175D3DCCD1}">
              <a14:hiddenFill xmlns:a14="http://schemas.microsoft.com/office/drawing/2010/main">
                <a:solidFill>
                  <a:srgbClr val="FFFFFF"/>
                </a:solidFill>
              </a14:hiddenFill>
            </a:ext>
          </a:extLst>
        </p:spPr>
      </p:pic>
      <p:pic>
        <p:nvPicPr>
          <p:cNvPr id="4" name="Picture 7" descr="C:\Users\Ryan Underwood\Documents\My Dropbox\TeamTRI Creative - Images Photos Logos Fonts\FBLA-PBL Logos\Arizona FBLA\Arizona FBLA Shield JPEG.jpg">
            <a:extLst>
              <a:ext uri="{FF2B5EF4-FFF2-40B4-BE49-F238E27FC236}">
                <a16:creationId xmlns:a16="http://schemas.microsoft.com/office/drawing/2014/main" id="{DAF5668F-0DC8-476C-A7ED-653FC54FB7AB}"/>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65746" y="4806584"/>
            <a:ext cx="980177" cy="1116741"/>
          </a:xfrm>
          <a:prstGeom prst="rect">
            <a:avLst/>
          </a:prstGeom>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CD7F1F6-D7B3-4554-8897-AD37D41E0912}"/>
              </a:ext>
            </a:extLst>
          </p:cNvPr>
          <p:cNvPicPr>
            <a:picLocks noChangeAspect="1" noChangeArrowheads="1"/>
          </p:cNvPicPr>
          <p:nvPr/>
        </p:nvPicPr>
        <p:blipFill>
          <a:blip r:embed="rId7"/>
          <a:srcRect/>
          <a:stretch/>
        </p:blipFill>
        <p:spPr bwMode="auto">
          <a:xfrm>
            <a:off x="7502570" y="3793720"/>
            <a:ext cx="980177" cy="1372790"/>
          </a:xfrm>
          <a:prstGeom prst="rect">
            <a:avLst/>
          </a:prstGeom>
          <a:extLst>
            <a:ext uri="{909E8E84-426E-40DD-AFC4-6F175D3DCCD1}">
              <a14:hiddenFill xmlns:a14="http://schemas.microsoft.com/office/drawing/2010/main">
                <a:solidFill>
                  <a:srgbClr val="FFFFFF"/>
                </a:solidFill>
              </a14:hiddenFill>
            </a:ext>
          </a:extLst>
        </p:spPr>
      </p:pic>
      <p:pic>
        <p:nvPicPr>
          <p:cNvPr id="11" name="Picture 4" descr="https://www.arizonathespians.com/wp-content/uploads/2014/07/MASKS_FLAG-300x148.jpg">
            <a:extLst>
              <a:ext uri="{FF2B5EF4-FFF2-40B4-BE49-F238E27FC236}">
                <a16:creationId xmlns:a16="http://schemas.microsoft.com/office/drawing/2014/main" id="{92EAAFD1-4A1E-4CD4-BC1D-2EDD407B4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0649" y="4962432"/>
            <a:ext cx="1870583" cy="806451"/>
          </a:xfrm>
          <a:prstGeom prst="rect">
            <a:avLst/>
          </a:prstGeom>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5933274-53FD-4A6F-BE21-E19876608D63}"/>
              </a:ext>
            </a:extLst>
          </p:cNvPr>
          <p:cNvPicPr>
            <a:picLocks noChangeAspect="1" noChangeArrowheads="1"/>
          </p:cNvPicPr>
          <p:nvPr/>
        </p:nvPicPr>
        <p:blipFill>
          <a:blip r:embed="rId9"/>
          <a:srcRect/>
          <a:stretch/>
        </p:blipFill>
        <p:spPr bwMode="auto">
          <a:xfrm>
            <a:off x="4865657" y="4962525"/>
            <a:ext cx="1477963" cy="804863"/>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794F1E7-106A-4739-858A-BEAEB246C118}"/>
              </a:ext>
            </a:extLst>
          </p:cNvPr>
          <p:cNvPicPr>
            <a:picLocks noChangeAspect="1" noChangeArrowheads="1"/>
          </p:cNvPicPr>
          <p:nvPr/>
        </p:nvPicPr>
        <p:blipFill>
          <a:blip r:embed="rId10"/>
          <a:srcRect/>
          <a:stretch/>
        </p:blipFill>
        <p:spPr bwMode="auto">
          <a:xfrm>
            <a:off x="6586555" y="5181600"/>
            <a:ext cx="1927207" cy="585788"/>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965199" y="1204109"/>
            <a:ext cx="7517548" cy="857894"/>
          </a:xfrm>
        </p:spPr>
        <p:txBody>
          <a:bodyPr vert="horz" lIns="91440" tIns="45720" rIns="91440" bIns="45720" rtlCol="0" anchor="ctr">
            <a:noAutofit/>
          </a:bodyPr>
          <a:lstStyle/>
          <a:p>
            <a:pPr algn="ctr" defTabSz="914400"/>
            <a:r>
              <a:rPr lang="en-US" sz="7200" b="1" kern="1200" dirty="0">
                <a:solidFill>
                  <a:srgbClr val="FFFFFF"/>
                </a:solidFill>
                <a:latin typeface="+mj-lt"/>
                <a:ea typeface="+mj-ea"/>
                <a:cs typeface="+mj-cs"/>
              </a:rPr>
              <a:t>CTSOs</a:t>
            </a:r>
          </a:p>
        </p:txBody>
      </p:sp>
    </p:spTree>
    <p:extLst>
      <p:ext uri="{BB962C8B-B14F-4D97-AF65-F5344CB8AC3E}">
        <p14:creationId xmlns:p14="http://schemas.microsoft.com/office/powerpoint/2010/main" val="815663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 name="Freeform: Shape 99">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Arial" panose="020B0604020202020204"/>
              <a:ea typeface="+mn-ea"/>
              <a:cs typeface="+mn-cs"/>
            </a:endParaRPr>
          </a:p>
        </p:txBody>
      </p:sp>
      <p:sp>
        <p:nvSpPr>
          <p:cNvPr id="3" name="Subtitle 2">
            <a:extLst>
              <a:ext uri="{FF2B5EF4-FFF2-40B4-BE49-F238E27FC236}">
                <a16:creationId xmlns:a16="http://schemas.microsoft.com/office/drawing/2014/main" id="{D62CF0BD-F088-4B1F-9B6C-7A9BDBA8B120}"/>
              </a:ext>
            </a:extLst>
          </p:cNvPr>
          <p:cNvSpPr>
            <a:spLocks noGrp="1"/>
          </p:cNvSpPr>
          <p:nvPr>
            <p:ph type="subTitle" idx="1"/>
          </p:nvPr>
        </p:nvSpPr>
        <p:spPr>
          <a:xfrm>
            <a:off x="381000" y="4800600"/>
            <a:ext cx="4027932" cy="911117"/>
          </a:xfrm>
        </p:spPr>
        <p:txBody>
          <a:bodyPr>
            <a:normAutofit/>
          </a:bodyPr>
          <a:lstStyle/>
          <a:p>
            <a:pPr algn="l"/>
            <a:r>
              <a:rPr lang="en-US" sz="3200" b="1" dirty="0"/>
              <a:t>Robert Waller</a:t>
            </a:r>
          </a:p>
        </p:txBody>
      </p:sp>
      <p:sp>
        <p:nvSpPr>
          <p:cNvPr id="2" name="Title 1">
            <a:extLst>
              <a:ext uri="{FF2B5EF4-FFF2-40B4-BE49-F238E27FC236}">
                <a16:creationId xmlns:a16="http://schemas.microsoft.com/office/drawing/2014/main" id="{062D953E-A74F-4DF9-A0B6-A1894C1F8773}"/>
              </a:ext>
            </a:extLst>
          </p:cNvPr>
          <p:cNvSpPr>
            <a:spLocks noGrp="1"/>
          </p:cNvSpPr>
          <p:nvPr>
            <p:ph type="ctrTitle"/>
          </p:nvPr>
        </p:nvSpPr>
        <p:spPr>
          <a:xfrm>
            <a:off x="4255310" y="1408814"/>
            <a:ext cx="4262326" cy="2235277"/>
          </a:xfrm>
        </p:spPr>
        <p:txBody>
          <a:bodyPr>
            <a:normAutofit/>
          </a:bodyPr>
          <a:lstStyle/>
          <a:p>
            <a:pPr algn="l"/>
            <a:br>
              <a:rPr lang="en-US" sz="4700" b="1" dirty="0">
                <a:solidFill>
                  <a:srgbClr val="FFFFFF"/>
                </a:solidFill>
              </a:rPr>
            </a:br>
            <a:r>
              <a:rPr lang="en-US" sz="4700" b="1" dirty="0">
                <a:solidFill>
                  <a:srgbClr val="FFFFFF"/>
                </a:solidFill>
              </a:rPr>
              <a:t>  New DECA State Advisor</a:t>
            </a:r>
          </a:p>
        </p:txBody>
      </p:sp>
      <p:pic>
        <p:nvPicPr>
          <p:cNvPr id="6" name="Picture 5">
            <a:extLst>
              <a:ext uri="{FF2B5EF4-FFF2-40B4-BE49-F238E27FC236}">
                <a16:creationId xmlns:a16="http://schemas.microsoft.com/office/drawing/2014/main" id="{BCEBE974-76C8-41E5-9978-DE72D31F4B10}"/>
              </a:ext>
            </a:extLst>
          </p:cNvPr>
          <p:cNvPicPr>
            <a:picLocks noChangeAspect="1"/>
          </p:cNvPicPr>
          <p:nvPr/>
        </p:nvPicPr>
        <p:blipFill>
          <a:blip r:embed="rId2"/>
          <a:stretch>
            <a:fillRect/>
          </a:stretch>
        </p:blipFill>
        <p:spPr>
          <a:xfrm>
            <a:off x="626364" y="2113830"/>
            <a:ext cx="2438611" cy="2438611"/>
          </a:xfrm>
          <a:prstGeom prst="rect">
            <a:avLst/>
          </a:prstGeom>
        </p:spPr>
      </p:pic>
      <p:pic>
        <p:nvPicPr>
          <p:cNvPr id="8" name="Picture 7">
            <a:extLst>
              <a:ext uri="{FF2B5EF4-FFF2-40B4-BE49-F238E27FC236}">
                <a16:creationId xmlns:a16="http://schemas.microsoft.com/office/drawing/2014/main" id="{2DEAFB7D-5F1D-4CB4-BA3F-6C8CFAC1B088}"/>
              </a:ext>
            </a:extLst>
          </p:cNvPr>
          <p:cNvPicPr>
            <a:picLocks noChangeAspect="1"/>
          </p:cNvPicPr>
          <p:nvPr/>
        </p:nvPicPr>
        <p:blipFill>
          <a:blip r:embed="rId3"/>
          <a:stretch>
            <a:fillRect/>
          </a:stretch>
        </p:blipFill>
        <p:spPr>
          <a:xfrm>
            <a:off x="3945636" y="1130747"/>
            <a:ext cx="4572000" cy="518160"/>
          </a:xfrm>
          <a:prstGeom prst="rect">
            <a:avLst/>
          </a:prstGeom>
        </p:spPr>
      </p:pic>
      <p:pic>
        <p:nvPicPr>
          <p:cNvPr id="10" name="Picture 9">
            <a:extLst>
              <a:ext uri="{FF2B5EF4-FFF2-40B4-BE49-F238E27FC236}">
                <a16:creationId xmlns:a16="http://schemas.microsoft.com/office/drawing/2014/main" id="{916621D7-CEFD-4640-89B8-F13F2414DA26}"/>
              </a:ext>
            </a:extLst>
          </p:cNvPr>
          <p:cNvPicPr>
            <a:picLocks noChangeAspect="1"/>
          </p:cNvPicPr>
          <p:nvPr/>
        </p:nvPicPr>
        <p:blipFill>
          <a:blip r:embed="rId4"/>
          <a:stretch>
            <a:fillRect/>
          </a:stretch>
        </p:blipFill>
        <p:spPr>
          <a:xfrm>
            <a:off x="6172200" y="4774532"/>
            <a:ext cx="2280102" cy="481626"/>
          </a:xfrm>
          <a:prstGeom prst="rect">
            <a:avLst/>
          </a:prstGeom>
        </p:spPr>
      </p:pic>
    </p:spTree>
    <p:extLst>
      <p:ext uri="{BB962C8B-B14F-4D97-AF65-F5344CB8AC3E}">
        <p14:creationId xmlns:p14="http://schemas.microsoft.com/office/powerpoint/2010/main" val="3238634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131E918-C74C-4D96-AFC2-767988727C02}"/>
              </a:ext>
            </a:extLst>
          </p:cNvPr>
          <p:cNvPicPr>
            <a:picLocks noChangeAspect="1"/>
          </p:cNvPicPr>
          <p:nvPr/>
        </p:nvPicPr>
        <p:blipFill>
          <a:blip r:embed="rId2"/>
          <a:stretch>
            <a:fillRect/>
          </a:stretch>
        </p:blipFill>
        <p:spPr>
          <a:xfrm>
            <a:off x="479524" y="5132610"/>
            <a:ext cx="2612645" cy="1419680"/>
          </a:xfrm>
          <a:prstGeom prst="rect">
            <a:avLst/>
          </a:prstGeom>
        </p:spPr>
      </p:pic>
      <p:cxnSp>
        <p:nvCxnSpPr>
          <p:cNvPr id="37" name="Straight Connector 36">
            <a:extLst>
              <a:ext uri="{FF2B5EF4-FFF2-40B4-BE49-F238E27FC236}">
                <a16:creationId xmlns:a16="http://schemas.microsoft.com/office/drawing/2014/main" id="{14254369-4B26-4D6A-A4CD-BE3438297C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6473310"/>
            <a:ext cx="48006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42CAE1A-977F-4B29-AB72-5A5E285A7208}"/>
              </a:ext>
            </a:extLst>
          </p:cNvPr>
          <p:cNvPicPr>
            <a:picLocks noChangeAspect="1"/>
          </p:cNvPicPr>
          <p:nvPr/>
        </p:nvPicPr>
        <p:blipFill>
          <a:blip r:embed="rId3"/>
          <a:stretch>
            <a:fillRect/>
          </a:stretch>
        </p:blipFill>
        <p:spPr>
          <a:xfrm>
            <a:off x="0" y="0"/>
            <a:ext cx="9144000" cy="1030224"/>
          </a:xfrm>
          <a:prstGeom prst="rect">
            <a:avLst/>
          </a:prstGeom>
        </p:spPr>
      </p:pic>
      <p:sp>
        <p:nvSpPr>
          <p:cNvPr id="2" name="Title 1">
            <a:extLst>
              <a:ext uri="{FF2B5EF4-FFF2-40B4-BE49-F238E27FC236}">
                <a16:creationId xmlns:a16="http://schemas.microsoft.com/office/drawing/2014/main" id="{9AAA7138-8531-43EF-95A4-319C14AF07B8}"/>
              </a:ext>
            </a:extLst>
          </p:cNvPr>
          <p:cNvSpPr>
            <a:spLocks noGrp="1"/>
          </p:cNvSpPr>
          <p:nvPr>
            <p:ph type="title"/>
          </p:nvPr>
        </p:nvSpPr>
        <p:spPr>
          <a:xfrm>
            <a:off x="3739911" y="4918540"/>
            <a:ext cx="4800600" cy="1125086"/>
          </a:xfrm>
        </p:spPr>
        <p:txBody>
          <a:bodyPr vert="horz" lIns="91440" tIns="45720" rIns="91440" bIns="45720" rtlCol="0" anchor="b">
            <a:normAutofit fontScale="90000"/>
          </a:bodyPr>
          <a:lstStyle/>
          <a:p>
            <a:pPr defTabSz="914400"/>
            <a:r>
              <a:rPr lang="en-US" sz="2600" dirty="0"/>
              <a:t>Contact Information</a:t>
            </a:r>
            <a:br>
              <a:rPr lang="en-US" sz="2600" dirty="0"/>
            </a:br>
            <a:r>
              <a:rPr lang="en-US" sz="2600" dirty="0"/>
              <a:t>Phone:  602-542-5315</a:t>
            </a:r>
            <a:br>
              <a:rPr lang="en-US" sz="2600" dirty="0"/>
            </a:br>
            <a:r>
              <a:rPr lang="en-US" sz="2600" dirty="0"/>
              <a:t>Email:  Dixie.Harvey@azed.gov</a:t>
            </a:r>
          </a:p>
        </p:txBody>
      </p:sp>
      <p:sp>
        <p:nvSpPr>
          <p:cNvPr id="31" name="Rectangle 30">
            <a:extLst>
              <a:ext uri="{FF2B5EF4-FFF2-40B4-BE49-F238E27FC236}">
                <a16:creationId xmlns:a16="http://schemas.microsoft.com/office/drawing/2014/main" id="{2BE2D1B8-0887-4D2B-8C42-999040132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38225" y="1351957"/>
            <a:ext cx="3096928"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721398CC-04F4-4705-949B-510AAE12D52A}"/>
              </a:ext>
            </a:extLst>
          </p:cNvPr>
          <p:cNvPicPr>
            <a:picLocks noChangeAspect="1"/>
          </p:cNvPicPr>
          <p:nvPr/>
        </p:nvPicPr>
        <p:blipFill>
          <a:blip r:embed="rId4"/>
          <a:stretch>
            <a:fillRect/>
          </a:stretch>
        </p:blipFill>
        <p:spPr>
          <a:xfrm>
            <a:off x="479524" y="2516624"/>
            <a:ext cx="2612645" cy="923983"/>
          </a:xfrm>
          <a:prstGeom prst="rect">
            <a:avLst/>
          </a:prstGeom>
        </p:spPr>
      </p:pic>
      <p:sp>
        <p:nvSpPr>
          <p:cNvPr id="33" name="Rectangle 32">
            <a:extLst>
              <a:ext uri="{FF2B5EF4-FFF2-40B4-BE49-F238E27FC236}">
                <a16:creationId xmlns:a16="http://schemas.microsoft.com/office/drawing/2014/main" id="{FA085277-BAF7-40CC-A608-B030CA96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608601" y="1351957"/>
            <a:ext cx="2531610"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4F74178-2376-4FD1-A654-59A1E9A5548B}"/>
              </a:ext>
            </a:extLst>
          </p:cNvPr>
          <p:cNvPicPr>
            <a:picLocks noChangeAspect="1"/>
          </p:cNvPicPr>
          <p:nvPr/>
        </p:nvPicPr>
        <p:blipFill>
          <a:blip r:embed="rId5"/>
          <a:stretch>
            <a:fillRect/>
          </a:stretch>
        </p:blipFill>
        <p:spPr>
          <a:xfrm>
            <a:off x="3817753" y="1689649"/>
            <a:ext cx="2103224" cy="2577932"/>
          </a:xfrm>
          <a:prstGeom prst="rect">
            <a:avLst/>
          </a:prstGeom>
        </p:spPr>
      </p:pic>
      <p:sp>
        <p:nvSpPr>
          <p:cNvPr id="35" name="Rectangle 34">
            <a:extLst>
              <a:ext uri="{FF2B5EF4-FFF2-40B4-BE49-F238E27FC236}">
                <a16:creationId xmlns:a16="http://schemas.microsoft.com/office/drawing/2014/main" id="{64009F90-86BF-44AE-B0EB-D68140E0E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511" y="1351957"/>
            <a:ext cx="253160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E510D18D-4C5F-4AF9-BD6D-CA5D183A013C}"/>
              </a:ext>
            </a:extLst>
          </p:cNvPr>
          <p:cNvPicPr>
            <a:picLocks noChangeAspect="1"/>
          </p:cNvPicPr>
          <p:nvPr/>
        </p:nvPicPr>
        <p:blipFill>
          <a:blip r:embed="rId6"/>
          <a:stretch>
            <a:fillRect/>
          </a:stretch>
        </p:blipFill>
        <p:spPr>
          <a:xfrm>
            <a:off x="6641553" y="1658873"/>
            <a:ext cx="2044016" cy="2639484"/>
          </a:xfrm>
          <a:prstGeom prst="rect">
            <a:avLst/>
          </a:prstGeom>
        </p:spPr>
      </p:pic>
      <p:pic>
        <p:nvPicPr>
          <p:cNvPr id="27" name="Picture 26">
            <a:extLst>
              <a:ext uri="{FF2B5EF4-FFF2-40B4-BE49-F238E27FC236}">
                <a16:creationId xmlns:a16="http://schemas.microsoft.com/office/drawing/2014/main" id="{2BA96406-4B37-4F4E-B680-EFCE81582E73}"/>
              </a:ext>
            </a:extLst>
          </p:cNvPr>
          <p:cNvPicPr>
            <a:picLocks noChangeAspect="1"/>
          </p:cNvPicPr>
          <p:nvPr/>
        </p:nvPicPr>
        <p:blipFill>
          <a:blip r:embed="rId2"/>
          <a:stretch>
            <a:fillRect/>
          </a:stretch>
        </p:blipFill>
        <p:spPr>
          <a:xfrm>
            <a:off x="603489" y="5240008"/>
            <a:ext cx="2279578" cy="482150"/>
          </a:xfrm>
          <a:prstGeom prst="rect">
            <a:avLst/>
          </a:prstGeom>
        </p:spPr>
      </p:pic>
      <p:sp>
        <p:nvSpPr>
          <p:cNvPr id="28" name="TextBox 27">
            <a:extLst>
              <a:ext uri="{FF2B5EF4-FFF2-40B4-BE49-F238E27FC236}">
                <a16:creationId xmlns:a16="http://schemas.microsoft.com/office/drawing/2014/main" id="{9A3E5EF7-38BD-421A-9C4A-DD848BA00685}"/>
              </a:ext>
            </a:extLst>
          </p:cNvPr>
          <p:cNvSpPr txBox="1"/>
          <p:nvPr/>
        </p:nvSpPr>
        <p:spPr>
          <a:xfrm>
            <a:off x="6641554" y="2707244"/>
            <a:ext cx="20127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Dixie Harvey</a:t>
            </a:r>
          </a:p>
        </p:txBody>
      </p:sp>
    </p:spTree>
    <p:extLst>
      <p:ext uri="{BB962C8B-B14F-4D97-AF65-F5344CB8AC3E}">
        <p14:creationId xmlns:p14="http://schemas.microsoft.com/office/powerpoint/2010/main" val="4289806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1030626" y="518984"/>
            <a:ext cx="7082739" cy="984885"/>
          </a:xfrm>
        </p:spPr>
        <p:txBody>
          <a:bodyPr/>
          <a:lstStyle/>
          <a:p>
            <a:pPr algn="ctr"/>
            <a:r>
              <a:rPr lang="en-US">
                <a:ln>
                  <a:solidFill>
                    <a:srgbClr val="C00000"/>
                  </a:solidFill>
                </a:ln>
              </a:rPr>
              <a:t>Regions for</a:t>
            </a:r>
            <a:br>
              <a:rPr lang="en-US" dirty="0">
                <a:ln>
                  <a:solidFill>
                    <a:srgbClr val="C00000"/>
                  </a:solidFill>
                </a:ln>
              </a:rPr>
            </a:br>
            <a:r>
              <a:rPr lang="en-US" dirty="0">
                <a:ln>
                  <a:solidFill>
                    <a:srgbClr val="C00000"/>
                  </a:solidFill>
                </a:ln>
              </a:rPr>
              <a:t>for CTED 4</a:t>
            </a:r>
            <a:r>
              <a:rPr lang="en-US" baseline="30000" dirty="0">
                <a:ln>
                  <a:solidFill>
                    <a:srgbClr val="C00000"/>
                  </a:solidFill>
                </a:ln>
              </a:rPr>
              <a:t>th</a:t>
            </a:r>
            <a:r>
              <a:rPr lang="en-US" dirty="0">
                <a:ln>
                  <a:solidFill>
                    <a:srgbClr val="C00000"/>
                  </a:solidFill>
                </a:ln>
              </a:rPr>
              <a:t> year Funding</a:t>
            </a:r>
            <a:endParaRPr lang="en-US" sz="3600" dirty="0">
              <a:ln>
                <a:solidFill>
                  <a:srgbClr val="C00000"/>
                </a:solidFill>
              </a:ln>
            </a:endParaRPr>
          </a:p>
        </p:txBody>
      </p:sp>
      <p:sp>
        <p:nvSpPr>
          <p:cNvPr id="3" name="Content Placeholder 2">
            <a:extLst>
              <a:ext uri="{FF2B5EF4-FFF2-40B4-BE49-F238E27FC236}">
                <a16:creationId xmlns:a16="http://schemas.microsoft.com/office/drawing/2014/main" id="{C4610961-4CC9-4906-980E-37FC6F639B50}"/>
              </a:ext>
            </a:extLst>
          </p:cNvPr>
          <p:cNvSpPr>
            <a:spLocks noGrp="1"/>
          </p:cNvSpPr>
          <p:nvPr>
            <p:ph sz="half" idx="2"/>
          </p:nvPr>
        </p:nvSpPr>
        <p:spPr>
          <a:xfrm>
            <a:off x="493236" y="1503405"/>
            <a:ext cx="8305800" cy="5293757"/>
          </a:xfrm>
        </p:spPr>
        <p:txBody>
          <a:bodyPr/>
          <a:lstStyle/>
          <a:p>
            <a:pPr algn="l"/>
            <a:r>
              <a:rPr lang="en-US" i="1" dirty="0"/>
              <a:t>CTED 				          Workforce Region</a:t>
            </a:r>
          </a:p>
          <a:p>
            <a:pPr algn="l"/>
            <a:r>
              <a:rPr lang="en-US" sz="2000" dirty="0"/>
              <a:t>CAVIAT					Coconino &amp; Yavapai</a:t>
            </a:r>
          </a:p>
          <a:p>
            <a:pPr algn="l"/>
            <a:r>
              <a:rPr lang="en-US" sz="2000" dirty="0"/>
              <a:t>CAVIT					Pinal County</a:t>
            </a:r>
          </a:p>
          <a:p>
            <a:pPr algn="l"/>
            <a:r>
              <a:rPr lang="en-US" sz="2000" dirty="0"/>
              <a:t>CTD					Cochise, Graham &amp; Greenlee</a:t>
            </a:r>
          </a:p>
          <a:p>
            <a:pPr algn="l"/>
            <a:r>
              <a:rPr lang="en-US" sz="2000" dirty="0"/>
              <a:t>CVIT					Apache, Gila, &amp; Navajo</a:t>
            </a:r>
          </a:p>
          <a:p>
            <a:pPr algn="l"/>
            <a:r>
              <a:rPr lang="en-US" sz="2000" dirty="0"/>
              <a:t>EVIT					Maricopa County</a:t>
            </a:r>
          </a:p>
          <a:p>
            <a:pPr algn="l"/>
            <a:r>
              <a:rPr lang="en-US" sz="2000" dirty="0"/>
              <a:t>GIFT					Cochise, Graham, &amp; Greenlee</a:t>
            </a:r>
          </a:p>
          <a:p>
            <a:pPr algn="l"/>
            <a:r>
              <a:rPr lang="en-US" sz="2000" dirty="0"/>
              <a:t>MICTED					Yavapai County</a:t>
            </a:r>
          </a:p>
          <a:p>
            <a:pPr algn="l"/>
            <a:r>
              <a:rPr lang="en-US" sz="2000" dirty="0"/>
              <a:t>NATIVE					Apache, Gila, &amp; Navajo</a:t>
            </a:r>
          </a:p>
          <a:p>
            <a:pPr algn="l"/>
            <a:r>
              <a:rPr lang="en-US" sz="2000" dirty="0"/>
              <a:t>NAVIT					Apache, Gila, &amp; Navajo</a:t>
            </a:r>
          </a:p>
          <a:p>
            <a:pPr algn="l"/>
            <a:r>
              <a:rPr lang="en-US" sz="2000" dirty="0"/>
              <a:t>Pima County JTED			Pima &amp; Santa Cruz Counties</a:t>
            </a:r>
          </a:p>
          <a:p>
            <a:pPr algn="l"/>
            <a:r>
              <a:rPr lang="en-US" sz="2000" dirty="0"/>
              <a:t>STEDY					Yuma County</a:t>
            </a:r>
          </a:p>
          <a:p>
            <a:pPr algn="l"/>
            <a:r>
              <a:rPr lang="en-US" sz="2000" dirty="0"/>
              <a:t>VACTE					Coconino &amp; Yavapai </a:t>
            </a:r>
          </a:p>
          <a:p>
            <a:pPr algn="l"/>
            <a:r>
              <a:rPr lang="en-US" sz="2000" dirty="0"/>
              <a:t>WAVE					Mohave &amp; </a:t>
            </a:r>
            <a:r>
              <a:rPr lang="en-US" sz="2000" dirty="0" err="1"/>
              <a:t>LaPaz</a:t>
            </a:r>
            <a:r>
              <a:rPr lang="en-US" sz="2000" dirty="0"/>
              <a:t> Counties</a:t>
            </a:r>
          </a:p>
          <a:p>
            <a:pPr algn="l"/>
            <a:r>
              <a:rPr lang="en-US" sz="2000" dirty="0"/>
              <a:t>West-MEC				Maricopa County</a:t>
            </a:r>
            <a:br>
              <a:rPr lang="en-US" dirty="0"/>
            </a:br>
            <a:endParaRPr lang="en-US" dirty="0">
              <a:solidFill>
                <a:srgbClr val="FF0000"/>
              </a:solidFill>
            </a:endParaRP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Tree>
    <p:extLst>
      <p:ext uri="{BB962C8B-B14F-4D97-AF65-F5344CB8AC3E}">
        <p14:creationId xmlns:p14="http://schemas.microsoft.com/office/powerpoint/2010/main" val="4156715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AC5A-069C-4666-A973-B5B6E6AB74AA}"/>
              </a:ext>
            </a:extLst>
          </p:cNvPr>
          <p:cNvSpPr>
            <a:spLocks noGrp="1"/>
          </p:cNvSpPr>
          <p:nvPr>
            <p:ph type="title"/>
          </p:nvPr>
        </p:nvSpPr>
        <p:spPr>
          <a:xfrm>
            <a:off x="838200" y="790836"/>
            <a:ext cx="7639050" cy="1817359"/>
          </a:xfrm>
        </p:spPr>
        <p:txBody>
          <a:bodyPr>
            <a:normAutofit fontScale="90000"/>
          </a:bodyPr>
          <a:lstStyle/>
          <a:p>
            <a:r>
              <a:rPr lang="en-US" sz="6700" b="1" dirty="0"/>
              <a:t>Looking for Judges</a:t>
            </a:r>
            <a:br>
              <a:rPr lang="en-US" sz="6700" b="1" dirty="0"/>
            </a:br>
            <a:r>
              <a:rPr lang="en-US" sz="2700" dirty="0"/>
              <a:t>We will send out links next week for the following events.  You can also go onto each CTSO website</a:t>
            </a:r>
          </a:p>
        </p:txBody>
      </p:sp>
      <p:pic>
        <p:nvPicPr>
          <p:cNvPr id="7" name="Picture 6">
            <a:extLst>
              <a:ext uri="{FF2B5EF4-FFF2-40B4-BE49-F238E27FC236}">
                <a16:creationId xmlns:a16="http://schemas.microsoft.com/office/drawing/2014/main" id="{92A1EE84-84A1-4ADD-AED6-35CD06DE8F8E}"/>
              </a:ext>
            </a:extLst>
          </p:cNvPr>
          <p:cNvPicPr>
            <a:picLocks noChangeAspect="1"/>
          </p:cNvPicPr>
          <p:nvPr/>
        </p:nvPicPr>
        <p:blipFill>
          <a:blip r:embed="rId2"/>
          <a:stretch>
            <a:fillRect/>
          </a:stretch>
        </p:blipFill>
        <p:spPr>
          <a:xfrm>
            <a:off x="964594" y="4671120"/>
            <a:ext cx="2261812" cy="1152244"/>
          </a:xfrm>
          <a:prstGeom prst="rect">
            <a:avLst/>
          </a:prstGeom>
        </p:spPr>
      </p:pic>
      <p:pic>
        <p:nvPicPr>
          <p:cNvPr id="8" name="Picture 7">
            <a:extLst>
              <a:ext uri="{FF2B5EF4-FFF2-40B4-BE49-F238E27FC236}">
                <a16:creationId xmlns:a16="http://schemas.microsoft.com/office/drawing/2014/main" id="{146A185D-6C01-4E6D-8855-5D3FE5135962}"/>
              </a:ext>
            </a:extLst>
          </p:cNvPr>
          <p:cNvPicPr>
            <a:picLocks noChangeAspect="1"/>
          </p:cNvPicPr>
          <p:nvPr/>
        </p:nvPicPr>
        <p:blipFill>
          <a:blip r:embed="rId3"/>
          <a:stretch>
            <a:fillRect/>
          </a:stretch>
        </p:blipFill>
        <p:spPr>
          <a:xfrm>
            <a:off x="3449568" y="4685236"/>
            <a:ext cx="2261812" cy="1152244"/>
          </a:xfrm>
          <a:prstGeom prst="rect">
            <a:avLst/>
          </a:prstGeom>
        </p:spPr>
      </p:pic>
      <p:pic>
        <p:nvPicPr>
          <p:cNvPr id="9" name="Picture 8">
            <a:extLst>
              <a:ext uri="{FF2B5EF4-FFF2-40B4-BE49-F238E27FC236}">
                <a16:creationId xmlns:a16="http://schemas.microsoft.com/office/drawing/2014/main" id="{24FFBB14-2EB2-4192-AA8A-919D76E73C21}"/>
              </a:ext>
            </a:extLst>
          </p:cNvPr>
          <p:cNvPicPr>
            <a:picLocks noChangeAspect="1"/>
          </p:cNvPicPr>
          <p:nvPr/>
        </p:nvPicPr>
        <p:blipFill>
          <a:blip r:embed="rId4"/>
          <a:stretch>
            <a:fillRect/>
          </a:stretch>
        </p:blipFill>
        <p:spPr>
          <a:xfrm>
            <a:off x="5934542" y="4685236"/>
            <a:ext cx="2261812" cy="1152244"/>
          </a:xfrm>
          <a:prstGeom prst="rect">
            <a:avLst/>
          </a:prstGeom>
        </p:spPr>
      </p:pic>
      <p:sp>
        <p:nvSpPr>
          <p:cNvPr id="10" name="TextBox 9">
            <a:extLst>
              <a:ext uri="{FF2B5EF4-FFF2-40B4-BE49-F238E27FC236}">
                <a16:creationId xmlns:a16="http://schemas.microsoft.com/office/drawing/2014/main" id="{2D7629F6-B934-41B5-8563-ECD8ADA0EC38}"/>
              </a:ext>
            </a:extLst>
          </p:cNvPr>
          <p:cNvSpPr txBox="1"/>
          <p:nvPr/>
        </p:nvSpPr>
        <p:spPr>
          <a:xfrm>
            <a:off x="971550" y="4743500"/>
            <a:ext cx="223790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FCCLA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State - March</a:t>
            </a:r>
          </a:p>
        </p:txBody>
      </p:sp>
      <p:sp>
        <p:nvSpPr>
          <p:cNvPr id="11" name="TextBox 10">
            <a:extLst>
              <a:ext uri="{FF2B5EF4-FFF2-40B4-BE49-F238E27FC236}">
                <a16:creationId xmlns:a16="http://schemas.microsoft.com/office/drawing/2014/main" id="{F70CBAB5-C1AF-4C67-B7CA-9F25DEDF4D3D}"/>
              </a:ext>
            </a:extLst>
          </p:cNvPr>
          <p:cNvSpPr txBox="1"/>
          <p:nvPr/>
        </p:nvSpPr>
        <p:spPr>
          <a:xfrm>
            <a:off x="3449567" y="4736102"/>
            <a:ext cx="222926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HOSA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Regionals –Jan/Feb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State – March/April</a:t>
            </a:r>
          </a:p>
        </p:txBody>
      </p:sp>
      <p:sp>
        <p:nvSpPr>
          <p:cNvPr id="12" name="TextBox 11">
            <a:extLst>
              <a:ext uri="{FF2B5EF4-FFF2-40B4-BE49-F238E27FC236}">
                <a16:creationId xmlns:a16="http://schemas.microsoft.com/office/drawing/2014/main" id="{9075005D-6654-44F6-AA5D-84EF0A4918A3}"/>
              </a:ext>
            </a:extLst>
          </p:cNvPr>
          <p:cNvSpPr txBox="1"/>
          <p:nvPr/>
        </p:nvSpPr>
        <p:spPr>
          <a:xfrm>
            <a:off x="5934542" y="4743500"/>
            <a:ext cx="223790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SkillsUSA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Regionals –Jan/Feb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State - April</a:t>
            </a:r>
          </a:p>
        </p:txBody>
      </p:sp>
      <p:pic>
        <p:nvPicPr>
          <p:cNvPr id="13" name="Picture 12">
            <a:extLst>
              <a:ext uri="{FF2B5EF4-FFF2-40B4-BE49-F238E27FC236}">
                <a16:creationId xmlns:a16="http://schemas.microsoft.com/office/drawing/2014/main" id="{47347E8F-DE97-423B-ADEB-F189D50BE519}"/>
              </a:ext>
            </a:extLst>
          </p:cNvPr>
          <p:cNvPicPr>
            <a:picLocks noChangeAspect="1"/>
          </p:cNvPicPr>
          <p:nvPr/>
        </p:nvPicPr>
        <p:blipFill>
          <a:blip r:embed="rId5"/>
          <a:stretch>
            <a:fillRect/>
          </a:stretch>
        </p:blipFill>
        <p:spPr>
          <a:xfrm>
            <a:off x="0" y="-35511"/>
            <a:ext cx="9144000" cy="1036320"/>
          </a:xfrm>
          <a:prstGeom prst="rect">
            <a:avLst/>
          </a:prstGeom>
        </p:spPr>
      </p:pic>
      <p:pic>
        <p:nvPicPr>
          <p:cNvPr id="23" name="Picture 22">
            <a:extLst>
              <a:ext uri="{FF2B5EF4-FFF2-40B4-BE49-F238E27FC236}">
                <a16:creationId xmlns:a16="http://schemas.microsoft.com/office/drawing/2014/main" id="{072484BA-A8C8-48C0-B31E-643EA2E5A57F}"/>
              </a:ext>
            </a:extLst>
          </p:cNvPr>
          <p:cNvPicPr>
            <a:picLocks noChangeAspect="1"/>
          </p:cNvPicPr>
          <p:nvPr/>
        </p:nvPicPr>
        <p:blipFill>
          <a:blip r:embed="rId2"/>
          <a:stretch>
            <a:fillRect/>
          </a:stretch>
        </p:blipFill>
        <p:spPr>
          <a:xfrm>
            <a:off x="947646" y="3167607"/>
            <a:ext cx="2261812" cy="1152244"/>
          </a:xfrm>
          <a:prstGeom prst="rect">
            <a:avLst/>
          </a:prstGeom>
        </p:spPr>
      </p:pic>
      <p:pic>
        <p:nvPicPr>
          <p:cNvPr id="24" name="Picture 23">
            <a:extLst>
              <a:ext uri="{FF2B5EF4-FFF2-40B4-BE49-F238E27FC236}">
                <a16:creationId xmlns:a16="http://schemas.microsoft.com/office/drawing/2014/main" id="{C6529E15-2396-4377-B6D6-72D95C405576}"/>
              </a:ext>
            </a:extLst>
          </p:cNvPr>
          <p:cNvPicPr>
            <a:picLocks noChangeAspect="1"/>
          </p:cNvPicPr>
          <p:nvPr/>
        </p:nvPicPr>
        <p:blipFill>
          <a:blip r:embed="rId3"/>
          <a:stretch>
            <a:fillRect/>
          </a:stretch>
        </p:blipFill>
        <p:spPr>
          <a:xfrm>
            <a:off x="3449568" y="3149508"/>
            <a:ext cx="2261812" cy="1152244"/>
          </a:xfrm>
          <a:prstGeom prst="rect">
            <a:avLst/>
          </a:prstGeom>
        </p:spPr>
      </p:pic>
      <p:pic>
        <p:nvPicPr>
          <p:cNvPr id="25" name="Picture 24">
            <a:extLst>
              <a:ext uri="{FF2B5EF4-FFF2-40B4-BE49-F238E27FC236}">
                <a16:creationId xmlns:a16="http://schemas.microsoft.com/office/drawing/2014/main" id="{8AF6D93A-E789-4D59-9054-88229CFD4017}"/>
              </a:ext>
            </a:extLst>
          </p:cNvPr>
          <p:cNvPicPr>
            <a:picLocks noChangeAspect="1"/>
          </p:cNvPicPr>
          <p:nvPr/>
        </p:nvPicPr>
        <p:blipFill>
          <a:blip r:embed="rId4"/>
          <a:stretch>
            <a:fillRect/>
          </a:stretch>
        </p:blipFill>
        <p:spPr>
          <a:xfrm>
            <a:off x="5934542" y="3167607"/>
            <a:ext cx="2261812" cy="1152244"/>
          </a:xfrm>
          <a:prstGeom prst="rect">
            <a:avLst/>
          </a:prstGeom>
        </p:spPr>
      </p:pic>
      <p:sp>
        <p:nvSpPr>
          <p:cNvPr id="29" name="TextBox 28">
            <a:extLst>
              <a:ext uri="{FF2B5EF4-FFF2-40B4-BE49-F238E27FC236}">
                <a16:creationId xmlns:a16="http://schemas.microsoft.com/office/drawing/2014/main" id="{7280572E-7977-4298-8001-4323269D1B08}"/>
              </a:ext>
            </a:extLst>
          </p:cNvPr>
          <p:cNvSpPr txBox="1"/>
          <p:nvPr/>
        </p:nvSpPr>
        <p:spPr>
          <a:xfrm>
            <a:off x="971550" y="3145902"/>
            <a:ext cx="217450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DECA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Districts – January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State - February</a:t>
            </a:r>
          </a:p>
        </p:txBody>
      </p:sp>
      <p:sp>
        <p:nvSpPr>
          <p:cNvPr id="30" name="TextBox 29">
            <a:extLst>
              <a:ext uri="{FF2B5EF4-FFF2-40B4-BE49-F238E27FC236}">
                <a16:creationId xmlns:a16="http://schemas.microsoft.com/office/drawing/2014/main" id="{87AE350C-9C33-433E-8EA7-46A293E2E511}"/>
              </a:ext>
            </a:extLst>
          </p:cNvPr>
          <p:cNvSpPr txBox="1"/>
          <p:nvPr/>
        </p:nvSpPr>
        <p:spPr>
          <a:xfrm>
            <a:off x="3552996" y="3145902"/>
            <a:ext cx="2125832"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a:ea typeface="+mn-ea"/>
                <a:cs typeface="+mn-cs"/>
              </a:rPr>
              <a:t>EDRising</a:t>
            </a: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State - March</a:t>
            </a:r>
          </a:p>
        </p:txBody>
      </p:sp>
      <p:sp>
        <p:nvSpPr>
          <p:cNvPr id="31" name="TextBox 30">
            <a:extLst>
              <a:ext uri="{FF2B5EF4-FFF2-40B4-BE49-F238E27FC236}">
                <a16:creationId xmlns:a16="http://schemas.microsoft.com/office/drawing/2014/main" id="{C98CABDC-3326-4438-85AE-3AB1F6039B4E}"/>
              </a:ext>
            </a:extLst>
          </p:cNvPr>
          <p:cNvSpPr txBox="1"/>
          <p:nvPr/>
        </p:nvSpPr>
        <p:spPr>
          <a:xfrm>
            <a:off x="5934542" y="3167607"/>
            <a:ext cx="23890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FBLA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Regionals – Jan/Feb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State - April</a:t>
            </a:r>
          </a:p>
        </p:txBody>
      </p:sp>
    </p:spTree>
    <p:extLst>
      <p:ext uri="{BB962C8B-B14F-4D97-AF65-F5344CB8AC3E}">
        <p14:creationId xmlns:p14="http://schemas.microsoft.com/office/powerpoint/2010/main" val="2710026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idx="4294967295"/>
          </p:nvPr>
        </p:nvSpPr>
        <p:spPr>
          <a:xfrm>
            <a:off x="812938" y="1465063"/>
            <a:ext cx="3502819" cy="977504"/>
          </a:xfrm>
          <a:prstGeom prst="rect">
            <a:avLst/>
          </a:prstGeom>
        </p:spPr>
        <p:txBody>
          <a:bodyPr anchor="ctr">
            <a:noAutofit/>
          </a:bodyPr>
          <a:lstStyle/>
          <a:p>
            <a:pPr>
              <a:lnSpc>
                <a:spcPct val="90000"/>
              </a:lnSpc>
            </a:pPr>
            <a:r>
              <a:rPr lang="en-US" sz="3600" b="1" dirty="0">
                <a:latin typeface="Helvetica, Arial"/>
              </a:rPr>
              <a:t>New Advisor </a:t>
            </a:r>
            <a:br>
              <a:rPr lang="en-US" sz="3600" b="1" dirty="0">
                <a:latin typeface="Helvetica, Arial"/>
              </a:rPr>
            </a:br>
            <a:r>
              <a:rPr lang="en-US" sz="3600" b="1" dirty="0">
                <a:latin typeface="Helvetica, Arial"/>
              </a:rPr>
              <a:t>    Training</a:t>
            </a:r>
          </a:p>
        </p:txBody>
      </p:sp>
      <p:sp>
        <p:nvSpPr>
          <p:cNvPr id="14" name="Text Placeholder 13">
            <a:extLst>
              <a:ext uri="{FF2B5EF4-FFF2-40B4-BE49-F238E27FC236}">
                <a16:creationId xmlns:a16="http://schemas.microsoft.com/office/drawing/2014/main" id="{F7580787-4CF5-4195-9119-C37E931CA514}"/>
              </a:ext>
            </a:extLst>
          </p:cNvPr>
          <p:cNvSpPr>
            <a:spLocks noGrp="1"/>
          </p:cNvSpPr>
          <p:nvPr>
            <p:ph idx="4294967295"/>
          </p:nvPr>
        </p:nvSpPr>
        <p:spPr>
          <a:xfrm>
            <a:off x="228600" y="2817682"/>
            <a:ext cx="9144000" cy="3601640"/>
          </a:xfrm>
          <a:prstGeom prst="rect">
            <a:avLst/>
          </a:prstGeom>
        </p:spPr>
        <p:txBody>
          <a:bodyPr anchor="t">
            <a:normAutofit fontScale="25000" lnSpcReduction="20000"/>
          </a:bodyPr>
          <a:lstStyle/>
          <a:p>
            <a:pPr marL="0" indent="0">
              <a:spcBef>
                <a:spcPts val="0"/>
              </a:spcBef>
              <a:buNone/>
            </a:pPr>
            <a:r>
              <a:rPr lang="en-US" sz="8000" b="1" dirty="0">
                <a:highlight>
                  <a:srgbClr val="FFFF00"/>
                </a:highlight>
                <a:latin typeface="Helvetica, Arial"/>
              </a:rPr>
              <a:t>Cost</a:t>
            </a:r>
            <a:r>
              <a:rPr lang="en-US" sz="8000" b="1" dirty="0">
                <a:highlight>
                  <a:srgbClr val="FFFF00"/>
                </a:highlight>
              </a:rPr>
              <a:t>: Free</a:t>
            </a:r>
          </a:p>
          <a:p>
            <a:pPr marL="0" indent="0">
              <a:spcBef>
                <a:spcPts val="0"/>
              </a:spcBef>
              <a:buNone/>
            </a:pPr>
            <a:endParaRPr lang="en-US" sz="8000" b="1" dirty="0"/>
          </a:p>
          <a:p>
            <a:pPr marL="0" indent="0">
              <a:spcBef>
                <a:spcPts val="0"/>
              </a:spcBef>
              <a:buNone/>
            </a:pPr>
            <a:r>
              <a:rPr lang="en-US" sz="8000" b="1" dirty="0"/>
              <a:t>Taught by:  CTSO State Director and State Advisors</a:t>
            </a:r>
          </a:p>
          <a:p>
            <a:pPr marL="0" indent="0">
              <a:spcBef>
                <a:spcPts val="0"/>
              </a:spcBef>
              <a:buNone/>
            </a:pPr>
            <a:endParaRPr lang="en-US" sz="8000" b="1" dirty="0">
              <a:latin typeface="Helvetica, Arial"/>
            </a:endParaRPr>
          </a:p>
          <a:p>
            <a:pPr marL="0" indent="0">
              <a:spcBef>
                <a:spcPts val="0"/>
              </a:spcBef>
              <a:buNone/>
            </a:pPr>
            <a:r>
              <a:rPr lang="en-US" sz="8000" b="1" dirty="0">
                <a:latin typeface="Helvetica, Arial"/>
              </a:rPr>
              <a:t>Dates:</a:t>
            </a:r>
          </a:p>
          <a:p>
            <a:r>
              <a:rPr lang="en-US" sz="8000" dirty="0"/>
              <a:t>Saturday December 8</a:t>
            </a:r>
            <a:r>
              <a:rPr lang="en-US" sz="8000" baseline="30000" dirty="0"/>
              <a:t>th</a:t>
            </a:r>
            <a:r>
              <a:rPr lang="en-US" sz="8000" dirty="0"/>
              <a:t> 8:00am-3:30pm – Virtual</a:t>
            </a:r>
          </a:p>
          <a:p>
            <a:pPr marL="342900" lvl="1" indent="0">
              <a:buNone/>
            </a:pPr>
            <a:endParaRPr lang="en-US" sz="8000" b="1" dirty="0">
              <a:highlight>
                <a:srgbClr val="FFFF00"/>
              </a:highlight>
              <a:latin typeface="Helvetica, Arial"/>
            </a:endParaRPr>
          </a:p>
          <a:p>
            <a:pPr marL="342900" lvl="1" indent="0">
              <a:buNone/>
            </a:pPr>
            <a:r>
              <a:rPr lang="en-US" sz="8000" dirty="0">
                <a:latin typeface="Helvetica, Arial"/>
              </a:rPr>
              <a:t>Each Participate will spend about 2 hours with their State Advisor</a:t>
            </a:r>
          </a:p>
          <a:p>
            <a:pPr marL="342900" lvl="1" indent="0">
              <a:buNone/>
            </a:pPr>
            <a:r>
              <a:rPr lang="en-US" sz="7700" b="1" dirty="0">
                <a:latin typeface="Helvetica, Arial"/>
              </a:rPr>
              <a:t>         </a:t>
            </a:r>
          </a:p>
          <a:p>
            <a:pPr marL="342900" lvl="1" indent="0">
              <a:buNone/>
            </a:pPr>
            <a:r>
              <a:rPr lang="en-US" sz="7700" b="1" dirty="0">
                <a:highlight>
                  <a:srgbClr val="FFFF00"/>
                </a:highlight>
                <a:latin typeface="Helvetica, Arial"/>
              </a:rPr>
              <a:t>LAST ONE OF THE SCHOOL YEAR</a:t>
            </a:r>
            <a:r>
              <a:rPr lang="en-US" sz="7700" b="1" dirty="0">
                <a:latin typeface="Helvetica, Arial"/>
              </a:rPr>
              <a:t>	</a:t>
            </a:r>
          </a:p>
          <a:p>
            <a:pPr marL="0" indent="0">
              <a:spcBef>
                <a:spcPts val="0"/>
              </a:spcBef>
              <a:buNone/>
            </a:pPr>
            <a:endParaRPr lang="en-US" sz="8000" dirty="0">
              <a:latin typeface="Helvetica, Arial"/>
            </a:endParaRPr>
          </a:p>
          <a:p>
            <a:pPr marL="0" indent="0">
              <a:spcBef>
                <a:spcPts val="0"/>
              </a:spcBef>
              <a:buNone/>
            </a:pPr>
            <a:endParaRPr lang="en-US" sz="8000" dirty="0">
              <a:latin typeface="Helvetica, Arial"/>
            </a:endParaRPr>
          </a:p>
          <a:p>
            <a:pPr marL="0" indent="0">
              <a:spcBef>
                <a:spcPts val="0"/>
              </a:spcBef>
              <a:buNone/>
            </a:pPr>
            <a:r>
              <a:rPr lang="en-US" sz="8000" b="1" dirty="0">
                <a:latin typeface="Helvetica, Arial"/>
              </a:rPr>
              <a:t>Sign up:  </a:t>
            </a:r>
            <a:r>
              <a:rPr lang="en-US" sz="8000" u="sng" dirty="0">
                <a:solidFill>
                  <a:srgbClr val="0563C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https://fblaarizona.wufoo.com/forms/w9y13nl19006cq/</a:t>
            </a:r>
            <a:endParaRPr lang="en-US" sz="8000" b="1" dirty="0">
              <a:latin typeface="Helvetica, Arial"/>
            </a:endParaRPr>
          </a:p>
          <a:p>
            <a:pPr marL="0" indent="0">
              <a:spcBef>
                <a:spcPts val="0"/>
              </a:spcBef>
              <a:buNone/>
            </a:pPr>
            <a:endParaRPr lang="en-US" sz="2400" dirty="0">
              <a:latin typeface="Helvetica, Arial"/>
            </a:endParaRPr>
          </a:p>
          <a:p>
            <a:pPr marL="0" indent="0">
              <a:spcBef>
                <a:spcPts val="0"/>
              </a:spcBef>
              <a:buNone/>
            </a:pPr>
            <a:r>
              <a:rPr lang="en-US" sz="2400" dirty="0">
                <a:latin typeface="Helvetica, Arial"/>
              </a:rPr>
              <a:t>  </a:t>
            </a:r>
          </a:p>
          <a:p>
            <a:pPr marL="0" indent="0">
              <a:spcBef>
                <a:spcPts val="0"/>
              </a:spcBef>
              <a:buNone/>
            </a:pPr>
            <a:r>
              <a:rPr lang="en-US" dirty="0">
                <a:latin typeface="Helvetica, Arial"/>
              </a:rPr>
              <a:t> </a:t>
            </a:r>
          </a:p>
          <a:p>
            <a:pPr marL="0" indent="0">
              <a:spcBef>
                <a:spcPts val="0"/>
              </a:spcBef>
              <a:buNone/>
            </a:pPr>
            <a:endParaRPr lang="en-US" dirty="0">
              <a:latin typeface="Helvetica, Arial"/>
            </a:endParaRPr>
          </a:p>
          <a:p>
            <a:pPr marL="0" indent="0">
              <a:spcBef>
                <a:spcPts val="0"/>
              </a:spcBef>
              <a:buNone/>
            </a:pPr>
            <a:r>
              <a:rPr lang="en-US" dirty="0">
                <a:latin typeface="Helvetica, Arial"/>
              </a:rPr>
              <a:t>	</a:t>
            </a:r>
          </a:p>
          <a:p>
            <a:pPr>
              <a:spcBef>
                <a:spcPts val="0"/>
              </a:spcBef>
            </a:pPr>
            <a:endParaRPr lang="en-US" dirty="0"/>
          </a:p>
        </p:txBody>
      </p:sp>
      <p:pic>
        <p:nvPicPr>
          <p:cNvPr id="1026" name="Picture 2" descr="Log In | Training Advisor">
            <a:extLst>
              <a:ext uri="{FF2B5EF4-FFF2-40B4-BE49-F238E27FC236}">
                <a16:creationId xmlns:a16="http://schemas.microsoft.com/office/drawing/2014/main" id="{B2683DC3-6C53-430D-B181-D84BBBE95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4094"/>
            <a:ext cx="3147877" cy="1573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30FF9D4-ED7E-487D-98BE-1B972CBFB78C}"/>
              </a:ext>
            </a:extLst>
          </p:cNvPr>
          <p:cNvPicPr>
            <a:picLocks noChangeAspect="1"/>
          </p:cNvPicPr>
          <p:nvPr/>
        </p:nvPicPr>
        <p:blipFill>
          <a:blip r:embed="rId4"/>
          <a:stretch>
            <a:fillRect/>
          </a:stretch>
        </p:blipFill>
        <p:spPr>
          <a:xfrm>
            <a:off x="2620" y="-35510"/>
            <a:ext cx="9144000" cy="1032270"/>
          </a:xfrm>
          <a:prstGeom prst="rect">
            <a:avLst/>
          </a:prstGeom>
        </p:spPr>
      </p:pic>
    </p:spTree>
    <p:extLst>
      <p:ext uri="{BB962C8B-B14F-4D97-AF65-F5344CB8AC3E}">
        <p14:creationId xmlns:p14="http://schemas.microsoft.com/office/powerpoint/2010/main" val="4193206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idx="4294967295"/>
          </p:nvPr>
        </p:nvSpPr>
        <p:spPr>
          <a:xfrm>
            <a:off x="685800" y="1354025"/>
            <a:ext cx="5715000" cy="1032269"/>
          </a:xfrm>
          <a:prstGeom prst="rect">
            <a:avLst/>
          </a:prstGeom>
        </p:spPr>
        <p:txBody>
          <a:bodyPr anchor="ctr">
            <a:noAutofit/>
          </a:bodyPr>
          <a:lstStyle/>
          <a:p>
            <a:pPr>
              <a:lnSpc>
                <a:spcPct val="90000"/>
              </a:lnSpc>
            </a:pPr>
            <a:r>
              <a:rPr lang="en-US" sz="3600" b="1" dirty="0">
                <a:latin typeface="Helvetica, Arial"/>
              </a:rPr>
              <a:t>Advanced Advisor </a:t>
            </a:r>
            <a:br>
              <a:rPr lang="en-US" sz="3600" b="1" dirty="0">
                <a:latin typeface="Helvetica, Arial"/>
              </a:rPr>
            </a:br>
            <a:r>
              <a:rPr lang="en-US" sz="3600" b="1" dirty="0">
                <a:latin typeface="Helvetica, Arial"/>
              </a:rPr>
              <a:t>          Training</a:t>
            </a:r>
            <a:br>
              <a:rPr lang="en-US" sz="3600" b="1" dirty="0">
                <a:latin typeface="Helvetica, Arial"/>
              </a:rPr>
            </a:br>
            <a:r>
              <a:rPr lang="en-US" sz="3600" b="1" dirty="0">
                <a:latin typeface="Helvetica, Arial"/>
              </a:rPr>
              <a:t>        </a:t>
            </a:r>
            <a:r>
              <a:rPr lang="en-US" sz="2800" b="1" dirty="0">
                <a:latin typeface="Helvetica, Arial"/>
              </a:rPr>
              <a:t>(mini-sessions)</a:t>
            </a:r>
            <a:endParaRPr lang="en-US" sz="3600" b="1" dirty="0">
              <a:latin typeface="Helvetica, Arial"/>
            </a:endParaRPr>
          </a:p>
        </p:txBody>
      </p:sp>
      <p:sp>
        <p:nvSpPr>
          <p:cNvPr id="14" name="Text Placeholder 13">
            <a:extLst>
              <a:ext uri="{FF2B5EF4-FFF2-40B4-BE49-F238E27FC236}">
                <a16:creationId xmlns:a16="http://schemas.microsoft.com/office/drawing/2014/main" id="{F7580787-4CF5-4195-9119-C37E931CA514}"/>
              </a:ext>
            </a:extLst>
          </p:cNvPr>
          <p:cNvSpPr>
            <a:spLocks noGrp="1"/>
          </p:cNvSpPr>
          <p:nvPr>
            <p:ph idx="4294967295"/>
          </p:nvPr>
        </p:nvSpPr>
        <p:spPr>
          <a:xfrm>
            <a:off x="228600" y="2817682"/>
            <a:ext cx="9144000" cy="3278318"/>
          </a:xfrm>
          <a:prstGeom prst="rect">
            <a:avLst/>
          </a:prstGeom>
        </p:spPr>
        <p:txBody>
          <a:bodyPr anchor="t">
            <a:normAutofit fontScale="25000" lnSpcReduction="20000"/>
          </a:bodyPr>
          <a:lstStyle/>
          <a:p>
            <a:pPr marL="0" indent="0">
              <a:spcBef>
                <a:spcPts val="0"/>
              </a:spcBef>
              <a:buNone/>
            </a:pPr>
            <a:r>
              <a:rPr lang="en-US" sz="8600" b="1" dirty="0">
                <a:latin typeface="Arial" panose="020B0604020202020204" pitchFamily="34" charset="0"/>
                <a:cs typeface="Arial" panose="020B0604020202020204" pitchFamily="34" charset="0"/>
              </a:rPr>
              <a:t>Cost: </a:t>
            </a:r>
            <a:r>
              <a:rPr lang="en-US" sz="8600" dirty="0">
                <a:highlight>
                  <a:srgbClr val="FFFF00"/>
                </a:highlight>
                <a:latin typeface="Arial" panose="020B0604020202020204" pitchFamily="34" charset="0"/>
                <a:cs typeface="Arial" panose="020B0604020202020204" pitchFamily="34" charset="0"/>
              </a:rPr>
              <a:t>FREE</a:t>
            </a:r>
          </a:p>
          <a:p>
            <a:pPr marL="0" indent="0">
              <a:spcBef>
                <a:spcPts val="0"/>
              </a:spcBef>
              <a:buNone/>
            </a:pPr>
            <a:endParaRPr lang="en-US" sz="8600" dirty="0">
              <a:highlight>
                <a:srgbClr val="FFFF00"/>
              </a:highlight>
              <a:latin typeface="Arial" panose="020B0604020202020204" pitchFamily="34" charset="0"/>
              <a:cs typeface="Arial" panose="020B0604020202020204" pitchFamily="34" charset="0"/>
            </a:endParaRPr>
          </a:p>
          <a:p>
            <a:pPr marL="0" indent="0">
              <a:spcBef>
                <a:spcPts val="0"/>
              </a:spcBef>
              <a:buNone/>
            </a:pPr>
            <a:r>
              <a:rPr lang="en-US" sz="8600" b="1" dirty="0">
                <a:latin typeface="Arial" panose="020B0604020202020204" pitchFamily="34" charset="0"/>
                <a:cs typeface="Arial" panose="020B0604020202020204" pitchFamily="34" charset="0"/>
              </a:rPr>
              <a:t>Time: </a:t>
            </a:r>
            <a:r>
              <a:rPr lang="en-US" sz="8600" dirty="0">
                <a:latin typeface="Arial" panose="020B0604020202020204" pitchFamily="34" charset="0"/>
                <a:cs typeface="Arial" panose="020B0604020202020204" pitchFamily="34" charset="0"/>
              </a:rPr>
              <a:t>4:00pm-6:00pm</a:t>
            </a:r>
          </a:p>
          <a:p>
            <a:pPr marL="0" indent="0">
              <a:spcBef>
                <a:spcPts val="0"/>
              </a:spcBef>
              <a:buNone/>
            </a:pPr>
            <a:endParaRPr lang="en-US" sz="8600" dirty="0">
              <a:latin typeface="Arial" panose="020B0604020202020204" pitchFamily="34" charset="0"/>
              <a:cs typeface="Arial" panose="020B0604020202020204" pitchFamily="34" charset="0"/>
            </a:endParaRPr>
          </a:p>
          <a:p>
            <a:pPr marL="0" indent="0">
              <a:spcBef>
                <a:spcPts val="0"/>
              </a:spcBef>
              <a:buNone/>
            </a:pPr>
            <a:r>
              <a:rPr lang="en-US" sz="8600" b="1" dirty="0">
                <a:latin typeface="Arial" panose="020B0604020202020204" pitchFamily="34" charset="0"/>
                <a:cs typeface="Arial" panose="020B0604020202020204" pitchFamily="34" charset="0"/>
              </a:rPr>
              <a:t>Dates: </a:t>
            </a:r>
            <a:r>
              <a:rPr lang="en-US" sz="8600" dirty="0">
                <a:latin typeface="Arial" panose="020B0604020202020204" pitchFamily="34" charset="0"/>
                <a:cs typeface="Arial" panose="020B0604020202020204" pitchFamily="34" charset="0"/>
              </a:rPr>
              <a:t>December 6</a:t>
            </a:r>
            <a:r>
              <a:rPr lang="en-US" sz="8600" baseline="30000" dirty="0">
                <a:latin typeface="Arial" panose="020B0604020202020204" pitchFamily="34" charset="0"/>
                <a:cs typeface="Arial" panose="020B0604020202020204" pitchFamily="34" charset="0"/>
              </a:rPr>
              <a:t>th</a:t>
            </a:r>
            <a:r>
              <a:rPr lang="en-US" sz="8600" dirty="0">
                <a:latin typeface="Arial" panose="020B0604020202020204" pitchFamily="34" charset="0"/>
                <a:cs typeface="Arial" panose="020B0604020202020204" pitchFamily="34" charset="0"/>
              </a:rPr>
              <a:t>-10</a:t>
            </a:r>
            <a:r>
              <a:rPr lang="en-US" sz="8600" baseline="30000" dirty="0">
                <a:latin typeface="Arial" panose="020B0604020202020204" pitchFamily="34" charset="0"/>
                <a:cs typeface="Arial" panose="020B0604020202020204" pitchFamily="34" charset="0"/>
              </a:rPr>
              <a:t>th</a:t>
            </a:r>
            <a:r>
              <a:rPr lang="en-US" sz="8600" dirty="0">
                <a:latin typeface="Arial" panose="020B0604020202020204" pitchFamily="34" charset="0"/>
                <a:cs typeface="Arial" panose="020B0604020202020204" pitchFamily="34" charset="0"/>
              </a:rPr>
              <a:t> </a:t>
            </a:r>
          </a:p>
          <a:p>
            <a:pPr marL="0" indent="0">
              <a:buNone/>
            </a:pPr>
            <a:r>
              <a:rPr lang="en-US" sz="8000" dirty="0"/>
              <a:t>Monday – “Establishing a Firm Foundation for your CTSO”</a:t>
            </a:r>
          </a:p>
          <a:p>
            <a:pPr marL="0" indent="0">
              <a:buNone/>
            </a:pPr>
            <a:r>
              <a:rPr lang="en-US" sz="8000" dirty="0"/>
              <a:t>Tuesday – “Growing your Program”</a:t>
            </a:r>
          </a:p>
          <a:p>
            <a:pPr marL="0" indent="0">
              <a:buNone/>
            </a:pPr>
            <a:r>
              <a:rPr lang="en-US" sz="8000" dirty="0"/>
              <a:t>Wednesday – “Building a Solid Officer Team”</a:t>
            </a:r>
          </a:p>
          <a:p>
            <a:pPr marL="0" indent="0">
              <a:buNone/>
            </a:pPr>
            <a:r>
              <a:rPr lang="en-US" sz="8000" dirty="0"/>
              <a:t>Thursday – “Successfully Implementing a Program of Work”</a:t>
            </a:r>
          </a:p>
          <a:p>
            <a:pPr marL="0" indent="0">
              <a:buNone/>
            </a:pPr>
            <a:r>
              <a:rPr lang="en-US" sz="8000" dirty="0"/>
              <a:t>Friday – “Running an Effective Meeting” (</a:t>
            </a:r>
            <a:r>
              <a:rPr lang="en-US" sz="8000" dirty="0" err="1"/>
              <a:t>parli</a:t>
            </a:r>
            <a:r>
              <a:rPr lang="en-US" sz="8000" dirty="0"/>
              <a:t> pro)</a:t>
            </a:r>
          </a:p>
          <a:p>
            <a:pPr marL="0" indent="0">
              <a:spcBef>
                <a:spcPts val="0"/>
              </a:spcBef>
              <a:buNone/>
            </a:pPr>
            <a:endParaRPr lang="en-US" sz="8000" dirty="0">
              <a:latin typeface="Helvetica, Arial"/>
            </a:endParaRPr>
          </a:p>
          <a:p>
            <a:pPr marL="0" indent="0">
              <a:spcBef>
                <a:spcPts val="0"/>
              </a:spcBef>
              <a:buNone/>
            </a:pPr>
            <a:r>
              <a:rPr lang="en-US" sz="8000" b="1" dirty="0">
                <a:latin typeface="Helvetica, Arial"/>
              </a:rPr>
              <a:t>Sign up:  </a:t>
            </a:r>
            <a:r>
              <a:rPr lang="en-US" sz="8000" u="sng" dirty="0">
                <a:solidFill>
                  <a:srgbClr val="0563C1"/>
                </a:solidFill>
                <a:latin typeface="Calibri" panose="020F0502020204030204" pitchFamily="34" charset="0"/>
                <a:ea typeface="Calibri" panose="020F0502020204030204" pitchFamily="34" charset="0"/>
              </a:rPr>
              <a:t>https://fblaarizona.wufoo.com/forms/wh8c7zp1eqclbu/</a:t>
            </a:r>
            <a:endParaRPr lang="en-US" sz="2400" dirty="0">
              <a:latin typeface="Helvetica, Arial"/>
            </a:endParaRPr>
          </a:p>
          <a:p>
            <a:pPr marL="0" indent="0">
              <a:spcBef>
                <a:spcPts val="0"/>
              </a:spcBef>
              <a:buNone/>
            </a:pPr>
            <a:r>
              <a:rPr lang="en-US" sz="2400" dirty="0">
                <a:latin typeface="Helvetica, Arial"/>
              </a:rPr>
              <a:t>  </a:t>
            </a:r>
          </a:p>
          <a:p>
            <a:pPr marL="0" indent="0">
              <a:spcBef>
                <a:spcPts val="0"/>
              </a:spcBef>
              <a:buNone/>
            </a:pPr>
            <a:r>
              <a:rPr lang="en-US" dirty="0">
                <a:latin typeface="Helvetica, Arial"/>
              </a:rPr>
              <a:t> </a:t>
            </a:r>
          </a:p>
          <a:p>
            <a:pPr marL="0" indent="0">
              <a:spcBef>
                <a:spcPts val="0"/>
              </a:spcBef>
              <a:buNone/>
            </a:pPr>
            <a:endParaRPr lang="en-US" dirty="0">
              <a:latin typeface="Helvetica, Arial"/>
            </a:endParaRPr>
          </a:p>
          <a:p>
            <a:pPr marL="0" indent="0">
              <a:spcBef>
                <a:spcPts val="0"/>
              </a:spcBef>
              <a:buNone/>
            </a:pPr>
            <a:r>
              <a:rPr lang="en-US" dirty="0">
                <a:latin typeface="Helvetica, Arial"/>
              </a:rPr>
              <a:t>	</a:t>
            </a:r>
          </a:p>
          <a:p>
            <a:pPr>
              <a:spcBef>
                <a:spcPts val="0"/>
              </a:spcBef>
            </a:pPr>
            <a:endParaRPr lang="en-US" dirty="0"/>
          </a:p>
        </p:txBody>
      </p:sp>
      <p:pic>
        <p:nvPicPr>
          <p:cNvPr id="7" name="Picture 6">
            <a:extLst>
              <a:ext uri="{FF2B5EF4-FFF2-40B4-BE49-F238E27FC236}">
                <a16:creationId xmlns:a16="http://schemas.microsoft.com/office/drawing/2014/main" id="{230FF9D4-ED7E-487D-98BE-1B972CBFB78C}"/>
              </a:ext>
            </a:extLst>
          </p:cNvPr>
          <p:cNvPicPr>
            <a:picLocks noChangeAspect="1"/>
          </p:cNvPicPr>
          <p:nvPr/>
        </p:nvPicPr>
        <p:blipFill>
          <a:blip r:embed="rId2"/>
          <a:stretch>
            <a:fillRect/>
          </a:stretch>
        </p:blipFill>
        <p:spPr>
          <a:xfrm>
            <a:off x="2620" y="0"/>
            <a:ext cx="9144000" cy="1032270"/>
          </a:xfrm>
          <a:prstGeom prst="rect">
            <a:avLst/>
          </a:prstGeom>
        </p:spPr>
      </p:pic>
      <p:pic>
        <p:nvPicPr>
          <p:cNvPr id="8" name="Picture 7">
            <a:extLst>
              <a:ext uri="{FF2B5EF4-FFF2-40B4-BE49-F238E27FC236}">
                <a16:creationId xmlns:a16="http://schemas.microsoft.com/office/drawing/2014/main" id="{F77A1C83-F410-4E62-B225-16A40B015BB3}"/>
              </a:ext>
            </a:extLst>
          </p:cNvPr>
          <p:cNvPicPr>
            <a:picLocks noChangeAspect="1"/>
          </p:cNvPicPr>
          <p:nvPr/>
        </p:nvPicPr>
        <p:blipFill>
          <a:blip r:embed="rId3"/>
          <a:stretch>
            <a:fillRect/>
          </a:stretch>
        </p:blipFill>
        <p:spPr>
          <a:xfrm>
            <a:off x="5029200" y="1288995"/>
            <a:ext cx="3860800" cy="2185358"/>
          </a:xfrm>
          <a:prstGeom prst="rect">
            <a:avLst/>
          </a:prstGeom>
        </p:spPr>
      </p:pic>
    </p:spTree>
    <p:extLst>
      <p:ext uri="{BB962C8B-B14F-4D97-AF65-F5344CB8AC3E}">
        <p14:creationId xmlns:p14="http://schemas.microsoft.com/office/powerpoint/2010/main" val="3028671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FA0056-561C-4E7E-B2FE-A0D6B3197CB4}"/>
              </a:ext>
            </a:extLst>
          </p:cNvPr>
          <p:cNvSpPr>
            <a:spLocks noGrp="1"/>
          </p:cNvSpPr>
          <p:nvPr>
            <p:ph type="title"/>
          </p:nvPr>
        </p:nvSpPr>
        <p:spPr>
          <a:xfrm>
            <a:off x="667383" y="498764"/>
            <a:ext cx="6400799" cy="3813991"/>
          </a:xfrm>
        </p:spPr>
        <p:txBody>
          <a:bodyPr vert="horz" lIns="91440" tIns="45720" rIns="91440" bIns="45720" rtlCol="0" anchor="ctr">
            <a:normAutofit/>
          </a:bodyPr>
          <a:lstStyle/>
          <a:p>
            <a:pPr defTabSz="914400"/>
            <a:r>
              <a:rPr lang="en-US" sz="4800" b="1" i="1" kern="1200" dirty="0">
                <a:solidFill>
                  <a:srgbClr val="FFFFFF"/>
                </a:solidFill>
                <a:latin typeface="+mj-lt"/>
                <a:ea typeface="+mj-ea"/>
                <a:cs typeface="+mj-cs"/>
              </a:rPr>
              <a:t>Skating to the Future</a:t>
            </a:r>
            <a:br>
              <a:rPr lang="en-US" sz="4800" b="1" i="1" kern="1200" dirty="0">
                <a:solidFill>
                  <a:srgbClr val="FFFFFF"/>
                </a:solidFill>
                <a:latin typeface="+mj-lt"/>
                <a:ea typeface="+mj-ea"/>
                <a:cs typeface="+mj-cs"/>
              </a:rPr>
            </a:br>
            <a:br>
              <a:rPr lang="en-US" sz="4000" b="1" kern="1200" dirty="0">
                <a:solidFill>
                  <a:srgbClr val="FFFFFF"/>
                </a:solidFill>
                <a:latin typeface="+mj-lt"/>
                <a:ea typeface="+mj-ea"/>
                <a:cs typeface="+mj-cs"/>
              </a:rPr>
            </a:b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Middle Level </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Leadership Conference</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	</a:t>
            </a:r>
            <a:r>
              <a:rPr lang="en-US" sz="3100" b="1" kern="1200" dirty="0">
                <a:solidFill>
                  <a:srgbClr val="FFFFFF"/>
                </a:solidFill>
                <a:latin typeface="+mj-lt"/>
                <a:ea typeface="+mj-ea"/>
                <a:cs typeface="+mj-cs"/>
              </a:rPr>
              <a:t>$25 per Student/Teacher</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Skating">
            <a:extLst>
              <a:ext uri="{FF2B5EF4-FFF2-40B4-BE49-F238E27FC236}">
                <a16:creationId xmlns:a16="http://schemas.microsoft.com/office/drawing/2014/main" id="{52334D40-D117-4FB6-A267-F449F7BF9A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249" y="2746712"/>
            <a:ext cx="1364575" cy="1364575"/>
          </a:xfrm>
          <a:prstGeom prst="rect">
            <a:avLst/>
          </a:prstGeom>
        </p:spPr>
      </p:pic>
      <p:sp>
        <p:nvSpPr>
          <p:cNvPr id="3" name="TextBox 2">
            <a:extLst>
              <a:ext uri="{FF2B5EF4-FFF2-40B4-BE49-F238E27FC236}">
                <a16:creationId xmlns:a16="http://schemas.microsoft.com/office/drawing/2014/main" id="{9946AA48-83BF-467C-A699-62E8E4B584D0}"/>
              </a:ext>
            </a:extLst>
          </p:cNvPr>
          <p:cNvSpPr txBox="1"/>
          <p:nvPr/>
        </p:nvSpPr>
        <p:spPr>
          <a:xfrm>
            <a:off x="1219200" y="4517574"/>
            <a:ext cx="6400800"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mn-cs"/>
              </a:rPr>
              <a:t>SAVE THE 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December 15</a:t>
            </a:r>
            <a:r>
              <a:rPr kumimoji="0" lang="en-US" sz="3600" b="1" i="0" u="none" strike="noStrike" kern="1200" cap="none" spc="0" normalizeH="0" baseline="30000" noProof="0" dirty="0">
                <a:ln>
                  <a:noFill/>
                </a:ln>
                <a:solidFill>
                  <a:prstClr val="black"/>
                </a:solidFill>
                <a:effectLst/>
                <a:highlight>
                  <a:srgbClr val="FFFF00"/>
                </a:highlight>
                <a:uLnTx/>
                <a:uFillTx/>
                <a:latin typeface="Arial" panose="020B0604020202020204"/>
                <a:ea typeface="+mn-ea"/>
                <a:cs typeface="+mn-cs"/>
              </a:rPr>
              <a:t>TH</a:t>
            </a:r>
            <a:r>
              <a:rPr kumimoji="0" lang="en-US" sz="36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(Date Changed)</a:t>
            </a:r>
          </a:p>
        </p:txBody>
      </p:sp>
    </p:spTree>
    <p:extLst>
      <p:ext uri="{BB962C8B-B14F-4D97-AF65-F5344CB8AC3E}">
        <p14:creationId xmlns:p14="http://schemas.microsoft.com/office/powerpoint/2010/main" val="1683690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550" y="979709"/>
            <a:ext cx="7200898" cy="612323"/>
          </a:xfrm>
        </p:spPr>
        <p:txBody>
          <a:bodyPr/>
          <a:lstStyle/>
          <a:p>
            <a:r>
              <a:rPr lang="en-US" dirty="0">
                <a:latin typeface="Helvetica, Arial"/>
              </a:rPr>
              <a:t>Questions, Concerns, Comments</a:t>
            </a:r>
          </a:p>
        </p:txBody>
      </p:sp>
      <p:sp>
        <p:nvSpPr>
          <p:cNvPr id="6" name="Text Placeholder 5"/>
          <p:cNvSpPr>
            <a:spLocks noGrp="1"/>
          </p:cNvSpPr>
          <p:nvPr>
            <p:ph type="body" idx="1"/>
          </p:nvPr>
        </p:nvSpPr>
        <p:spPr>
          <a:xfrm>
            <a:off x="853798" y="2224218"/>
            <a:ext cx="7200898" cy="520392"/>
          </a:xfrm>
        </p:spPr>
        <p:txBody>
          <a:bodyPr>
            <a:noAutofit/>
          </a:bodyPr>
          <a:lstStyle/>
          <a:p>
            <a:r>
              <a:rPr lang="en-US" sz="3000" b="1" dirty="0">
                <a:latin typeface="Verdana" panose="020B0604030504040204" pitchFamily="34" charset="0"/>
                <a:ea typeface="Verdana" panose="020B0604030504040204" pitchFamily="34" charset="0"/>
              </a:rPr>
              <a:t>Julie Ellis</a:t>
            </a:r>
          </a:p>
        </p:txBody>
      </p:sp>
      <p:sp>
        <p:nvSpPr>
          <p:cNvPr id="4" name="Content Placeholder 3">
            <a:extLst>
              <a:ext uri="{FF2B5EF4-FFF2-40B4-BE49-F238E27FC236}">
                <a16:creationId xmlns:a16="http://schemas.microsoft.com/office/drawing/2014/main" id="{0AB8BCC3-1600-4308-8014-14A0B186C185}"/>
              </a:ext>
            </a:extLst>
          </p:cNvPr>
          <p:cNvSpPr>
            <a:spLocks noGrp="1"/>
          </p:cNvSpPr>
          <p:nvPr>
            <p:ph idx="13"/>
          </p:nvPr>
        </p:nvSpPr>
        <p:spPr>
          <a:xfrm>
            <a:off x="609600" y="3309913"/>
            <a:ext cx="2581813" cy="1109133"/>
          </a:xfrm>
          <a:ln>
            <a:solidFill>
              <a:srgbClr val="FCAF17"/>
            </a:solidFill>
          </a:ln>
        </p:spPr>
        <p:txBody>
          <a:bodyPr>
            <a:normAutofit fontScale="92500"/>
          </a:bodyPr>
          <a:lstStyle/>
          <a:p>
            <a:endParaRPr lang="en-US" dirty="0">
              <a:solidFill>
                <a:srgbClr val="86724D"/>
              </a:solidFill>
              <a:hlinkClick r:id="rId2">
                <a:extLst>
                  <a:ext uri="{A12FA001-AC4F-418D-AE19-62706E023703}">
                    <ahyp:hlinkClr xmlns:ahyp="http://schemas.microsoft.com/office/drawing/2018/hyperlinkcolor" val="tx"/>
                  </a:ext>
                </a:extLst>
              </a:hlinkClick>
            </a:endParaRPr>
          </a:p>
          <a:p>
            <a:r>
              <a:rPr lang="en-US" dirty="0">
                <a:solidFill>
                  <a:schemeClr val="tx1"/>
                </a:solidFill>
                <a:hlinkClick r:id="rId2">
                  <a:extLst>
                    <a:ext uri="{A12FA001-AC4F-418D-AE19-62706E023703}">
                      <ahyp:hlinkClr xmlns:ahyp="http://schemas.microsoft.com/office/drawing/2018/hyperlinkcolor" val="tx"/>
                    </a:ext>
                  </a:extLst>
                </a:hlinkClick>
              </a:rPr>
              <a:t>Email</a:t>
            </a:r>
          </a:p>
          <a:p>
            <a:r>
              <a:rPr lang="en-US" dirty="0">
                <a:solidFill>
                  <a:srgbClr val="86724D"/>
                </a:solidFill>
                <a:hlinkClick r:id="rId2">
                  <a:extLst>
                    <a:ext uri="{A12FA001-AC4F-418D-AE19-62706E023703}">
                      <ahyp:hlinkClr xmlns:ahyp="http://schemas.microsoft.com/office/drawing/2018/hyperlinkcolor" val="tx"/>
                    </a:ext>
                  </a:extLst>
                </a:hlinkClick>
              </a:rPr>
              <a:t>Julie.Ellis@azed.gov</a:t>
            </a:r>
            <a:endParaRPr lang="en-US" dirty="0"/>
          </a:p>
          <a:p>
            <a:endParaRPr lang="en-US" dirty="0"/>
          </a:p>
        </p:txBody>
      </p:sp>
      <p:sp>
        <p:nvSpPr>
          <p:cNvPr id="7" name="Content Placeholder 6">
            <a:extLst>
              <a:ext uri="{FF2B5EF4-FFF2-40B4-BE49-F238E27FC236}">
                <a16:creationId xmlns:a16="http://schemas.microsoft.com/office/drawing/2014/main" id="{428FDBB6-6A54-4B1D-ABBE-DE509301FF60}"/>
              </a:ext>
            </a:extLst>
          </p:cNvPr>
          <p:cNvSpPr>
            <a:spLocks noGrp="1"/>
          </p:cNvSpPr>
          <p:nvPr>
            <p:ph idx="14"/>
          </p:nvPr>
        </p:nvSpPr>
        <p:spPr>
          <a:xfrm>
            <a:off x="3281093" y="3309914"/>
            <a:ext cx="2581813" cy="1109131"/>
          </a:xfrm>
          <a:ln>
            <a:solidFill>
              <a:srgbClr val="143F90"/>
            </a:solidFill>
          </a:ln>
        </p:spPr>
        <p:txBody>
          <a:bodyPr/>
          <a:lstStyle/>
          <a:p>
            <a:r>
              <a:rPr lang="en-US" u="sng" dirty="0"/>
              <a:t>Work</a:t>
            </a:r>
          </a:p>
          <a:p>
            <a:r>
              <a:rPr lang="en-US" dirty="0"/>
              <a:t>602-542-5350</a:t>
            </a:r>
          </a:p>
        </p:txBody>
      </p:sp>
      <p:sp>
        <p:nvSpPr>
          <p:cNvPr id="8" name="Content Placeholder 7">
            <a:extLst>
              <a:ext uri="{FF2B5EF4-FFF2-40B4-BE49-F238E27FC236}">
                <a16:creationId xmlns:a16="http://schemas.microsoft.com/office/drawing/2014/main" id="{E6B05710-068E-495A-A0FE-9CCD02F298A8}"/>
              </a:ext>
            </a:extLst>
          </p:cNvPr>
          <p:cNvSpPr>
            <a:spLocks noGrp="1"/>
          </p:cNvSpPr>
          <p:nvPr>
            <p:ph idx="15"/>
          </p:nvPr>
        </p:nvSpPr>
        <p:spPr>
          <a:xfrm>
            <a:off x="5952586" y="3309912"/>
            <a:ext cx="2402399" cy="1109133"/>
          </a:xfrm>
          <a:ln>
            <a:solidFill>
              <a:srgbClr val="D71920"/>
            </a:solidFill>
          </a:ln>
        </p:spPr>
        <p:txBody>
          <a:bodyPr/>
          <a:lstStyle/>
          <a:p>
            <a:r>
              <a:rPr lang="en-US" u="sng" dirty="0"/>
              <a:t>Cell</a:t>
            </a:r>
          </a:p>
          <a:p>
            <a:r>
              <a:rPr lang="en-US" dirty="0"/>
              <a:t>520-465-3655</a:t>
            </a:r>
          </a:p>
        </p:txBody>
      </p:sp>
      <p:sp>
        <p:nvSpPr>
          <p:cNvPr id="9" name="Text Placeholder 5">
            <a:extLst>
              <a:ext uri="{FF2B5EF4-FFF2-40B4-BE49-F238E27FC236}">
                <a16:creationId xmlns:a16="http://schemas.microsoft.com/office/drawing/2014/main" id="{196D06E3-ADC4-4D81-8E1F-AEA0200E22D8}"/>
              </a:ext>
            </a:extLst>
          </p:cNvPr>
          <p:cNvSpPr txBox="1">
            <a:spLocks/>
          </p:cNvSpPr>
          <p:nvPr/>
        </p:nvSpPr>
        <p:spPr>
          <a:xfrm>
            <a:off x="888967" y="4626107"/>
            <a:ext cx="7200898" cy="390294"/>
          </a:xfrm>
          <a:prstGeom prst="rect">
            <a:avLst/>
          </a:prstGeom>
        </p:spPr>
        <p:txBody>
          <a:bodyPr vert="horz" lIns="68580" tIns="34290" rIns="68580" bIns="3429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012169"/>
              </a:buClr>
              <a:buSzPct val="115000"/>
              <a:buFont typeface="Arial"/>
              <a:buNone/>
              <a:tabLst/>
              <a:defRPr/>
            </a:pPr>
            <a:r>
              <a:rPr kumimoji="0" lang="en-US" sz="3000" b="0" i="0" u="none" strike="noStrike" kern="1200" cap="none" spc="0" normalizeH="0" baseline="0" noProof="0" dirty="0">
                <a:ln>
                  <a:noFill/>
                </a:ln>
                <a:solidFill>
                  <a:prstClr val="black"/>
                </a:solidFill>
                <a:effectLst/>
                <a:uLnTx/>
                <a:uFillTx/>
                <a:latin typeface="Helvetica, Arial"/>
                <a:ea typeface="+mn-ea"/>
                <a:cs typeface="+mn-cs"/>
              </a:rPr>
              <a:t>Thank You!</a:t>
            </a:r>
          </a:p>
        </p:txBody>
      </p:sp>
      <p:pic>
        <p:nvPicPr>
          <p:cNvPr id="10" name="Picture 9">
            <a:extLst>
              <a:ext uri="{FF2B5EF4-FFF2-40B4-BE49-F238E27FC236}">
                <a16:creationId xmlns:a16="http://schemas.microsoft.com/office/drawing/2014/main" id="{230FF9D4-ED7E-487D-98BE-1B972CBFB78C}"/>
              </a:ext>
            </a:extLst>
          </p:cNvPr>
          <p:cNvPicPr>
            <a:picLocks noChangeAspect="1"/>
          </p:cNvPicPr>
          <p:nvPr/>
        </p:nvPicPr>
        <p:blipFill>
          <a:blip r:embed="rId3"/>
          <a:stretch>
            <a:fillRect/>
          </a:stretch>
        </p:blipFill>
        <p:spPr>
          <a:xfrm>
            <a:off x="0" y="0"/>
            <a:ext cx="9144000" cy="805674"/>
          </a:xfrm>
          <a:prstGeom prst="rect">
            <a:avLst/>
          </a:prstGeom>
        </p:spPr>
      </p:pic>
    </p:spTree>
    <p:extLst>
      <p:ext uri="{BB962C8B-B14F-4D97-AF65-F5344CB8AC3E}">
        <p14:creationId xmlns:p14="http://schemas.microsoft.com/office/powerpoint/2010/main" val="461978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774" y="328714"/>
            <a:ext cx="3064080" cy="1470025"/>
          </a:xfrm>
        </p:spPr>
        <p:txBody>
          <a:bodyPr>
            <a:noAutofit/>
          </a:bodyPr>
          <a:lstStyle/>
          <a:p>
            <a:pPr algn="l"/>
            <a:r>
              <a:rPr lang="en-US" sz="4800" dirty="0">
                <a:solidFill>
                  <a:schemeClr val="bg1"/>
                </a:solidFill>
                <a:latin typeface="MiloOT" panose="020B0504030101020102" pitchFamily="34" charset="0"/>
              </a:rPr>
              <a:t>Project CHANGE</a:t>
            </a:r>
          </a:p>
        </p:txBody>
      </p:sp>
      <p:sp>
        <p:nvSpPr>
          <p:cNvPr id="3" name="Subtitle 2"/>
          <p:cNvSpPr>
            <a:spLocks noGrp="1"/>
          </p:cNvSpPr>
          <p:nvPr>
            <p:ph type="subTitle" idx="1"/>
          </p:nvPr>
        </p:nvSpPr>
        <p:spPr>
          <a:xfrm>
            <a:off x="4286774" y="2248249"/>
            <a:ext cx="4521666" cy="1644242"/>
          </a:xfrm>
        </p:spPr>
        <p:txBody>
          <a:bodyPr>
            <a:noAutofit/>
          </a:bodyPr>
          <a:lstStyle/>
          <a:p>
            <a:pPr marL="342900" indent="-342900" algn="l">
              <a:buFont typeface="Arial" panose="020B0604020202020204" pitchFamily="34" charset="0"/>
              <a:buChar char="•"/>
            </a:pPr>
            <a:r>
              <a:rPr lang="en-US" sz="2400" b="1" dirty="0">
                <a:latin typeface="MiloOT" panose="020B0504030101020102" pitchFamily="34" charset="0"/>
              </a:rPr>
              <a:t>Increase gender nontraditional CTE enrollment </a:t>
            </a:r>
          </a:p>
          <a:p>
            <a:pPr marL="342900" indent="-342900" algn="l">
              <a:buFont typeface="Arial" panose="020B0604020202020204" pitchFamily="34" charset="0"/>
              <a:buChar char="•"/>
            </a:pPr>
            <a:r>
              <a:rPr lang="en-US" sz="2400" b="1" dirty="0">
                <a:latin typeface="MiloOT" panose="020B0504030101020102" pitchFamily="34" charset="0"/>
              </a:rPr>
              <a:t>Promote safe and healthy schools</a:t>
            </a:r>
            <a:endParaRPr lang="en-US" sz="2400" dirty="0">
              <a:latin typeface="MiloOT" panose="020B0504030101020102"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49" y="600861"/>
            <a:ext cx="3593635" cy="2395756"/>
          </a:xfrm>
          <a:prstGeom prst="rect">
            <a:avLst/>
          </a:prstGeom>
        </p:spPr>
      </p:pic>
      <p:sp>
        <p:nvSpPr>
          <p:cNvPr id="6" name="TextBox 5"/>
          <p:cNvSpPr txBox="1"/>
          <p:nvPr/>
        </p:nvSpPr>
        <p:spPr>
          <a:xfrm>
            <a:off x="382773" y="3246430"/>
            <a:ext cx="3904002"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C8D9D8"/>
                </a:solidFill>
                <a:effectLst/>
                <a:uLnTx/>
                <a:uFillTx/>
                <a:latin typeface="MiloOT" panose="020B0504030101020102" pitchFamily="34" charset="0"/>
                <a:ea typeface="+mn-ea"/>
                <a:cs typeface="+mn-cs"/>
              </a:rPr>
              <a:t>Recruitment + Retention of Nontraditional students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C8D9D8"/>
                </a:solidFill>
                <a:effectLst/>
                <a:uLnTx/>
                <a:uFillTx/>
                <a:latin typeface="MiloOT" panose="020B0504030101020102" pitchFamily="34" charset="0"/>
                <a:ea typeface="+mn-ea"/>
                <a:cs typeface="+mn-cs"/>
              </a:rPr>
              <a:t>Gender, CTE, and Nontraditional Career Success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C8D9D8"/>
                </a:solidFill>
                <a:effectLst/>
                <a:uLnTx/>
                <a:uFillTx/>
                <a:latin typeface="MiloOT" panose="020B0504030101020102" pitchFamily="34" charset="0"/>
                <a:ea typeface="+mn-ea"/>
                <a:cs typeface="+mn-cs"/>
              </a:rPr>
              <a:t>Stop Sexual Harassment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C8D9D8"/>
                </a:solidFill>
                <a:effectLst/>
                <a:uLnTx/>
                <a:uFillTx/>
                <a:latin typeface="MiloOT" panose="020B0504030101020102" pitchFamily="34" charset="0"/>
                <a:ea typeface="+mn-ea"/>
                <a:cs typeface="+mn-cs"/>
              </a:rPr>
              <a:t>Stop Cyberbullying + Promote Positive Digital Citizenship</a:t>
            </a:r>
          </a:p>
        </p:txBody>
      </p:sp>
      <p:sp>
        <p:nvSpPr>
          <p:cNvPr id="7" name="TextBox 6"/>
          <p:cNvSpPr txBox="1"/>
          <p:nvPr/>
        </p:nvSpPr>
        <p:spPr>
          <a:xfrm>
            <a:off x="4681330" y="4671391"/>
            <a:ext cx="446267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tylerlepeau@email.arizona.edu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timwernette@msn.com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26322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bg1"/>
                </a:solidFill>
                <a:latin typeface="MiloOT" panose="020B0504030101020102" pitchFamily="34" charset="0"/>
              </a:rPr>
              <a:t>Project CHANGE</a:t>
            </a:r>
            <a:endParaRPr lang="en-US" sz="4800" dirty="0"/>
          </a:p>
        </p:txBody>
      </p:sp>
      <p:sp>
        <p:nvSpPr>
          <p:cNvPr id="3" name="Content Placeholder 2"/>
          <p:cNvSpPr>
            <a:spLocks noGrp="1"/>
          </p:cNvSpPr>
          <p:nvPr>
            <p:ph idx="1"/>
          </p:nvPr>
        </p:nvSpPr>
        <p:spPr>
          <a:xfrm>
            <a:off x="404037" y="1103313"/>
            <a:ext cx="3763926" cy="5510139"/>
          </a:xfrm>
        </p:spPr>
        <p:txBody>
          <a:bodyPr>
            <a:normAutofit/>
          </a:bodyPr>
          <a:lstStyle/>
          <a:p>
            <a:pPr marL="0" indent="0">
              <a:buNone/>
            </a:pPr>
            <a:r>
              <a:rPr lang="en-US" dirty="0"/>
              <a:t>We are happy to present in person again!  Along with in-person presentations, we are also offering Project CHANGE presentations in these online and/or video formats: </a:t>
            </a:r>
          </a:p>
          <a:p>
            <a:pPr lvl="0"/>
            <a:r>
              <a:rPr lang="en-US" dirty="0"/>
              <a:t>Live online sessions on Zoom or Google Meet (works best with groups of about 10-40 participants).</a:t>
            </a:r>
          </a:p>
          <a:p>
            <a:pPr lvl="0"/>
            <a:r>
              <a:rPr lang="en-US" dirty="0"/>
              <a:t>Pre-recorded video presentations along with optional interactive Google slide activity.</a:t>
            </a:r>
          </a:p>
          <a:p>
            <a:endParaRPr lang="en-US" dirty="0"/>
          </a:p>
        </p:txBody>
      </p:sp>
      <p:sp>
        <p:nvSpPr>
          <p:cNvPr id="4" name="Content Placeholder 3"/>
          <p:cNvSpPr>
            <a:spLocks noGrp="1"/>
          </p:cNvSpPr>
          <p:nvPr>
            <p:ph idx="13"/>
          </p:nvPr>
        </p:nvSpPr>
        <p:spPr>
          <a:xfrm>
            <a:off x="4486940" y="1201480"/>
            <a:ext cx="3970751" cy="3934047"/>
          </a:xfrm>
        </p:spPr>
        <p:txBody>
          <a:bodyPr>
            <a:normAutofit/>
          </a:bodyPr>
          <a:lstStyle/>
          <a:p>
            <a:r>
              <a:rPr lang="en-US" dirty="0"/>
              <a:t>Presentations and workshops are provided at no cost. </a:t>
            </a:r>
          </a:p>
          <a:p>
            <a:r>
              <a:rPr lang="en-US" dirty="0"/>
              <a:t>Educator presentations provide professional development hours.  </a:t>
            </a:r>
          </a:p>
          <a:p>
            <a:r>
              <a:rPr lang="en-US" dirty="0"/>
              <a:t>Presentations run approximately an hour to accommodate a typical class period (shorter for pre-recorded video).</a:t>
            </a:r>
          </a:p>
          <a:p>
            <a:endParaRPr lang="en-US" dirty="0"/>
          </a:p>
        </p:txBody>
      </p:sp>
      <p:pic>
        <p:nvPicPr>
          <p:cNvPr id="6" name="Picture 5"/>
          <p:cNvPicPr>
            <a:picLocks noChangeAspect="1"/>
          </p:cNvPicPr>
          <p:nvPr/>
        </p:nvPicPr>
        <p:blipFill>
          <a:blip r:embed="rId2"/>
          <a:stretch>
            <a:fillRect/>
          </a:stretch>
        </p:blipFill>
        <p:spPr>
          <a:xfrm>
            <a:off x="4486940" y="5135527"/>
            <a:ext cx="4374738" cy="1119766"/>
          </a:xfrm>
          <a:prstGeom prst="rect">
            <a:avLst/>
          </a:prstGeom>
        </p:spPr>
      </p:pic>
    </p:spTree>
    <p:extLst>
      <p:ext uri="{BB962C8B-B14F-4D97-AF65-F5344CB8AC3E}">
        <p14:creationId xmlns:p14="http://schemas.microsoft.com/office/powerpoint/2010/main" val="4267923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5ACF-58A5-430D-B548-56981423FCC4}"/>
              </a:ext>
            </a:extLst>
          </p:cNvPr>
          <p:cNvSpPr>
            <a:spLocks noGrp="1"/>
          </p:cNvSpPr>
          <p:nvPr>
            <p:ph type="ctrTitle"/>
          </p:nvPr>
        </p:nvSpPr>
        <p:spPr>
          <a:xfrm>
            <a:off x="304800" y="2125980"/>
            <a:ext cx="8534400" cy="984885"/>
          </a:xfrm>
        </p:spPr>
        <p:txBody>
          <a:bodyPr/>
          <a:lstStyle/>
          <a:p>
            <a:pPr algn="ctr"/>
            <a:r>
              <a:rPr lang="en-US" b="1" dirty="0">
                <a:ln>
                  <a:solidFill>
                    <a:srgbClr val="C00000"/>
                  </a:solidFill>
                </a:ln>
                <a:latin typeface="Arial" panose="020B0604020202020204" pitchFamily="34" charset="0"/>
                <a:cs typeface="Arial" panose="020B0604020202020204" pitchFamily="34" charset="0"/>
              </a:rPr>
              <a:t>CTE ADMINISTRATORS MEETING</a:t>
            </a:r>
            <a:br>
              <a:rPr lang="en-US" b="1" dirty="0">
                <a:ln>
                  <a:solidFill>
                    <a:srgbClr val="C00000"/>
                  </a:solidFill>
                </a:ln>
                <a:latin typeface="Arial" panose="020B0604020202020204" pitchFamily="34" charset="0"/>
                <a:cs typeface="Arial" panose="020B0604020202020204" pitchFamily="34" charset="0"/>
              </a:rPr>
            </a:br>
            <a:r>
              <a:rPr lang="en-US" b="1" dirty="0">
                <a:ln>
                  <a:solidFill>
                    <a:srgbClr val="C00000"/>
                  </a:solidFill>
                </a:ln>
                <a:latin typeface="Arial" panose="020B0604020202020204" pitchFamily="34" charset="0"/>
                <a:cs typeface="Arial" panose="020B0604020202020204" pitchFamily="34" charset="0"/>
              </a:rPr>
              <a:t>November 4, 2021</a:t>
            </a:r>
          </a:p>
        </p:txBody>
      </p:sp>
      <p:sp>
        <p:nvSpPr>
          <p:cNvPr id="3" name="Subtitle 2">
            <a:extLst>
              <a:ext uri="{FF2B5EF4-FFF2-40B4-BE49-F238E27FC236}">
                <a16:creationId xmlns:a16="http://schemas.microsoft.com/office/drawing/2014/main" id="{EFA6E090-9BA7-436A-86FB-0D1015797EB8}"/>
              </a:ext>
            </a:extLst>
          </p:cNvPr>
          <p:cNvSpPr>
            <a:spLocks noGrp="1"/>
          </p:cNvSpPr>
          <p:nvPr>
            <p:ph type="subTitle" idx="4"/>
          </p:nvPr>
        </p:nvSpPr>
        <p:spPr>
          <a:xfrm>
            <a:off x="342900" y="3962400"/>
            <a:ext cx="8458200" cy="430887"/>
          </a:xfrm>
        </p:spPr>
        <p:txBody>
          <a:bodyPr/>
          <a:lstStyle/>
          <a:p>
            <a:pPr algn="ctr"/>
            <a:r>
              <a:rPr lang="en-US" dirty="0"/>
              <a:t>Accountability &amp; CTE Data Portal</a:t>
            </a:r>
          </a:p>
        </p:txBody>
      </p:sp>
      <p:pic>
        <p:nvPicPr>
          <p:cNvPr id="4" name="Picture 3">
            <a:extLst>
              <a:ext uri="{FF2B5EF4-FFF2-40B4-BE49-F238E27FC236}">
                <a16:creationId xmlns:a16="http://schemas.microsoft.com/office/drawing/2014/main" id="{230FF9D4-ED7E-487D-98BE-1B972CBFB78C}"/>
              </a:ext>
            </a:extLst>
          </p:cNvPr>
          <p:cNvPicPr>
            <a:picLocks noChangeAspect="1"/>
          </p:cNvPicPr>
          <p:nvPr/>
        </p:nvPicPr>
        <p:blipFill>
          <a:blip r:embed="rId2"/>
          <a:stretch>
            <a:fillRect/>
          </a:stretch>
        </p:blipFill>
        <p:spPr>
          <a:xfrm>
            <a:off x="0" y="76200"/>
            <a:ext cx="9144000" cy="457200"/>
          </a:xfrm>
          <a:prstGeom prst="rect">
            <a:avLst/>
          </a:prstGeom>
        </p:spPr>
      </p:pic>
    </p:spTree>
    <p:extLst>
      <p:ext uri="{BB962C8B-B14F-4D97-AF65-F5344CB8AC3E}">
        <p14:creationId xmlns:p14="http://schemas.microsoft.com/office/powerpoint/2010/main" val="1421129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FY 2022 CTE Data Portal Timeline</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graphicFrame>
        <p:nvGraphicFramePr>
          <p:cNvPr id="4" name="Table 6">
            <a:extLst>
              <a:ext uri="{FF2B5EF4-FFF2-40B4-BE49-F238E27FC236}">
                <a16:creationId xmlns:a16="http://schemas.microsoft.com/office/drawing/2014/main" id="{CE6F18E8-4F50-4BB2-8128-819553C0243A}"/>
              </a:ext>
            </a:extLst>
          </p:cNvPr>
          <p:cNvGraphicFramePr>
            <a:graphicFrameLocks noGrp="1"/>
          </p:cNvGraphicFramePr>
          <p:nvPr/>
        </p:nvGraphicFramePr>
        <p:xfrm>
          <a:off x="833846" y="1285254"/>
          <a:ext cx="7467600" cy="4866640"/>
        </p:xfrm>
        <a:graphic>
          <a:graphicData uri="http://schemas.openxmlformats.org/drawingml/2006/table">
            <a:tbl>
              <a:tblPr firstRow="1" bandRow="1">
                <a:tableStyleId>{5C22544A-7EE6-4342-B048-85BDC9FD1C3A}</a:tableStyleId>
              </a:tblPr>
              <a:tblGrid>
                <a:gridCol w="2137954">
                  <a:extLst>
                    <a:ext uri="{9D8B030D-6E8A-4147-A177-3AD203B41FA5}">
                      <a16:colId xmlns:a16="http://schemas.microsoft.com/office/drawing/2014/main" val="1812333735"/>
                    </a:ext>
                  </a:extLst>
                </a:gridCol>
                <a:gridCol w="5329646">
                  <a:extLst>
                    <a:ext uri="{9D8B030D-6E8A-4147-A177-3AD203B41FA5}">
                      <a16:colId xmlns:a16="http://schemas.microsoft.com/office/drawing/2014/main" val="2690770534"/>
                    </a:ext>
                  </a:extLst>
                </a:gridCol>
              </a:tblGrid>
              <a:tr h="370840">
                <a:tc>
                  <a:txBody>
                    <a:bodyPr/>
                    <a:lstStyle/>
                    <a:p>
                      <a:r>
                        <a:rPr lang="en-US" dirty="0"/>
                        <a:t>Date</a:t>
                      </a:r>
                    </a:p>
                  </a:txBody>
                  <a:tcPr/>
                </a:tc>
                <a:tc>
                  <a:txBody>
                    <a:bodyPr/>
                    <a:lstStyle/>
                    <a:p>
                      <a:r>
                        <a:rPr lang="en-US" dirty="0"/>
                        <a:t>Event/Deadline</a:t>
                      </a:r>
                    </a:p>
                  </a:txBody>
                  <a:tcPr/>
                </a:tc>
                <a:extLst>
                  <a:ext uri="{0D108BD9-81ED-4DB2-BD59-A6C34878D82A}">
                    <a16:rowId xmlns:a16="http://schemas.microsoft.com/office/drawing/2014/main" val="2065182849"/>
                  </a:ext>
                </a:extLst>
              </a:tr>
              <a:tr h="370840">
                <a:tc>
                  <a:txBody>
                    <a:bodyPr/>
                    <a:lstStyle/>
                    <a:p>
                      <a:r>
                        <a:rPr lang="en-US" dirty="0"/>
                        <a:t>October 15, 2021</a:t>
                      </a:r>
                    </a:p>
                  </a:txBody>
                  <a:tcPr/>
                </a:tc>
                <a:tc>
                  <a:txBody>
                    <a:bodyPr/>
                    <a:lstStyle/>
                    <a:p>
                      <a:r>
                        <a:rPr lang="en-US" dirty="0"/>
                        <a:t>FALL term enrollment “capture” date</a:t>
                      </a:r>
                    </a:p>
                  </a:txBody>
                  <a:tcPr/>
                </a:tc>
                <a:extLst>
                  <a:ext uri="{0D108BD9-81ED-4DB2-BD59-A6C34878D82A}">
                    <a16:rowId xmlns:a16="http://schemas.microsoft.com/office/drawing/2014/main" val="473938063"/>
                  </a:ext>
                </a:extLst>
              </a:tr>
              <a:tr h="370840">
                <a:tc>
                  <a:txBody>
                    <a:bodyPr/>
                    <a:lstStyle/>
                    <a:p>
                      <a:r>
                        <a:rPr lang="en-US" dirty="0"/>
                        <a:t>February 15, 2022</a:t>
                      </a:r>
                    </a:p>
                  </a:txBody>
                  <a:tcPr/>
                </a:tc>
                <a:tc>
                  <a:txBody>
                    <a:bodyPr/>
                    <a:lstStyle/>
                    <a:p>
                      <a:r>
                        <a:rPr lang="en-US" dirty="0"/>
                        <a:t>SPRING term enrollment “capture” date</a:t>
                      </a:r>
                    </a:p>
                  </a:txBody>
                  <a:tcPr/>
                </a:tc>
                <a:extLst>
                  <a:ext uri="{0D108BD9-81ED-4DB2-BD59-A6C34878D82A}">
                    <a16:rowId xmlns:a16="http://schemas.microsoft.com/office/drawing/2014/main" val="548313779"/>
                  </a:ext>
                </a:extLst>
              </a:tr>
              <a:tr h="370840">
                <a:tc>
                  <a:txBody>
                    <a:bodyPr/>
                    <a:lstStyle/>
                    <a:p>
                      <a:r>
                        <a:rPr lang="en-US" dirty="0"/>
                        <a:t>June 15, 2022</a:t>
                      </a:r>
                    </a:p>
                  </a:txBody>
                  <a:tcPr/>
                </a:tc>
                <a:tc>
                  <a:txBody>
                    <a:bodyPr/>
                    <a:lstStyle/>
                    <a:p>
                      <a:r>
                        <a:rPr lang="en-US" b="1" u="sng" dirty="0"/>
                        <a:t>DUE DATE #1:</a:t>
                      </a:r>
                      <a:r>
                        <a:rPr lang="en-US" b="1" u="none" dirty="0"/>
                        <a:t> </a:t>
                      </a:r>
                      <a:r>
                        <a:rPr lang="en-US" dirty="0"/>
                        <a:t>Enrollment &amp; Placement Survey closes temporarily.</a:t>
                      </a:r>
                    </a:p>
                    <a:p>
                      <a:r>
                        <a:rPr lang="en-US" dirty="0"/>
                        <a:t>Preliminary funding is calculated.</a:t>
                      </a:r>
                    </a:p>
                  </a:txBody>
                  <a:tcPr/>
                </a:tc>
                <a:extLst>
                  <a:ext uri="{0D108BD9-81ED-4DB2-BD59-A6C34878D82A}">
                    <a16:rowId xmlns:a16="http://schemas.microsoft.com/office/drawing/2014/main" val="1166217332"/>
                  </a:ext>
                </a:extLst>
              </a:tr>
              <a:tr h="370840">
                <a:tc>
                  <a:txBody>
                    <a:bodyPr/>
                    <a:lstStyle/>
                    <a:p>
                      <a:r>
                        <a:rPr lang="en-US" dirty="0"/>
                        <a:t>July 1, 2022</a:t>
                      </a:r>
                    </a:p>
                  </a:txBody>
                  <a:tcPr/>
                </a:tc>
                <a:tc>
                  <a:txBody>
                    <a:bodyPr/>
                    <a:lstStyle/>
                    <a:p>
                      <a:r>
                        <a:rPr lang="en-US" dirty="0"/>
                        <a:t>Enrollment &amp; Placement Survey data collection resumes. </a:t>
                      </a:r>
                    </a:p>
                  </a:txBody>
                  <a:tcPr/>
                </a:tc>
                <a:extLst>
                  <a:ext uri="{0D108BD9-81ED-4DB2-BD59-A6C34878D82A}">
                    <a16:rowId xmlns:a16="http://schemas.microsoft.com/office/drawing/2014/main" val="1021297150"/>
                  </a:ext>
                </a:extLst>
              </a:tr>
              <a:tr h="370840">
                <a:tc>
                  <a:txBody>
                    <a:bodyPr/>
                    <a:lstStyle/>
                    <a:p>
                      <a:r>
                        <a:rPr lang="en-US" dirty="0"/>
                        <a:t>July 31, 2022</a:t>
                      </a:r>
                    </a:p>
                  </a:txBody>
                  <a:tcPr/>
                </a:tc>
                <a:tc>
                  <a:txBody>
                    <a:bodyPr/>
                    <a:lstStyle/>
                    <a:p>
                      <a:r>
                        <a:rPr lang="en-US" b="1" u="sng" dirty="0"/>
                        <a:t>DUE DATE #2:</a:t>
                      </a:r>
                      <a:r>
                        <a:rPr lang="en-US" b="1" u="none" dirty="0"/>
                        <a:t> </a:t>
                      </a:r>
                      <a:r>
                        <a:rPr lang="en-US" dirty="0"/>
                        <a:t>FY 2022 CTE Data Portal data collection (+ 2021 Placement Survey) ends. *Except Credentials.</a:t>
                      </a:r>
                    </a:p>
                  </a:txBody>
                  <a:tcPr/>
                </a:tc>
                <a:extLst>
                  <a:ext uri="{0D108BD9-81ED-4DB2-BD59-A6C34878D82A}">
                    <a16:rowId xmlns:a16="http://schemas.microsoft.com/office/drawing/2014/main" val="1182011164"/>
                  </a:ext>
                </a:extLst>
              </a:tr>
              <a:tr h="370840">
                <a:tc>
                  <a:txBody>
                    <a:bodyPr/>
                    <a:lstStyle/>
                    <a:p>
                      <a:r>
                        <a:rPr lang="en-US" dirty="0"/>
                        <a:t>August/September 2022</a:t>
                      </a:r>
                    </a:p>
                  </a:txBody>
                  <a:tcPr/>
                </a:tc>
                <a:tc>
                  <a:txBody>
                    <a:bodyPr/>
                    <a:lstStyle/>
                    <a:p>
                      <a:r>
                        <a:rPr lang="en-US" dirty="0"/>
                        <a:t>Final funding is calculated. Performance measures are calculated. Reports are made available in CTE Data Portal.</a:t>
                      </a:r>
                    </a:p>
                  </a:txBody>
                  <a:tcPr/>
                </a:tc>
                <a:extLst>
                  <a:ext uri="{0D108BD9-81ED-4DB2-BD59-A6C34878D82A}">
                    <a16:rowId xmlns:a16="http://schemas.microsoft.com/office/drawing/2014/main" val="1320362821"/>
                  </a:ext>
                </a:extLst>
              </a:tr>
              <a:tr h="370840">
                <a:tc>
                  <a:txBody>
                    <a:bodyPr/>
                    <a:lstStyle/>
                    <a:p>
                      <a:r>
                        <a:rPr lang="en-US" dirty="0"/>
                        <a:t>June 30</a:t>
                      </a:r>
                      <a:r>
                        <a:rPr lang="en-US"/>
                        <a:t>, 2023</a:t>
                      </a:r>
                      <a:endParaRPr lang="en-US" dirty="0"/>
                    </a:p>
                  </a:txBody>
                  <a:tcPr/>
                </a:tc>
                <a:tc>
                  <a:txBody>
                    <a:bodyPr/>
                    <a:lstStyle/>
                    <a:p>
                      <a:r>
                        <a:rPr lang="en-US" dirty="0"/>
                        <a:t>FY 2022 Credentials data collection ends.</a:t>
                      </a:r>
                    </a:p>
                  </a:txBody>
                  <a:tcPr/>
                </a:tc>
                <a:extLst>
                  <a:ext uri="{0D108BD9-81ED-4DB2-BD59-A6C34878D82A}">
                    <a16:rowId xmlns:a16="http://schemas.microsoft.com/office/drawing/2014/main" val="2520102952"/>
                  </a:ext>
                </a:extLst>
              </a:tr>
            </a:tbl>
          </a:graphicData>
        </a:graphic>
      </p:graphicFrame>
    </p:spTree>
    <p:extLst>
      <p:ext uri="{BB962C8B-B14F-4D97-AF65-F5344CB8AC3E}">
        <p14:creationId xmlns:p14="http://schemas.microsoft.com/office/powerpoint/2010/main" val="3004719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Reminders &amp; Announcements</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
        <p:nvSpPr>
          <p:cNvPr id="3" name="TextBox 2">
            <a:extLst>
              <a:ext uri="{FF2B5EF4-FFF2-40B4-BE49-F238E27FC236}">
                <a16:creationId xmlns:a16="http://schemas.microsoft.com/office/drawing/2014/main" id="{193E2E5C-C8E1-4CA6-8037-0D5D9379F91C}"/>
              </a:ext>
            </a:extLst>
          </p:cNvPr>
          <p:cNvSpPr txBox="1"/>
          <p:nvPr/>
        </p:nvSpPr>
        <p:spPr>
          <a:xfrm>
            <a:off x="761999" y="1685925"/>
            <a:ext cx="7158939"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2021 Perkins performance measures are still being calculated.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There is an issue with some of the data that is pulled from AzEDS that is preventing accurate calculations – ADE IT is working on fixing these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Reminder: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FY 2023 State Priority grant allocation (enrollment-based portion) will be calculated using FY 2022 enrollment in grades 09 – 12. Historically, it has used enrollment in only grades 11 – 12.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Minutes per Week and Number of Weeks have also been removed from the calculation.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B7C1D0B-BD6A-47FA-9000-25C98FDE4052}"/>
              </a:ext>
            </a:extLst>
          </p:cNvPr>
          <p:cNvSpPr/>
          <p:nvPr/>
        </p:nvSpPr>
        <p:spPr>
          <a:xfrm>
            <a:off x="3198469" y="3429000"/>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2690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44B9-E9F0-4255-8919-CC863EFB10E0}"/>
              </a:ext>
            </a:extLst>
          </p:cNvPr>
          <p:cNvSpPr>
            <a:spLocks noGrp="1"/>
          </p:cNvSpPr>
          <p:nvPr>
            <p:ph type="title"/>
          </p:nvPr>
        </p:nvSpPr>
        <p:spPr>
          <a:xfrm>
            <a:off x="457200" y="228600"/>
            <a:ext cx="8229600" cy="792163"/>
          </a:xfrm>
        </p:spPr>
        <p:txBody>
          <a:bodyPr anchor="ctr">
            <a:normAutofit/>
          </a:bodyPr>
          <a:lstStyle/>
          <a:p>
            <a:pPr algn="ctr"/>
            <a:r>
              <a:rPr lang="en-US" dirty="0"/>
              <a:t>CTE Forums</a:t>
            </a:r>
          </a:p>
        </p:txBody>
      </p:sp>
      <p:sp>
        <p:nvSpPr>
          <p:cNvPr id="4" name="Content Placeholder 3">
            <a:extLst>
              <a:ext uri="{FF2B5EF4-FFF2-40B4-BE49-F238E27FC236}">
                <a16:creationId xmlns:a16="http://schemas.microsoft.com/office/drawing/2014/main" id="{92B5AC3C-54C3-4BBC-A7F1-771878A889A1}"/>
              </a:ext>
            </a:extLst>
          </p:cNvPr>
          <p:cNvSpPr>
            <a:spLocks noGrp="1"/>
          </p:cNvSpPr>
          <p:nvPr>
            <p:ph sz="quarter" idx="13"/>
          </p:nvPr>
        </p:nvSpPr>
        <p:spPr>
          <a:xfrm>
            <a:off x="488731" y="1371600"/>
            <a:ext cx="8229600" cy="4800600"/>
          </a:xfrm>
        </p:spPr>
        <p:txBody>
          <a:bodyPr>
            <a:normAutofit/>
          </a:bodyPr>
          <a:lstStyle/>
          <a:p>
            <a:r>
              <a:rPr lang="en-US" dirty="0"/>
              <a:t>October 19:  Online CTE Programs</a:t>
            </a:r>
          </a:p>
          <a:p>
            <a:endParaRPr lang="en-US" dirty="0"/>
          </a:p>
          <a:p>
            <a:endParaRPr lang="en-US" dirty="0"/>
          </a:p>
          <a:p>
            <a:r>
              <a:rPr lang="en-US"/>
              <a:t>November 15:  Rural </a:t>
            </a:r>
            <a:r>
              <a:rPr lang="en-US" dirty="0"/>
              <a:t>Work Based Learning Issues</a:t>
            </a:r>
          </a:p>
        </p:txBody>
      </p:sp>
      <p:pic>
        <p:nvPicPr>
          <p:cNvPr id="6" name="Picture 5">
            <a:extLst>
              <a:ext uri="{FF2B5EF4-FFF2-40B4-BE49-F238E27FC236}">
                <a16:creationId xmlns:a16="http://schemas.microsoft.com/office/drawing/2014/main" id="{2F78357C-55F2-4E55-91F4-90089D301A01}"/>
              </a:ext>
            </a:extLst>
          </p:cNvPr>
          <p:cNvPicPr>
            <a:picLocks noChangeAspect="1"/>
          </p:cNvPicPr>
          <p:nvPr/>
        </p:nvPicPr>
        <p:blipFill>
          <a:blip r:embed="rId2"/>
          <a:stretch>
            <a:fillRect/>
          </a:stretch>
        </p:blipFill>
        <p:spPr>
          <a:xfrm>
            <a:off x="0" y="5894210"/>
            <a:ext cx="1020182" cy="963790"/>
          </a:xfrm>
          <a:prstGeom prst="rect">
            <a:avLst/>
          </a:prstGeom>
        </p:spPr>
      </p:pic>
    </p:spTree>
    <p:extLst>
      <p:ext uri="{BB962C8B-B14F-4D97-AF65-F5344CB8AC3E}">
        <p14:creationId xmlns:p14="http://schemas.microsoft.com/office/powerpoint/2010/main" val="3195692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“Data Capture Date”</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
        <p:nvSpPr>
          <p:cNvPr id="3" name="TextBox 2">
            <a:extLst>
              <a:ext uri="{FF2B5EF4-FFF2-40B4-BE49-F238E27FC236}">
                <a16:creationId xmlns:a16="http://schemas.microsoft.com/office/drawing/2014/main" id="{193E2E5C-C8E1-4CA6-8037-0D5D9379F91C}"/>
              </a:ext>
            </a:extLst>
          </p:cNvPr>
          <p:cNvSpPr txBox="1"/>
          <p:nvPr/>
        </p:nvSpPr>
        <p:spPr>
          <a:xfrm>
            <a:off x="761999" y="1676400"/>
            <a:ext cx="7158939"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Two data “capture” dates in FY 2022.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FALL term: October 15,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SPRING term: February 15,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These replace 40</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th</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and 100</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th</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day enrollment 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Report any student enrolled in your CTE courses on these 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Students should be reported if they were enrolled on those dates, regardless of student absences or school breaks.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Contact CTE Accountability if you have special cases, such as students that transferred in from out of state or transferred in after the data capture date but did not earn credit elsewhere.</a:t>
            </a:r>
          </a:p>
        </p:txBody>
      </p:sp>
    </p:spTree>
    <p:extLst>
      <p:ext uri="{BB962C8B-B14F-4D97-AF65-F5344CB8AC3E}">
        <p14:creationId xmlns:p14="http://schemas.microsoft.com/office/powerpoint/2010/main" val="453030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FY 2022 Data Collection</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
        <p:nvSpPr>
          <p:cNvPr id="3" name="TextBox 2">
            <a:extLst>
              <a:ext uri="{FF2B5EF4-FFF2-40B4-BE49-F238E27FC236}">
                <a16:creationId xmlns:a16="http://schemas.microsoft.com/office/drawing/2014/main" id="{193E2E5C-C8E1-4CA6-8037-0D5D9379F91C}"/>
              </a:ext>
            </a:extLst>
          </p:cNvPr>
          <p:cNvSpPr txBox="1"/>
          <p:nvPr/>
        </p:nvSpPr>
        <p:spPr>
          <a:xfrm>
            <a:off x="822960" y="1395162"/>
            <a:ext cx="769620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FY 2022 Coherent Sequence and Enrollment modules are open for District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What should Districts be doing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Review your coherent sequence and ensure that it is up to date.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Add, delete, or modify programs to ensure that the entire coherent sequence is accurate.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Work with your District SIS staff to get a list of all students enrolled in CTE courses on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October 15, 2021.</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Try to get all the information on the enrollment templates.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This will make your data upload easier.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Templates are available here: </a:t>
            </a: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www.azed.gov/cte/cte-enrollment</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Create your enrollment upload templates.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Once credit is awarded at or near the end of the term, record those credits on the template and upload into the CTE Data Portal.</a:t>
            </a:r>
          </a:p>
        </p:txBody>
      </p:sp>
    </p:spTree>
    <p:extLst>
      <p:ext uri="{BB962C8B-B14F-4D97-AF65-F5344CB8AC3E}">
        <p14:creationId xmlns:p14="http://schemas.microsoft.com/office/powerpoint/2010/main" val="2609522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FY 2022 Data Collection</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
        <p:nvSpPr>
          <p:cNvPr id="3" name="TextBox 2">
            <a:extLst>
              <a:ext uri="{FF2B5EF4-FFF2-40B4-BE49-F238E27FC236}">
                <a16:creationId xmlns:a16="http://schemas.microsoft.com/office/drawing/2014/main" id="{193E2E5C-C8E1-4CA6-8037-0D5D9379F91C}"/>
              </a:ext>
            </a:extLst>
          </p:cNvPr>
          <p:cNvSpPr txBox="1"/>
          <p:nvPr/>
        </p:nvSpPr>
        <p:spPr>
          <a:xfrm>
            <a:off x="822960" y="1395162"/>
            <a:ext cx="769620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What should Districts be doing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Work with your CTED central office (if you are a member district/satellite campus of a CTED) to ensure that your data is congruent with theirs.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Review your Placement Survey list in the CTE Data Portal (2021 graduates).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Conduct placement surveys and record responses in the CTE Data Portal. </a:t>
            </a:r>
            <a:r>
              <a:rPr kumimoji="0" lang="en-US" sz="1800" b="1" i="1" u="none" strike="noStrike" kern="1200" cap="none" spc="0" normalizeH="0" baseline="0" noProof="0" dirty="0">
                <a:ln>
                  <a:noFill/>
                </a:ln>
                <a:solidFill>
                  <a:prstClr val="black"/>
                </a:solidFill>
                <a:effectLst/>
                <a:uLnTx/>
                <a:uFillTx/>
                <a:latin typeface="Arial" panose="020B0604020202020204"/>
                <a:ea typeface="+mn-ea"/>
                <a:cs typeface="+mn-cs"/>
              </a:rPr>
              <a:t>Due: June 15,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Record any industry credentials earned by students. Student must have an enrollment record in the system before you can record a related credential. </a:t>
            </a:r>
            <a:r>
              <a:rPr kumimoji="0" lang="en-US" sz="1800" b="1" i="1" u="none" strike="noStrike" kern="1200" cap="none" spc="0" normalizeH="0" baseline="0" noProof="0" dirty="0">
                <a:ln>
                  <a:noFill/>
                </a:ln>
                <a:solidFill>
                  <a:prstClr val="black"/>
                </a:solidFill>
                <a:effectLst/>
                <a:uLnTx/>
                <a:uFillTx/>
                <a:latin typeface="Arial" panose="020B0604020202020204"/>
                <a:ea typeface="+mn-ea"/>
                <a:cs typeface="+mn-cs"/>
              </a:rPr>
              <a:t>Due: June 30,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6114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Districts and CTEDs Working Together</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
        <p:nvSpPr>
          <p:cNvPr id="3" name="TextBox 2">
            <a:extLst>
              <a:ext uri="{FF2B5EF4-FFF2-40B4-BE49-F238E27FC236}">
                <a16:creationId xmlns:a16="http://schemas.microsoft.com/office/drawing/2014/main" id="{193E2E5C-C8E1-4CA6-8037-0D5D9379F91C}"/>
              </a:ext>
            </a:extLst>
          </p:cNvPr>
          <p:cNvSpPr txBox="1"/>
          <p:nvPr/>
        </p:nvSpPr>
        <p:spPr>
          <a:xfrm>
            <a:off x="801189" y="1275103"/>
            <a:ext cx="7696201"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Career and Technical Education Districts are now reporting student-level data in the CTE Data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Reporting responsibilities of districts/charters has not changed.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Districts must continue to report articulated enrollment for courses taught at CTED locations. Your CTED central office will report the same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Districts should use the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Articulated</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and </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Postsecondary Articulated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enrollment templates. Districts should </a:t>
            </a:r>
            <a:r>
              <a:rPr kumimoji="0" lang="en-US" sz="1800" b="0" i="0" u="sng" strike="noStrike" kern="1200" cap="none" spc="0" normalizeH="0" baseline="0" noProof="0" dirty="0">
                <a:ln>
                  <a:noFill/>
                </a:ln>
                <a:solidFill>
                  <a:prstClr val="black"/>
                </a:solidFill>
                <a:effectLst/>
                <a:uLnTx/>
                <a:uFillTx/>
                <a:latin typeface="Arial" panose="020B0604020202020204"/>
                <a:ea typeface="+mn-ea"/>
                <a:cs typeface="+mn-cs"/>
              </a:rPr>
              <a:t>not</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use the CTED Central Campus template (reserved for CTED central offices).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Use the “CTED/District Enrollment Discrepancy Report” to review data with your CTED. Report shows any students reported by one entity that have not been reported by the 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Member districts of EVIT will continue to not report articulated enrollment.</a:t>
            </a:r>
          </a:p>
        </p:txBody>
      </p:sp>
    </p:spTree>
    <p:extLst>
      <p:ext uri="{BB962C8B-B14F-4D97-AF65-F5344CB8AC3E}">
        <p14:creationId xmlns:p14="http://schemas.microsoft.com/office/powerpoint/2010/main" val="2771133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Resources</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
        <p:nvSpPr>
          <p:cNvPr id="3" name="TextBox 2">
            <a:extLst>
              <a:ext uri="{FF2B5EF4-FFF2-40B4-BE49-F238E27FC236}">
                <a16:creationId xmlns:a16="http://schemas.microsoft.com/office/drawing/2014/main" id="{193E2E5C-C8E1-4CA6-8037-0D5D9379F91C}"/>
              </a:ext>
            </a:extLst>
          </p:cNvPr>
          <p:cNvSpPr txBox="1"/>
          <p:nvPr/>
        </p:nvSpPr>
        <p:spPr>
          <a:xfrm>
            <a:off x="801189" y="1275103"/>
            <a:ext cx="769620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Enrollment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Use the CTE website to see what you need to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https://www.azed.gov/cte/cte-enrollment</a:t>
            </a: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Use the templates themselves to see what elements are needed. Most of this may come from your 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8719A93A-4EF9-4672-AC63-0219ACAE03AB}"/>
              </a:ext>
            </a:extLst>
          </p:cNvPr>
          <p:cNvPicPr>
            <a:picLocks noChangeAspect="1"/>
          </p:cNvPicPr>
          <p:nvPr/>
        </p:nvPicPr>
        <p:blipFill>
          <a:blip r:embed="rId5"/>
          <a:stretch>
            <a:fillRect/>
          </a:stretch>
        </p:blipFill>
        <p:spPr>
          <a:xfrm>
            <a:off x="1532869" y="3124200"/>
            <a:ext cx="6078255" cy="29100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4305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Resources</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
        <p:nvSpPr>
          <p:cNvPr id="3" name="TextBox 2">
            <a:extLst>
              <a:ext uri="{FF2B5EF4-FFF2-40B4-BE49-F238E27FC236}">
                <a16:creationId xmlns:a16="http://schemas.microsoft.com/office/drawing/2014/main" id="{193E2E5C-C8E1-4CA6-8037-0D5D9379F91C}"/>
              </a:ext>
            </a:extLst>
          </p:cNvPr>
          <p:cNvSpPr txBox="1"/>
          <p:nvPr/>
        </p:nvSpPr>
        <p:spPr>
          <a:xfrm>
            <a:off x="801189" y="1275103"/>
            <a:ext cx="316121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Placement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Use the CTE website to see what you need to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https://www.azed.gov/cte/cte-placement</a:t>
            </a: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Use the 2021 Placement Survey upload template, 2021 Placement Survey Form, and 2021 Placement Survey follow-up guide.</a:t>
            </a:r>
          </a:p>
        </p:txBody>
      </p:sp>
      <p:pic>
        <p:nvPicPr>
          <p:cNvPr id="7" name="Picture 6">
            <a:extLst>
              <a:ext uri="{FF2B5EF4-FFF2-40B4-BE49-F238E27FC236}">
                <a16:creationId xmlns:a16="http://schemas.microsoft.com/office/drawing/2014/main" id="{09DE86A9-D0B4-451C-B009-FB2D64889650}"/>
              </a:ext>
            </a:extLst>
          </p:cNvPr>
          <p:cNvPicPr>
            <a:picLocks noChangeAspect="1"/>
          </p:cNvPicPr>
          <p:nvPr/>
        </p:nvPicPr>
        <p:blipFill>
          <a:blip r:embed="rId5"/>
          <a:stretch>
            <a:fillRect/>
          </a:stretch>
        </p:blipFill>
        <p:spPr>
          <a:xfrm>
            <a:off x="4191000" y="1275103"/>
            <a:ext cx="4522358" cy="4586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5117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Resources</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sp>
        <p:nvSpPr>
          <p:cNvPr id="3" name="TextBox 2">
            <a:extLst>
              <a:ext uri="{FF2B5EF4-FFF2-40B4-BE49-F238E27FC236}">
                <a16:creationId xmlns:a16="http://schemas.microsoft.com/office/drawing/2014/main" id="{193E2E5C-C8E1-4CA6-8037-0D5D9379F91C}"/>
              </a:ext>
            </a:extLst>
          </p:cNvPr>
          <p:cNvSpPr txBox="1"/>
          <p:nvPr/>
        </p:nvSpPr>
        <p:spPr>
          <a:xfrm>
            <a:off x="801189" y="1275103"/>
            <a:ext cx="735221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General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Most general information on the CTE Data Portal and CTE Accountability is found on the CTE website under “CTE Data Portal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https://www.azed.gov/cte/cte-data-portal-information</a:t>
            </a: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FY 2022 CTE Data Portal timelines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CTE Data Portal training, including recordings of previous training + printed materials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CTE Data Portal User Guide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CTE Data &amp; Accountability Guidebook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Links to templates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Contact information for </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CTE Accountability team</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8561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a:xfrm>
            <a:off x="838200" y="609600"/>
            <a:ext cx="7082739" cy="430887"/>
          </a:xfrm>
        </p:spPr>
        <p:txBody>
          <a:bodyPr/>
          <a:lstStyle/>
          <a:p>
            <a:pPr algn="ctr"/>
            <a:r>
              <a:rPr lang="en-US" sz="2800" dirty="0">
                <a:ln>
                  <a:solidFill>
                    <a:srgbClr val="C00000"/>
                  </a:solidFill>
                </a:ln>
              </a:rPr>
              <a:t>Contact Information</a:t>
            </a:r>
          </a:p>
        </p:txBody>
      </p:sp>
      <p:pic>
        <p:nvPicPr>
          <p:cNvPr id="5" name="Picture 4" descr="http://www.azed.gov/cte/files/2017/07/CTE_Arizona_RGB.jpg">
            <a:extLst>
              <a:ext uri="{FF2B5EF4-FFF2-40B4-BE49-F238E27FC236}">
                <a16:creationId xmlns:a16="http://schemas.microsoft.com/office/drawing/2014/main" id="{E2C75AAD-9C4F-41B7-A301-C16995D0E3B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6" y="6322639"/>
            <a:ext cx="914401" cy="323192"/>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4BCB6256-57F7-455B-8AEF-FFD19324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6371126"/>
            <a:ext cx="382378" cy="323192"/>
          </a:xfrm>
          <a:prstGeom prst="rect">
            <a:avLst/>
          </a:prstGeom>
        </p:spPr>
      </p:pic>
      <p:graphicFrame>
        <p:nvGraphicFramePr>
          <p:cNvPr id="4" name="Table 6">
            <a:extLst>
              <a:ext uri="{FF2B5EF4-FFF2-40B4-BE49-F238E27FC236}">
                <a16:creationId xmlns:a16="http://schemas.microsoft.com/office/drawing/2014/main" id="{40EB2BC4-96E5-4C3E-AEE7-E836C20B49D7}"/>
              </a:ext>
            </a:extLst>
          </p:cNvPr>
          <p:cNvGraphicFramePr>
            <a:graphicFrameLocks noGrp="1"/>
          </p:cNvGraphicFramePr>
          <p:nvPr/>
        </p:nvGraphicFramePr>
        <p:xfrm>
          <a:off x="1523997" y="1755086"/>
          <a:ext cx="6096000" cy="195072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3852326895"/>
                    </a:ext>
                  </a:extLst>
                </a:gridCol>
                <a:gridCol w="3048000">
                  <a:extLst>
                    <a:ext uri="{9D8B030D-6E8A-4147-A177-3AD203B41FA5}">
                      <a16:colId xmlns:a16="http://schemas.microsoft.com/office/drawing/2014/main" val="841415961"/>
                    </a:ext>
                  </a:extLst>
                </a:gridCol>
              </a:tblGrid>
              <a:tr h="370840">
                <a:tc>
                  <a:txBody>
                    <a:bodyPr/>
                    <a:lstStyle/>
                    <a:p>
                      <a:pPr algn="ctr"/>
                      <a:r>
                        <a:rPr lang="en-US" dirty="0">
                          <a:solidFill>
                            <a:schemeClr val="tx1"/>
                          </a:solidFill>
                        </a:rPr>
                        <a:t>Tammie Chavez</a:t>
                      </a:r>
                    </a:p>
                    <a:p>
                      <a:pPr algn="ctr"/>
                      <a:r>
                        <a:rPr lang="en-US" sz="1600" b="0" dirty="0">
                          <a:solidFill>
                            <a:schemeClr val="tx1"/>
                          </a:solidFill>
                          <a:hlinkClick r:id="rId4">
                            <a:extLst>
                              <a:ext uri="{A12FA001-AC4F-418D-AE19-62706E023703}">
                                <ahyp:hlinkClr xmlns:ahyp="http://schemas.microsoft.com/office/drawing/2018/hyperlinkcolor" val="tx"/>
                              </a:ext>
                            </a:extLst>
                          </a:hlinkClick>
                        </a:rPr>
                        <a:t>Tammie.Chavez@azed.gov</a:t>
                      </a:r>
                      <a:endParaRPr lang="en-US" sz="1600" b="0" dirty="0">
                        <a:solidFill>
                          <a:schemeClr val="tx1"/>
                        </a:solidFill>
                      </a:endParaRPr>
                    </a:p>
                    <a:p>
                      <a:pPr algn="ctr"/>
                      <a:r>
                        <a:rPr lang="en-US" sz="1600" b="0" dirty="0">
                          <a:solidFill>
                            <a:schemeClr val="tx1"/>
                          </a:solidFill>
                        </a:rPr>
                        <a:t>602-542-3839</a:t>
                      </a:r>
                    </a:p>
                    <a:p>
                      <a:pPr algn="ctr"/>
                      <a:endParaRPr lang="en-US" sz="1600" b="0" dirty="0">
                        <a:solidFill>
                          <a:schemeClr val="tx1"/>
                        </a:solidFill>
                      </a:endParaRPr>
                    </a:p>
                  </a:txBody>
                  <a:tcPr/>
                </a:tc>
                <a:tc>
                  <a:txBody>
                    <a:bodyPr/>
                    <a:lstStyle/>
                    <a:p>
                      <a:pPr algn="ctr"/>
                      <a:r>
                        <a:rPr lang="en-US" dirty="0">
                          <a:solidFill>
                            <a:schemeClr val="tx1"/>
                          </a:solidFill>
                        </a:rPr>
                        <a:t>Donna Kerwin</a:t>
                      </a:r>
                    </a:p>
                    <a:p>
                      <a:pPr algn="ctr"/>
                      <a:r>
                        <a:rPr lang="en-US" sz="1600" b="0" dirty="0">
                          <a:solidFill>
                            <a:schemeClr val="tx1"/>
                          </a:solidFill>
                          <a:hlinkClick r:id="rId5">
                            <a:extLst>
                              <a:ext uri="{A12FA001-AC4F-418D-AE19-62706E023703}">
                                <ahyp:hlinkClr xmlns:ahyp="http://schemas.microsoft.com/office/drawing/2018/hyperlinkcolor" val="tx"/>
                              </a:ext>
                            </a:extLst>
                          </a:hlinkClick>
                        </a:rPr>
                        <a:t>Donna.Kerwin@azed.gov</a:t>
                      </a:r>
                      <a:r>
                        <a:rPr lang="en-US" sz="1600" b="0" dirty="0">
                          <a:solidFill>
                            <a:schemeClr val="tx1"/>
                          </a:solidFill>
                        </a:rPr>
                        <a:t> </a:t>
                      </a:r>
                    </a:p>
                    <a:p>
                      <a:pPr algn="ctr"/>
                      <a:r>
                        <a:rPr lang="en-US" sz="1600" b="0" dirty="0">
                          <a:solidFill>
                            <a:schemeClr val="tx1"/>
                          </a:solidFill>
                        </a:rPr>
                        <a:t>602-542-7881</a:t>
                      </a:r>
                    </a:p>
                  </a:txBody>
                  <a:tcPr/>
                </a:tc>
                <a:extLst>
                  <a:ext uri="{0D108BD9-81ED-4DB2-BD59-A6C34878D82A}">
                    <a16:rowId xmlns:a16="http://schemas.microsoft.com/office/drawing/2014/main" val="2341025696"/>
                  </a:ext>
                </a:extLst>
              </a:tr>
              <a:tr h="370840">
                <a:tc>
                  <a:txBody>
                    <a:bodyPr/>
                    <a:lstStyle/>
                    <a:p>
                      <a:pPr algn="ctr"/>
                      <a:r>
                        <a:rPr lang="en-US" b="1" dirty="0">
                          <a:solidFill>
                            <a:schemeClr val="tx1"/>
                          </a:solidFill>
                        </a:rPr>
                        <a:t>Samuel Irvin</a:t>
                      </a:r>
                    </a:p>
                    <a:p>
                      <a:pPr algn="ctr"/>
                      <a:r>
                        <a:rPr lang="en-US" sz="1600" b="0" dirty="0">
                          <a:solidFill>
                            <a:schemeClr val="tx1"/>
                          </a:solidFill>
                          <a:hlinkClick r:id="rId6">
                            <a:extLst>
                              <a:ext uri="{A12FA001-AC4F-418D-AE19-62706E023703}">
                                <ahyp:hlinkClr xmlns:ahyp="http://schemas.microsoft.com/office/drawing/2018/hyperlinkcolor" val="tx"/>
                              </a:ext>
                            </a:extLst>
                          </a:hlinkClick>
                        </a:rPr>
                        <a:t>Samuel.Irvin@azed.gov</a:t>
                      </a:r>
                      <a:endParaRPr lang="en-US" sz="1600" b="0" dirty="0">
                        <a:solidFill>
                          <a:schemeClr val="tx1"/>
                        </a:solidFill>
                      </a:endParaRPr>
                    </a:p>
                    <a:p>
                      <a:pPr algn="ctr"/>
                      <a:r>
                        <a:rPr lang="en-US" sz="1600" b="0" dirty="0">
                          <a:solidFill>
                            <a:schemeClr val="tx1"/>
                          </a:solidFill>
                        </a:rPr>
                        <a:t>602-364-1946</a:t>
                      </a:r>
                    </a:p>
                  </a:txBody>
                  <a:tcPr/>
                </a:tc>
                <a:tc>
                  <a:txBody>
                    <a:bodyPr/>
                    <a:lstStyle/>
                    <a:p>
                      <a:pPr algn="ctr"/>
                      <a:r>
                        <a:rPr lang="en-US" b="1" dirty="0">
                          <a:solidFill>
                            <a:schemeClr val="tx1"/>
                          </a:solidFill>
                        </a:rPr>
                        <a:t>Janet Silao</a:t>
                      </a:r>
                    </a:p>
                    <a:p>
                      <a:pPr algn="ctr"/>
                      <a:r>
                        <a:rPr lang="en-US" sz="1600" b="0" dirty="0">
                          <a:solidFill>
                            <a:schemeClr val="tx1"/>
                          </a:solidFill>
                          <a:hlinkClick r:id="rId7">
                            <a:extLst>
                              <a:ext uri="{A12FA001-AC4F-418D-AE19-62706E023703}">
                                <ahyp:hlinkClr xmlns:ahyp="http://schemas.microsoft.com/office/drawing/2018/hyperlinkcolor" val="tx"/>
                              </a:ext>
                            </a:extLst>
                          </a:hlinkClick>
                        </a:rPr>
                        <a:t>Janet.Silao@azed.gov</a:t>
                      </a:r>
                      <a:endParaRPr lang="en-US" sz="1600" b="0" dirty="0">
                        <a:solidFill>
                          <a:schemeClr val="tx1"/>
                        </a:solidFill>
                      </a:endParaRPr>
                    </a:p>
                    <a:p>
                      <a:pPr algn="ctr"/>
                      <a:r>
                        <a:rPr lang="en-US" sz="1600" b="0" dirty="0">
                          <a:solidFill>
                            <a:schemeClr val="tx1"/>
                          </a:solidFill>
                        </a:rPr>
                        <a:t>602-542-5485</a:t>
                      </a:r>
                    </a:p>
                  </a:txBody>
                  <a:tcPr/>
                </a:tc>
                <a:extLst>
                  <a:ext uri="{0D108BD9-81ED-4DB2-BD59-A6C34878D82A}">
                    <a16:rowId xmlns:a16="http://schemas.microsoft.com/office/drawing/2014/main" val="431835436"/>
                  </a:ext>
                </a:extLst>
              </a:tr>
            </a:tbl>
          </a:graphicData>
        </a:graphic>
      </p:graphicFrame>
      <p:sp>
        <p:nvSpPr>
          <p:cNvPr id="7" name="TextBox 6">
            <a:extLst>
              <a:ext uri="{FF2B5EF4-FFF2-40B4-BE49-F238E27FC236}">
                <a16:creationId xmlns:a16="http://schemas.microsoft.com/office/drawing/2014/main" id="{0DAB998C-3804-494C-9ACB-E1782CD431C5}"/>
              </a:ext>
            </a:extLst>
          </p:cNvPr>
          <p:cNvSpPr txBox="1"/>
          <p:nvPr/>
        </p:nvSpPr>
        <p:spPr>
          <a:xfrm>
            <a:off x="1257296" y="4114800"/>
            <a:ext cx="6629401"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www.azed.gov/cte/cte-data-portal-information</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862268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DD0D-1C8F-4D9F-B370-AA86D6B05611}"/>
              </a:ext>
            </a:extLst>
          </p:cNvPr>
          <p:cNvSpPr>
            <a:spLocks noGrp="1"/>
          </p:cNvSpPr>
          <p:nvPr>
            <p:ph type="ctrTitle"/>
          </p:nvPr>
        </p:nvSpPr>
        <p:spPr>
          <a:xfrm>
            <a:off x="685800" y="2125980"/>
            <a:ext cx="7772400" cy="3416320"/>
          </a:xfrm>
        </p:spPr>
        <p:txBody>
          <a:bodyPr/>
          <a:lstStyle/>
          <a:p>
            <a:pPr algn="ctr"/>
            <a:r>
              <a:rPr lang="en-US" sz="6600" dirty="0"/>
              <a:t>CTE Fiscal Updates </a:t>
            </a:r>
            <a:br>
              <a:rPr lang="en-US" dirty="0"/>
            </a:br>
            <a:br>
              <a:rPr lang="en-US" sz="2800" dirty="0"/>
            </a:br>
            <a:r>
              <a:rPr lang="en-US" sz="2400" b="1" dirty="0">
                <a:solidFill>
                  <a:schemeClr val="tx1"/>
                </a:solidFill>
                <a:latin typeface="Franklin Gothic Medium" panose="020B0603020102020204" pitchFamily="34" charset="0"/>
              </a:rPr>
              <a:t>Bobby Neves</a:t>
            </a:r>
            <a:br>
              <a:rPr lang="en-US" sz="2400" b="1" dirty="0">
                <a:solidFill>
                  <a:schemeClr val="tx1"/>
                </a:solidFill>
                <a:latin typeface="Franklin Gothic Medium" panose="020B0603020102020204" pitchFamily="34" charset="0"/>
              </a:rPr>
            </a:br>
            <a:r>
              <a:rPr lang="en-US" sz="2400" dirty="0">
                <a:solidFill>
                  <a:schemeClr val="tx1"/>
                </a:solidFill>
                <a:latin typeface="Franklin Gothic Medium" panose="020B0603020102020204" pitchFamily="34" charset="0"/>
              </a:rPr>
              <a:t>Director of Fiscal, Grants, &amp; Accountability</a:t>
            </a:r>
            <a:br>
              <a:rPr lang="en-US" sz="2400" dirty="0">
                <a:solidFill>
                  <a:schemeClr val="tx1"/>
                </a:solidFill>
                <a:latin typeface="Franklin Gothic Medium" panose="020B0603020102020204" pitchFamily="34" charset="0"/>
              </a:rPr>
            </a:br>
            <a:r>
              <a:rPr lang="en-US" sz="2400" dirty="0">
                <a:solidFill>
                  <a:schemeClr val="tx1"/>
                </a:solidFill>
                <a:latin typeface="Franklin Gothic Medium" panose="020B0603020102020204" pitchFamily="34" charset="0"/>
                <a:hlinkClick r:id="rId2">
                  <a:extLst>
                    <a:ext uri="{A12FA001-AC4F-418D-AE19-62706E023703}">
                      <ahyp:hlinkClr xmlns:ahyp="http://schemas.microsoft.com/office/drawing/2018/hyperlinkcolor" val="tx"/>
                    </a:ext>
                  </a:extLst>
                </a:hlinkClick>
              </a:rPr>
              <a:t>Bobby.Neves@azed.gov</a:t>
            </a:r>
            <a:br>
              <a:rPr lang="en-US" sz="2400" dirty="0">
                <a:solidFill>
                  <a:schemeClr val="tx1"/>
                </a:solidFill>
                <a:latin typeface="Franklin Gothic Medium" panose="020B0603020102020204" pitchFamily="34" charset="0"/>
              </a:rPr>
            </a:br>
            <a:r>
              <a:rPr lang="en-US" sz="2400" dirty="0">
                <a:solidFill>
                  <a:schemeClr val="tx1"/>
                </a:solidFill>
                <a:latin typeface="Franklin Gothic Medium" panose="020B0603020102020204" pitchFamily="34" charset="0"/>
              </a:rPr>
              <a:t>602-542-5137</a:t>
            </a:r>
            <a:br>
              <a:rPr lang="en-US" sz="2400" dirty="0">
                <a:latin typeface="Franklin Gothic Medium" panose="020B0603020102020204" pitchFamily="34" charset="0"/>
              </a:rPr>
            </a:br>
            <a:endParaRPr lang="en-US" dirty="0"/>
          </a:p>
        </p:txBody>
      </p:sp>
    </p:spTree>
    <p:extLst>
      <p:ext uri="{BB962C8B-B14F-4D97-AF65-F5344CB8AC3E}">
        <p14:creationId xmlns:p14="http://schemas.microsoft.com/office/powerpoint/2010/main" val="104659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86F2-3E5D-474A-BF25-395D6674FC38}"/>
              </a:ext>
            </a:extLst>
          </p:cNvPr>
          <p:cNvSpPr>
            <a:spLocks noGrp="1"/>
          </p:cNvSpPr>
          <p:nvPr>
            <p:ph type="title"/>
          </p:nvPr>
        </p:nvSpPr>
        <p:spPr/>
        <p:txBody>
          <a:bodyPr/>
          <a:lstStyle/>
          <a:p>
            <a:r>
              <a:rPr lang="en-US" dirty="0"/>
              <a:t>Fiscal Updates…</a:t>
            </a:r>
          </a:p>
        </p:txBody>
      </p:sp>
      <p:sp>
        <p:nvSpPr>
          <p:cNvPr id="3" name="Content Placeholder 2">
            <a:extLst>
              <a:ext uri="{FF2B5EF4-FFF2-40B4-BE49-F238E27FC236}">
                <a16:creationId xmlns:a16="http://schemas.microsoft.com/office/drawing/2014/main" id="{67487781-2C96-42F9-AEAC-9C272C170D73}"/>
              </a:ext>
            </a:extLst>
          </p:cNvPr>
          <p:cNvSpPr>
            <a:spLocks noGrp="1"/>
          </p:cNvSpPr>
          <p:nvPr>
            <p:ph sz="half" idx="2"/>
          </p:nvPr>
        </p:nvSpPr>
        <p:spPr>
          <a:xfrm>
            <a:off x="457199" y="1577340"/>
            <a:ext cx="8458201" cy="3662541"/>
          </a:xfrm>
        </p:spPr>
        <p:txBody>
          <a:bodyPr/>
          <a:lstStyle/>
          <a:p>
            <a:pPr marL="457200" indent="-457200">
              <a:buFont typeface="Wingdings" panose="05000000000000000000" pitchFamily="2" charset="2"/>
              <a:buChar char="Ø"/>
            </a:pPr>
            <a:r>
              <a:rPr lang="en-US" dirty="0">
                <a:latin typeface="Franklin Gothic Medium" panose="020B0603020102020204" pitchFamily="34" charset="0"/>
              </a:rPr>
              <a:t>FY22 Final Allocations</a:t>
            </a:r>
          </a:p>
          <a:p>
            <a:pPr marL="914400" lvl="1" indent="-457200">
              <a:buFont typeface="Wingdings" panose="05000000000000000000" pitchFamily="2" charset="2"/>
              <a:buChar char="Ø"/>
            </a:pPr>
            <a:r>
              <a:rPr lang="en-US" dirty="0">
                <a:latin typeface="Franklin Gothic Medium" panose="020B0603020102020204" pitchFamily="34" charset="0"/>
              </a:rPr>
              <a:t>Please remember to draw down funds</a:t>
            </a:r>
          </a:p>
          <a:p>
            <a:pPr marL="457200" indent="-457200">
              <a:buFont typeface="Wingdings" panose="05000000000000000000" pitchFamily="2" charset="2"/>
              <a:buChar char="Ø"/>
            </a:pPr>
            <a:endParaRPr lang="en-US" dirty="0">
              <a:latin typeface="Franklin Gothic Medium" panose="020B0603020102020204" pitchFamily="34" charset="0"/>
            </a:endParaRPr>
          </a:p>
          <a:p>
            <a:pPr marL="457200" indent="-457200">
              <a:buFont typeface="Wingdings" panose="05000000000000000000" pitchFamily="2" charset="2"/>
              <a:buChar char="Ø"/>
            </a:pPr>
            <a:r>
              <a:rPr lang="en-US" dirty="0">
                <a:latin typeface="Franklin Gothic Medium" panose="020B0603020102020204" pitchFamily="34" charset="0"/>
              </a:rPr>
              <a:t>FY23 CTE State Priority </a:t>
            </a:r>
          </a:p>
          <a:p>
            <a:pPr marL="914400" lvl="1" indent="-457200">
              <a:buFont typeface="Wingdings" panose="05000000000000000000" pitchFamily="2" charset="2"/>
              <a:buChar char="Ø"/>
            </a:pPr>
            <a:r>
              <a:rPr lang="en-US" dirty="0">
                <a:latin typeface="Franklin Gothic Medium" panose="020B0603020102020204" pitchFamily="34" charset="0"/>
              </a:rPr>
              <a:t>9</a:t>
            </a:r>
            <a:r>
              <a:rPr lang="en-US" baseline="30000" dirty="0">
                <a:latin typeface="Franklin Gothic Medium" panose="020B0603020102020204" pitchFamily="34" charset="0"/>
              </a:rPr>
              <a:t>th</a:t>
            </a:r>
            <a:r>
              <a:rPr lang="en-US" dirty="0">
                <a:latin typeface="Franklin Gothic Medium" panose="020B0603020102020204" pitchFamily="34" charset="0"/>
              </a:rPr>
              <a:t> through 12</a:t>
            </a:r>
            <a:r>
              <a:rPr lang="en-US" baseline="30000" dirty="0">
                <a:latin typeface="Franklin Gothic Medium" panose="020B0603020102020204" pitchFamily="34" charset="0"/>
              </a:rPr>
              <a:t>th</a:t>
            </a:r>
          </a:p>
          <a:p>
            <a:pPr lvl="1"/>
            <a:endParaRPr lang="en-US" dirty="0">
              <a:latin typeface="Franklin Gothic Medium" panose="020B0603020102020204" pitchFamily="34" charset="0"/>
            </a:endParaRPr>
          </a:p>
          <a:p>
            <a:pPr marL="457200" indent="-457200">
              <a:buFont typeface="Wingdings" panose="05000000000000000000" pitchFamily="2" charset="2"/>
              <a:buChar char="Ø"/>
            </a:pPr>
            <a:r>
              <a:rPr lang="en-US" dirty="0">
                <a:latin typeface="Franklin Gothic Medium" panose="020B0603020102020204" pitchFamily="34" charset="0"/>
              </a:rPr>
              <a:t>Phone Calls</a:t>
            </a:r>
          </a:p>
          <a:p>
            <a:pPr marL="914400" lvl="1" indent="-457200">
              <a:buFont typeface="Wingdings" panose="05000000000000000000" pitchFamily="2" charset="2"/>
              <a:buChar char="Ø"/>
            </a:pPr>
            <a:r>
              <a:rPr lang="en-US" dirty="0">
                <a:latin typeface="Franklin Gothic Medium" panose="020B0603020102020204" pitchFamily="34" charset="0"/>
              </a:rPr>
              <a:t>Voicemail </a:t>
            </a:r>
          </a:p>
          <a:p>
            <a:pPr marL="914400" lvl="1" indent="-457200">
              <a:buFont typeface="Wingdings" panose="05000000000000000000" pitchFamily="2" charset="2"/>
              <a:buChar char="Ø"/>
            </a:pPr>
            <a:endParaRPr lang="en-US" dirty="0">
              <a:latin typeface="Franklin Gothic Medium" panose="020B0603020102020204" pitchFamily="34" charset="0"/>
            </a:endParaRPr>
          </a:p>
          <a:p>
            <a:pPr marL="914400" lvl="1" indent="-457200">
              <a:buFont typeface="Wingdings" panose="05000000000000000000" pitchFamily="2" charset="2"/>
              <a:buChar char="Ø"/>
            </a:pPr>
            <a:endParaRPr lang="en-US" dirty="0">
              <a:latin typeface="Franklin Gothic Medium" panose="020B0603020102020204" pitchFamily="34" charset="0"/>
            </a:endParaRPr>
          </a:p>
          <a:p>
            <a:pPr marL="914400" lvl="1" indent="-457200">
              <a:buFont typeface="Wingdings" panose="05000000000000000000" pitchFamily="2" charset="2"/>
              <a:buChar char="Ø"/>
            </a:pPr>
            <a:endParaRPr lang="en-US" dirty="0">
              <a:latin typeface="Franklin Gothic Medium" panose="020B0603020102020204" pitchFamily="34" charset="0"/>
            </a:endParaRPr>
          </a:p>
        </p:txBody>
      </p:sp>
      <p:pic>
        <p:nvPicPr>
          <p:cNvPr id="1026" name="Picture 2">
            <a:extLst>
              <a:ext uri="{FF2B5EF4-FFF2-40B4-BE49-F238E27FC236}">
                <a16:creationId xmlns:a16="http://schemas.microsoft.com/office/drawing/2014/main" id="{D4103255-CEE5-4E4D-83AD-9594855A9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1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AEAE-0952-436B-8585-78C434B0A9CD}"/>
              </a:ext>
            </a:extLst>
          </p:cNvPr>
          <p:cNvSpPr>
            <a:spLocks noGrp="1"/>
          </p:cNvSpPr>
          <p:nvPr>
            <p:ph type="ctrTitle"/>
          </p:nvPr>
        </p:nvSpPr>
        <p:spPr>
          <a:xfrm>
            <a:off x="609600" y="2207612"/>
            <a:ext cx="8077200" cy="1876272"/>
          </a:xfrm>
        </p:spPr>
        <p:txBody>
          <a:bodyPr anchor="t">
            <a:normAutofit fontScale="90000"/>
          </a:bodyPr>
          <a:lstStyle/>
          <a:p>
            <a:br>
              <a:rPr lang="en-US" sz="1650" b="1" dirty="0">
                <a:solidFill>
                  <a:srgbClr val="000000"/>
                </a:solidFill>
              </a:rPr>
            </a:br>
            <a:br>
              <a:rPr lang="en-US" sz="1650" b="1" dirty="0">
                <a:solidFill>
                  <a:srgbClr val="000000"/>
                </a:solidFill>
              </a:rPr>
            </a:br>
            <a:r>
              <a:rPr lang="en-US" sz="3300" b="1" dirty="0">
                <a:latin typeface="Arial" panose="020B0604020202020204" pitchFamily="34" charset="0"/>
                <a:cs typeface="Arial" panose="020B0604020202020204" pitchFamily="34" charset="0"/>
              </a:rPr>
              <a:t>Federal Perkins and </a:t>
            </a:r>
            <a:br>
              <a:rPr lang="en-US" sz="3300" b="1" dirty="0">
                <a:latin typeface="Arial" panose="020B0604020202020204" pitchFamily="34" charset="0"/>
                <a:cs typeface="Arial" panose="020B0604020202020204" pitchFamily="34" charset="0"/>
              </a:rPr>
            </a:br>
            <a:r>
              <a:rPr lang="en-US" sz="3300" b="1" dirty="0">
                <a:latin typeface="Arial" panose="020B0604020202020204" pitchFamily="34" charset="0"/>
                <a:cs typeface="Arial" panose="020B0604020202020204" pitchFamily="34" charset="0"/>
              </a:rPr>
              <a:t>State Priority Grants</a:t>
            </a:r>
            <a:br>
              <a:rPr lang="en-US" sz="3300" b="1" dirty="0">
                <a:latin typeface="Arial" panose="020B0604020202020204" pitchFamily="34" charset="0"/>
                <a:cs typeface="Arial" panose="020B0604020202020204" pitchFamily="34" charset="0"/>
              </a:rPr>
            </a:br>
            <a:br>
              <a:rPr lang="en-US" sz="3300" b="1" dirty="0">
                <a:latin typeface="Arial" panose="020B0604020202020204" pitchFamily="34" charset="0"/>
                <a:cs typeface="Arial" panose="020B0604020202020204" pitchFamily="34" charset="0"/>
              </a:rPr>
            </a:br>
            <a:br>
              <a:rPr lang="en-US" sz="33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November 4, 2021</a:t>
            </a:r>
            <a:br>
              <a:rPr lang="en-US" sz="675" b="1" dirty="0"/>
            </a:br>
            <a:br>
              <a:rPr lang="en-US" sz="675" b="1" dirty="0"/>
            </a:br>
            <a:br>
              <a:rPr lang="en-US" sz="675" b="1" dirty="0">
                <a:solidFill>
                  <a:srgbClr val="000000"/>
                </a:solidFill>
              </a:rPr>
            </a:br>
            <a:br>
              <a:rPr lang="en-US" sz="675" b="1" dirty="0">
                <a:solidFill>
                  <a:srgbClr val="000000"/>
                </a:solidFill>
              </a:rPr>
            </a:br>
            <a:br>
              <a:rPr lang="en-US" sz="675" b="1" dirty="0">
                <a:solidFill>
                  <a:srgbClr val="000000"/>
                </a:solidFill>
              </a:rPr>
            </a:br>
            <a:br>
              <a:rPr lang="en-US" sz="675" b="1" dirty="0">
                <a:solidFill>
                  <a:srgbClr val="000000"/>
                </a:solidFill>
              </a:rPr>
            </a:br>
            <a:br>
              <a:rPr lang="en-US" sz="675" b="1" dirty="0">
                <a:solidFill>
                  <a:srgbClr val="000000"/>
                </a:solidFill>
              </a:rPr>
            </a:br>
            <a:br>
              <a:rPr lang="en-US" sz="675" b="1" dirty="0">
                <a:solidFill>
                  <a:srgbClr val="000000"/>
                </a:solidFill>
              </a:rPr>
            </a:br>
            <a:endParaRPr lang="en-US" sz="675" b="1" dirty="0">
              <a:solidFill>
                <a:srgbClr val="000000"/>
              </a:solidFill>
            </a:endParaRPr>
          </a:p>
        </p:txBody>
      </p:sp>
      <p:pic>
        <p:nvPicPr>
          <p:cNvPr id="5" name="Picture 4">
            <a:extLst>
              <a:ext uri="{FF2B5EF4-FFF2-40B4-BE49-F238E27FC236}">
                <a16:creationId xmlns:a16="http://schemas.microsoft.com/office/drawing/2014/main" id="{01B0DFCE-8A37-465D-B4A7-3ED69818FB1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312546" y="5943056"/>
            <a:ext cx="1774054" cy="431078"/>
          </a:xfrm>
          <a:prstGeom prst="rect">
            <a:avLst/>
          </a:prstGeom>
          <a:noFill/>
        </p:spPr>
      </p:pic>
      <p:pic>
        <p:nvPicPr>
          <p:cNvPr id="4" name="Picture 3">
            <a:extLst>
              <a:ext uri="{FF2B5EF4-FFF2-40B4-BE49-F238E27FC236}">
                <a16:creationId xmlns:a16="http://schemas.microsoft.com/office/drawing/2014/main" id="{002FF0E8-2C71-4757-8657-7A62583FD91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57400" y="5932777"/>
            <a:ext cx="1774055" cy="691035"/>
          </a:xfrm>
          <a:prstGeom prst="rect">
            <a:avLst/>
          </a:prstGeom>
          <a:noFill/>
        </p:spPr>
      </p:pic>
      <p:pic>
        <p:nvPicPr>
          <p:cNvPr id="3" name="Picture 2">
            <a:extLst>
              <a:ext uri="{FF2B5EF4-FFF2-40B4-BE49-F238E27FC236}">
                <a16:creationId xmlns:a16="http://schemas.microsoft.com/office/drawing/2014/main" id="{34E4C9EB-16AF-417E-9C4D-F6A97FB83D4C}"/>
              </a:ext>
            </a:extLst>
          </p:cNvPr>
          <p:cNvPicPr>
            <a:picLocks noChangeAspect="1"/>
          </p:cNvPicPr>
          <p:nvPr/>
        </p:nvPicPr>
        <p:blipFill>
          <a:blip r:embed="rId4"/>
          <a:stretch>
            <a:fillRect/>
          </a:stretch>
        </p:blipFill>
        <p:spPr>
          <a:xfrm>
            <a:off x="0" y="81697"/>
            <a:ext cx="9144000" cy="1074232"/>
          </a:xfrm>
          <a:prstGeom prst="rect">
            <a:avLst/>
          </a:prstGeom>
        </p:spPr>
      </p:pic>
    </p:spTree>
    <p:extLst>
      <p:ext uri="{BB962C8B-B14F-4D97-AF65-F5344CB8AC3E}">
        <p14:creationId xmlns:p14="http://schemas.microsoft.com/office/powerpoint/2010/main" val="3523926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B26ECD-141C-4C96-A0B7-ACE2241DFAD8}"/>
              </a:ext>
            </a:extLst>
          </p:cNvPr>
          <p:cNvSpPr txBox="1"/>
          <p:nvPr/>
        </p:nvSpPr>
        <p:spPr>
          <a:xfrm>
            <a:off x="685800" y="1371600"/>
            <a:ext cx="7391400" cy="63709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www.myfutureaz.com </a:t>
            </a:r>
            <a:endPar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Interest Form for Onboarding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complete if you are interested in using the platform and want updates on training opportunities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Hosted trainings in September and October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Districts/charters are using it with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Educator accounts created by filling out the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Educator Account Template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and then email it to Amanda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Demo accounts are available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More rollouts at the end of November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Middle School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Four Year Plan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Updated Language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26596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717DC-81C5-43FB-9233-6C67ADD48359}"/>
              </a:ext>
            </a:extLst>
          </p:cNvPr>
          <p:cNvPicPr>
            <a:picLocks noChangeAspect="1"/>
          </p:cNvPicPr>
          <p:nvPr/>
        </p:nvPicPr>
        <p:blipFill>
          <a:blip r:embed="rId2"/>
          <a:stretch>
            <a:fillRect/>
          </a:stretch>
        </p:blipFill>
        <p:spPr>
          <a:xfrm>
            <a:off x="352444" y="1219200"/>
            <a:ext cx="8486756" cy="5153025"/>
          </a:xfrm>
          <a:prstGeom prst="rect">
            <a:avLst/>
          </a:prstGeom>
        </p:spPr>
      </p:pic>
    </p:spTree>
    <p:extLst>
      <p:ext uri="{BB962C8B-B14F-4D97-AF65-F5344CB8AC3E}">
        <p14:creationId xmlns:p14="http://schemas.microsoft.com/office/powerpoint/2010/main" val="12302629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3B341-9E13-4A18-A4B8-367F53D68218}"/>
              </a:ext>
            </a:extLst>
          </p:cNvPr>
          <p:cNvPicPr>
            <a:picLocks noChangeAspect="1"/>
          </p:cNvPicPr>
          <p:nvPr/>
        </p:nvPicPr>
        <p:blipFill>
          <a:blip r:embed="rId2"/>
          <a:stretch>
            <a:fillRect/>
          </a:stretch>
        </p:blipFill>
        <p:spPr>
          <a:xfrm>
            <a:off x="358279" y="1143000"/>
            <a:ext cx="8633321" cy="5153025"/>
          </a:xfrm>
          <a:prstGeom prst="rect">
            <a:avLst/>
          </a:prstGeom>
        </p:spPr>
      </p:pic>
    </p:spTree>
    <p:extLst>
      <p:ext uri="{BB962C8B-B14F-4D97-AF65-F5344CB8AC3E}">
        <p14:creationId xmlns:p14="http://schemas.microsoft.com/office/powerpoint/2010/main" val="39909040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BA3E-EBE5-4A5F-A004-8C10B615EB9C}"/>
              </a:ext>
            </a:extLst>
          </p:cNvPr>
          <p:cNvSpPr>
            <a:spLocks noGrp="1"/>
          </p:cNvSpPr>
          <p:nvPr>
            <p:ph type="title"/>
          </p:nvPr>
        </p:nvSpPr>
        <p:spPr/>
        <p:txBody>
          <a:bodyPr/>
          <a:lstStyle/>
          <a:p>
            <a:r>
              <a:rPr lang="en-US" dirty="0"/>
              <a:t>AzSCA Conference</a:t>
            </a:r>
          </a:p>
        </p:txBody>
      </p:sp>
      <p:sp>
        <p:nvSpPr>
          <p:cNvPr id="3" name="Content Placeholder 2">
            <a:extLst>
              <a:ext uri="{FF2B5EF4-FFF2-40B4-BE49-F238E27FC236}">
                <a16:creationId xmlns:a16="http://schemas.microsoft.com/office/drawing/2014/main" id="{7F43AB53-4E89-4F3C-8928-72D9CAA0493B}"/>
              </a:ext>
            </a:extLst>
          </p:cNvPr>
          <p:cNvSpPr>
            <a:spLocks noGrp="1"/>
          </p:cNvSpPr>
          <p:nvPr>
            <p:ph sz="half" idx="2"/>
          </p:nvPr>
        </p:nvSpPr>
        <p:spPr>
          <a:xfrm>
            <a:off x="457200" y="1577340"/>
            <a:ext cx="4114800" cy="5570756"/>
          </a:xfrm>
        </p:spPr>
        <p:txBody>
          <a:bodyPr/>
          <a:lstStyle/>
          <a:p>
            <a:pPr marL="457200" indent="-457200">
              <a:buFont typeface="Arial" panose="020B0604020202020204" pitchFamily="34" charset="0"/>
              <a:buChar char="•"/>
            </a:pPr>
            <a:r>
              <a:rPr lang="en-US" dirty="0">
                <a:latin typeface="+mn-lt"/>
              </a:rPr>
              <a:t>February 6-8, 2022</a:t>
            </a:r>
          </a:p>
          <a:p>
            <a:pPr marL="914400" lvl="1" indent="-457200">
              <a:buFont typeface="Arial" panose="020B0604020202020204" pitchFamily="34" charset="0"/>
              <a:buChar char="•"/>
            </a:pPr>
            <a:r>
              <a:rPr lang="en-US" dirty="0"/>
              <a:t>Sunday 2/6 – Pre-Conference</a:t>
            </a:r>
          </a:p>
          <a:p>
            <a:pPr marL="914400" lvl="1" indent="-457200">
              <a:buFont typeface="Arial" panose="020B0604020202020204" pitchFamily="34" charset="0"/>
              <a:buChar char="•"/>
            </a:pPr>
            <a:r>
              <a:rPr lang="en-US" dirty="0">
                <a:latin typeface="+mn-lt"/>
              </a:rPr>
              <a:t>Monday 2/7 – Full day </a:t>
            </a:r>
          </a:p>
          <a:p>
            <a:pPr marL="914400" lvl="1" indent="-457200">
              <a:buFont typeface="Arial" panose="020B0604020202020204" pitchFamily="34" charset="0"/>
              <a:buChar char="•"/>
            </a:pPr>
            <a:r>
              <a:rPr lang="en-US" dirty="0"/>
              <a:t>Tuesday 2/8 Full day </a:t>
            </a:r>
            <a:endParaRPr lang="en-US" dirty="0">
              <a:latin typeface="+mn-lt"/>
            </a:endParaRPr>
          </a:p>
          <a:p>
            <a:pPr marL="457200" indent="-457200">
              <a:buFont typeface="Arial" panose="020B0604020202020204" pitchFamily="34" charset="0"/>
              <a:buChar char="•"/>
            </a:pPr>
            <a:r>
              <a:rPr lang="en-US" dirty="0">
                <a:latin typeface="+mn-lt"/>
              </a:rPr>
              <a:t>In Person – We Ko Pa</a:t>
            </a:r>
          </a:p>
          <a:p>
            <a:pPr marL="457200" indent="-457200">
              <a:buFont typeface="Arial" panose="020B0604020202020204" pitchFamily="34" charset="0"/>
              <a:buChar char="•"/>
            </a:pPr>
            <a:r>
              <a:rPr lang="en-US" dirty="0">
                <a:latin typeface="+mn-lt"/>
              </a:rPr>
              <a:t>ADE CTE – sponsoring Mark Perna for keynote address</a:t>
            </a:r>
          </a:p>
          <a:p>
            <a:pPr marL="457200" indent="-457200">
              <a:buFont typeface="Arial" panose="020B0604020202020204" pitchFamily="34" charset="0"/>
              <a:buChar char="•"/>
            </a:pPr>
            <a:r>
              <a:rPr lang="en-US" dirty="0">
                <a:latin typeface="+mn-lt"/>
              </a:rPr>
              <a:t>More info at </a:t>
            </a:r>
            <a:r>
              <a:rPr lang="en-US" sz="2400" dirty="0">
                <a:solidFill>
                  <a:srgbClr val="0070C0"/>
                </a:solidFill>
                <a:latin typeface="+mn-lt"/>
                <a:hlinkClick r:id="rId2">
                  <a:extLst>
                    <a:ext uri="{A12FA001-AC4F-418D-AE19-62706E023703}">
                      <ahyp:hlinkClr xmlns:ahyp="http://schemas.microsoft.com/office/drawing/2018/hyperlinkcolor" val="tx"/>
                    </a:ext>
                  </a:extLst>
                </a:hlinkClick>
              </a:rPr>
              <a:t>www.azscaconference.org</a:t>
            </a:r>
            <a:r>
              <a:rPr lang="en-US" sz="2400" dirty="0">
                <a:solidFill>
                  <a:srgbClr val="0070C0"/>
                </a:solidFill>
                <a:latin typeface="+mn-lt"/>
              </a:rPr>
              <a:t>  </a:t>
            </a:r>
          </a:p>
          <a:p>
            <a:endParaRPr lang="en-US" dirty="0">
              <a:latin typeface="+mn-lt"/>
            </a:endParaRPr>
          </a:p>
          <a:p>
            <a:pPr marL="457200" indent="-457200">
              <a:buFont typeface="Arial" panose="020B0604020202020204" pitchFamily="34" charset="0"/>
              <a:buChar char="•"/>
            </a:pPr>
            <a:endParaRPr lang="en-US" dirty="0">
              <a:latin typeface="+mn-lt"/>
            </a:endParaRPr>
          </a:p>
        </p:txBody>
      </p:sp>
      <p:pic>
        <p:nvPicPr>
          <p:cNvPr id="6" name="Content Placeholder 5">
            <a:extLst>
              <a:ext uri="{FF2B5EF4-FFF2-40B4-BE49-F238E27FC236}">
                <a16:creationId xmlns:a16="http://schemas.microsoft.com/office/drawing/2014/main" id="{553D3718-820D-44FB-8FBC-3230E162BFA5}"/>
              </a:ext>
            </a:extLst>
          </p:cNvPr>
          <p:cNvPicPr>
            <a:picLocks noGrp="1" noChangeAspect="1"/>
          </p:cNvPicPr>
          <p:nvPr>
            <p:ph sz="half" idx="3"/>
          </p:nvPr>
        </p:nvPicPr>
        <p:blipFill>
          <a:blip r:embed="rId3"/>
          <a:stretch>
            <a:fillRect/>
          </a:stretch>
        </p:blipFill>
        <p:spPr>
          <a:xfrm>
            <a:off x="5334000" y="1828800"/>
            <a:ext cx="3105150" cy="3600450"/>
          </a:xfrm>
        </p:spPr>
      </p:pic>
      <p:pic>
        <p:nvPicPr>
          <p:cNvPr id="8" name="Picture 7">
            <a:extLst>
              <a:ext uri="{FF2B5EF4-FFF2-40B4-BE49-F238E27FC236}">
                <a16:creationId xmlns:a16="http://schemas.microsoft.com/office/drawing/2014/main" id="{9BF4A173-B6C8-40F0-A4E1-1770631805BB}"/>
              </a:ext>
            </a:extLst>
          </p:cNvPr>
          <p:cNvPicPr>
            <a:picLocks noChangeAspect="1"/>
          </p:cNvPicPr>
          <p:nvPr/>
        </p:nvPicPr>
        <p:blipFill>
          <a:blip r:embed="rId4"/>
          <a:stretch>
            <a:fillRect/>
          </a:stretch>
        </p:blipFill>
        <p:spPr>
          <a:xfrm>
            <a:off x="7539929" y="5226317"/>
            <a:ext cx="1146875" cy="1304925"/>
          </a:xfrm>
          <a:prstGeom prst="rect">
            <a:avLst/>
          </a:prstGeom>
        </p:spPr>
      </p:pic>
    </p:spTree>
    <p:extLst>
      <p:ext uri="{BB962C8B-B14F-4D97-AF65-F5344CB8AC3E}">
        <p14:creationId xmlns:p14="http://schemas.microsoft.com/office/powerpoint/2010/main" val="3353329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CB83B-EA93-4D92-B836-A2850DF59BB8}"/>
              </a:ext>
            </a:extLst>
          </p:cNvPr>
          <p:cNvSpPr txBox="1"/>
          <p:nvPr/>
        </p:nvSpPr>
        <p:spPr>
          <a:xfrm>
            <a:off x="533400" y="1371600"/>
            <a:ext cx="8229600" cy="923330"/>
          </a:xfrm>
          <a:prstGeom prst="rect">
            <a:avLst/>
          </a:prstGeom>
          <a:noFill/>
          <a:ln w="5715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NTACT Goal Updates – Aligning &amp; developing training resources to assist LEAs, VR staff, and CTE staff in the recruitment &amp; retention of students with disabilities accessing and participating in CTE programs. </a:t>
            </a:r>
          </a:p>
        </p:txBody>
      </p:sp>
      <p:sp>
        <p:nvSpPr>
          <p:cNvPr id="4" name="TextBox 3">
            <a:extLst>
              <a:ext uri="{FF2B5EF4-FFF2-40B4-BE49-F238E27FC236}">
                <a16:creationId xmlns:a16="http://schemas.microsoft.com/office/drawing/2014/main" id="{8C6EE623-B492-4AA4-B98E-A1F650BC3FE9}"/>
              </a:ext>
            </a:extLst>
          </p:cNvPr>
          <p:cNvSpPr txBox="1"/>
          <p:nvPr/>
        </p:nvSpPr>
        <p:spPr>
          <a:xfrm>
            <a:off x="533400" y="2590800"/>
            <a:ext cx="822960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Webinar – CTE Recruitment for Inclusion of Student with Disabilities - </a:t>
            </a:r>
            <a:r>
              <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access the webinar recording here</a:t>
            </a:r>
            <a:r>
              <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Link to webinar and slide deck at www.azed.gov/cte/counselors</a:t>
            </a: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Consider sharing your strategies and success stories in the recruitment and retention of students with disabilities accessing and participating in CTE programs. The ADE/ESS Secondary Transition Team is still collecting statewide best practices about recruitment and retention efforts from schools </a:t>
            </a:r>
            <a:r>
              <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with this survey</a:t>
            </a:r>
            <a:r>
              <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Another webinar is coming in the spring – tentative date is March 20, 2022 from 2:30 – 3:30.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Want to share a best practice?  We are looking for presenters and ideas for a guidance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1508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CBF29-4F0B-4181-A48A-ED018F2642D7}"/>
              </a:ext>
            </a:extLst>
          </p:cNvPr>
          <p:cNvSpPr txBox="1"/>
          <p:nvPr/>
        </p:nvSpPr>
        <p:spPr>
          <a:xfrm>
            <a:off x="685800" y="1447800"/>
            <a:ext cx="7772400"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Summer conference – what topics do you want to see offered for school counselors? Connect with me and let me know!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School Counseling Resources - </a:t>
            </a: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https://padlet.com/adeschoolcounseling</a:t>
            </a: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Monthly Office Hours – dates and sign up come out in the School Counselor Connection newsletter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School Counselor Connection Newsletter – not getting it?  </a:t>
            </a: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Sign up here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to receive the monthly communication from ADE about school counseling </a:t>
            </a:r>
          </a:p>
        </p:txBody>
      </p:sp>
    </p:spTree>
    <p:extLst>
      <p:ext uri="{BB962C8B-B14F-4D97-AF65-F5344CB8AC3E}">
        <p14:creationId xmlns:p14="http://schemas.microsoft.com/office/powerpoint/2010/main" val="4256336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3033E8-A676-478F-B697-4A4C3915E0FD}"/>
              </a:ext>
            </a:extLst>
          </p:cNvPr>
          <p:cNvSpPr txBox="1"/>
          <p:nvPr/>
        </p:nvSpPr>
        <p:spPr>
          <a:xfrm>
            <a:off x="2438400" y="2133600"/>
            <a:ext cx="4577136" cy="3026470"/>
          </a:xfrm>
          <a:prstGeom prst="rect">
            <a:avLst/>
          </a:prstGeom>
          <a:noFill/>
        </p:spPr>
        <p:txBody>
          <a:bodyPr wrap="square">
            <a:spAutoFit/>
          </a:bodyP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Amanda Nolasco</a:t>
            </a:r>
          </a:p>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School Counselor Specialist</a:t>
            </a:r>
          </a:p>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Arizona Department of Education</a:t>
            </a:r>
          </a:p>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amanda.nolasco@azed.gov</a:t>
            </a:r>
            <a:endParaRPr kumimoji="0" lang="en-US" sz="1800" b="0" i="0" u="sng"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1800" b="0" i="0" u="sng" strike="noStrike" kern="1200" cap="none" spc="0" normalizeH="0" baseline="0" noProof="0" dirty="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www.azed.gov/cte/ecap</a:t>
            </a:r>
            <a:endParaRPr kumimoji="0" lang="en-US" sz="1800" b="0" i="0" u="sng"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1800" b="0" i="0" u="sng" strike="noStrike" kern="1200" cap="none" spc="0" normalizeH="0" baseline="0" noProof="0" dirty="0">
                <a:ln>
                  <a:noFill/>
                </a:ln>
                <a:solidFill>
                  <a:srgbClr val="0070C0"/>
                </a:solidFill>
                <a:effectLst/>
                <a:uLnTx/>
                <a:uFillTx/>
                <a:latin typeface="Arial" panose="020B0604020202020204"/>
                <a:ea typeface="+mn-ea"/>
                <a:cs typeface="+mn-cs"/>
              </a:rPr>
              <a:t>www.azed.gov/cte/counselors</a:t>
            </a: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rPr>
              <a:t>602.542.5353</a:t>
            </a:r>
          </a:p>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Arial"/>
                <a:hlinkClick r:id="rId4">
                  <a:extLst>
                    <a:ext uri="{A12FA001-AC4F-418D-AE19-62706E023703}">
                      <ahyp:hlinkClr xmlns:ahyp="http://schemas.microsoft.com/office/drawing/2018/hyperlinkcolor" val="tx"/>
                    </a:ext>
                  </a:extLst>
                </a:hlinkClick>
              </a:rPr>
              <a:t>Sign Up for Counseling Newsletter</a:t>
            </a: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743778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01824-A300-4F74-825B-44AA42A583B2}"/>
              </a:ext>
            </a:extLst>
          </p:cNvPr>
          <p:cNvSpPr txBox="1"/>
          <p:nvPr/>
        </p:nvSpPr>
        <p:spPr>
          <a:xfrm>
            <a:off x="611530" y="1828800"/>
            <a:ext cx="7920939" cy="2923877"/>
          </a:xfrm>
          <a:prstGeom prst="rect">
            <a:avLst/>
          </a:prstGeom>
          <a:noFill/>
        </p:spPr>
        <p:txBody>
          <a:bodyPr wrap="square" rtlCol="0">
            <a:spAutoFit/>
          </a:bodyPr>
          <a:lstStyle/>
          <a:p>
            <a:pPr algn="ctr"/>
            <a:r>
              <a:rPr lang="en-US" sz="3200" dirty="0">
                <a:ln>
                  <a:solidFill>
                    <a:schemeClr val="accent2"/>
                  </a:solidFill>
                </a:ln>
                <a:solidFill>
                  <a:srgbClr val="012069"/>
                </a:solidFill>
                <a:latin typeface="Franklin Gothic Medium"/>
                <a:ea typeface="+mj-ea"/>
              </a:rPr>
              <a:t>Next CTE Administrators Meeting</a:t>
            </a:r>
            <a:br>
              <a:rPr lang="en-US" sz="3200" dirty="0">
                <a:ln>
                  <a:solidFill>
                    <a:schemeClr val="accent2"/>
                  </a:solidFill>
                </a:ln>
                <a:solidFill>
                  <a:srgbClr val="012069"/>
                </a:solidFill>
                <a:latin typeface="Franklin Gothic Medium"/>
                <a:ea typeface="+mj-ea"/>
              </a:rPr>
            </a:br>
            <a:r>
              <a:rPr lang="en-US" sz="3200" dirty="0" err="1">
                <a:ln>
                  <a:solidFill>
                    <a:schemeClr val="accent2"/>
                  </a:solidFill>
                </a:ln>
                <a:solidFill>
                  <a:srgbClr val="012069"/>
                </a:solidFill>
                <a:latin typeface="Franklin Gothic Medium"/>
                <a:ea typeface="+mj-ea"/>
              </a:rPr>
              <a:t>ACTEAz</a:t>
            </a:r>
            <a:r>
              <a:rPr lang="en-US" sz="3200" dirty="0">
                <a:ln>
                  <a:solidFill>
                    <a:schemeClr val="accent2"/>
                  </a:solidFill>
                </a:ln>
                <a:solidFill>
                  <a:srgbClr val="012069"/>
                </a:solidFill>
                <a:latin typeface="Franklin Gothic Medium"/>
                <a:ea typeface="+mj-ea"/>
              </a:rPr>
              <a:t> and ACOVA Mid-winter Conference</a:t>
            </a:r>
            <a:br>
              <a:rPr lang="en-US" sz="3200" dirty="0">
                <a:ln>
                  <a:solidFill>
                    <a:schemeClr val="accent2"/>
                  </a:solidFill>
                </a:ln>
                <a:solidFill>
                  <a:srgbClr val="012069"/>
                </a:solidFill>
                <a:latin typeface="Franklin Gothic Medium"/>
                <a:ea typeface="+mj-ea"/>
              </a:rPr>
            </a:br>
            <a:r>
              <a:rPr lang="en-US" sz="3200" dirty="0">
                <a:ln>
                  <a:solidFill>
                    <a:schemeClr val="accent2"/>
                  </a:solidFill>
                </a:ln>
                <a:solidFill>
                  <a:srgbClr val="012069"/>
                </a:solidFill>
                <a:latin typeface="Franklin Gothic Medium"/>
                <a:ea typeface="+mj-ea"/>
              </a:rPr>
              <a:t>February 3, 2022</a:t>
            </a:r>
            <a:br>
              <a:rPr lang="en-US" sz="3200" dirty="0">
                <a:ln>
                  <a:solidFill>
                    <a:schemeClr val="accent2"/>
                  </a:solidFill>
                </a:ln>
                <a:solidFill>
                  <a:srgbClr val="012069"/>
                </a:solidFill>
                <a:latin typeface="Franklin Gothic Medium"/>
                <a:ea typeface="+mj-ea"/>
              </a:rPr>
            </a:br>
            <a:r>
              <a:rPr lang="en-US" sz="3200" dirty="0">
                <a:ln>
                  <a:solidFill>
                    <a:schemeClr val="accent2"/>
                  </a:solidFill>
                </a:ln>
                <a:solidFill>
                  <a:srgbClr val="012069"/>
                </a:solidFill>
                <a:latin typeface="Franklin Gothic Medium"/>
                <a:ea typeface="+mj-ea"/>
              </a:rPr>
              <a:t>Prescott Resort</a:t>
            </a:r>
            <a:br>
              <a:rPr lang="en-US" sz="2800" b="1" dirty="0"/>
            </a:br>
            <a:br>
              <a:rPr lang="en-US" sz="2800" b="1" dirty="0"/>
            </a:br>
            <a:endParaRPr lang="en-US" sz="2800" b="1" dirty="0">
              <a:solidFill>
                <a:srgbClr val="012069"/>
              </a:solidFill>
            </a:endParaRPr>
          </a:p>
        </p:txBody>
      </p:sp>
    </p:spTree>
    <p:extLst>
      <p:ext uri="{BB962C8B-B14F-4D97-AF65-F5344CB8AC3E}">
        <p14:creationId xmlns:p14="http://schemas.microsoft.com/office/powerpoint/2010/main" val="134603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D6CD-405B-4C56-B9D5-0A48F4A79FD7}"/>
              </a:ext>
            </a:extLst>
          </p:cNvPr>
          <p:cNvSpPr>
            <a:spLocks noGrp="1"/>
          </p:cNvSpPr>
          <p:nvPr>
            <p:ph type="title"/>
          </p:nvPr>
        </p:nvSpPr>
        <p:spPr>
          <a:xfrm>
            <a:off x="2514600" y="1459467"/>
            <a:ext cx="5789461" cy="1090538"/>
          </a:xfrm>
        </p:spPr>
        <p:txBody>
          <a:bodyPr>
            <a:normAutofit/>
          </a:bodyPr>
          <a:lstStyle/>
          <a:p>
            <a:r>
              <a:rPr lang="en-US" b="1" dirty="0"/>
              <a:t>Grant Specialist Team</a:t>
            </a:r>
          </a:p>
        </p:txBody>
      </p:sp>
      <p:sp>
        <p:nvSpPr>
          <p:cNvPr id="3" name="Content Placeholder 2">
            <a:extLst>
              <a:ext uri="{FF2B5EF4-FFF2-40B4-BE49-F238E27FC236}">
                <a16:creationId xmlns:a16="http://schemas.microsoft.com/office/drawing/2014/main" id="{3E93F728-700A-4E9E-AF5C-B10D834EA255}"/>
              </a:ext>
            </a:extLst>
          </p:cNvPr>
          <p:cNvSpPr>
            <a:spLocks noGrp="1"/>
          </p:cNvSpPr>
          <p:nvPr>
            <p:ph type="body" idx="1"/>
          </p:nvPr>
        </p:nvSpPr>
        <p:spPr>
          <a:xfrm>
            <a:off x="609601" y="2286000"/>
            <a:ext cx="8229600" cy="3809999"/>
          </a:xfrm>
        </p:spPr>
        <p:txBody>
          <a:bodyPr anchor="ctr">
            <a:normAutofit/>
          </a:bodyPr>
          <a:lstStyle/>
          <a:p>
            <a:r>
              <a:rPr lang="en-US" sz="2400" b="1" dirty="0">
                <a:solidFill>
                  <a:srgbClr val="000000"/>
                </a:solidFill>
                <a:latin typeface="+mn-lt"/>
              </a:rPr>
              <a:t>Shelley Baudean </a:t>
            </a:r>
            <a:r>
              <a:rPr lang="en-US" sz="2400" dirty="0">
                <a:solidFill>
                  <a:srgbClr val="000000"/>
                </a:solidFill>
                <a:latin typeface="+mn-lt"/>
              </a:rPr>
              <a:t>– Grants Program Specialist</a:t>
            </a:r>
          </a:p>
          <a:p>
            <a:r>
              <a:rPr lang="en-US" sz="2400" b="1" dirty="0">
                <a:solidFill>
                  <a:srgbClr val="000000"/>
                </a:solidFill>
                <a:latin typeface="+mn-lt"/>
              </a:rPr>
              <a:t>Audrey Dieken </a:t>
            </a:r>
            <a:r>
              <a:rPr lang="en-US" sz="2400" dirty="0">
                <a:solidFill>
                  <a:srgbClr val="000000"/>
                </a:solidFill>
                <a:latin typeface="+mn-lt"/>
              </a:rPr>
              <a:t>– Grants Program Specialist</a:t>
            </a:r>
          </a:p>
          <a:p>
            <a:r>
              <a:rPr lang="en-US" sz="2400" b="1" dirty="0">
                <a:solidFill>
                  <a:srgbClr val="000000"/>
                </a:solidFill>
                <a:latin typeface="+mn-lt"/>
              </a:rPr>
              <a:t>Don Dolin </a:t>
            </a:r>
            <a:r>
              <a:rPr lang="en-US" sz="2400" dirty="0">
                <a:solidFill>
                  <a:srgbClr val="000000"/>
                </a:solidFill>
                <a:latin typeface="+mn-lt"/>
              </a:rPr>
              <a:t>– Grants Program Specialist</a:t>
            </a:r>
          </a:p>
          <a:p>
            <a:r>
              <a:rPr lang="en-US" sz="2400" b="1" dirty="0">
                <a:solidFill>
                  <a:srgbClr val="000000"/>
                </a:solidFill>
                <a:latin typeface="+mn-lt"/>
              </a:rPr>
              <a:t>Mark McManus </a:t>
            </a:r>
            <a:r>
              <a:rPr lang="en-US" sz="2400" dirty="0">
                <a:solidFill>
                  <a:srgbClr val="000000"/>
                </a:solidFill>
                <a:latin typeface="+mn-lt"/>
              </a:rPr>
              <a:t>– Grants Program Specialist</a:t>
            </a:r>
          </a:p>
          <a:p>
            <a:r>
              <a:rPr lang="en-US" sz="2400" b="1" dirty="0">
                <a:solidFill>
                  <a:srgbClr val="000000"/>
                </a:solidFill>
                <a:latin typeface="+mn-lt"/>
              </a:rPr>
              <a:t>John Jones </a:t>
            </a:r>
            <a:r>
              <a:rPr lang="en-US" sz="2400" dirty="0">
                <a:solidFill>
                  <a:srgbClr val="000000"/>
                </a:solidFill>
                <a:latin typeface="+mn-lt"/>
              </a:rPr>
              <a:t>– OCR Special Populations Program Specialist</a:t>
            </a:r>
          </a:p>
          <a:p>
            <a:r>
              <a:rPr lang="en-US" sz="2400" b="1" dirty="0">
                <a:solidFill>
                  <a:srgbClr val="000000"/>
                </a:solidFill>
                <a:latin typeface="+mn-lt"/>
              </a:rPr>
              <a:t>Mary Medina </a:t>
            </a:r>
            <a:r>
              <a:rPr lang="en-US" sz="2400" dirty="0">
                <a:solidFill>
                  <a:srgbClr val="000000"/>
                </a:solidFill>
                <a:latin typeface="+mn-lt"/>
              </a:rPr>
              <a:t>– CTE Grants Supervisor</a:t>
            </a:r>
          </a:p>
          <a:p>
            <a:pPr marL="0" indent="0">
              <a:buNone/>
            </a:pPr>
            <a:endParaRPr lang="en-US" sz="1500" dirty="0">
              <a:solidFill>
                <a:srgbClr val="000000"/>
              </a:solidFill>
            </a:endParaRPr>
          </a:p>
        </p:txBody>
      </p:sp>
      <p:pic>
        <p:nvPicPr>
          <p:cNvPr id="8" name="Picture 7">
            <a:extLst>
              <a:ext uri="{FF2B5EF4-FFF2-40B4-BE49-F238E27FC236}">
                <a16:creationId xmlns:a16="http://schemas.microsoft.com/office/drawing/2014/main" id="{6B5819D5-D84D-4DFC-928C-7178DCDB903E}"/>
              </a:ext>
            </a:extLst>
          </p:cNvPr>
          <p:cNvPicPr>
            <a:picLocks noChangeAspect="1"/>
          </p:cNvPicPr>
          <p:nvPr/>
        </p:nvPicPr>
        <p:blipFill>
          <a:blip r:embed="rId2"/>
          <a:stretch>
            <a:fillRect/>
          </a:stretch>
        </p:blipFill>
        <p:spPr>
          <a:xfrm>
            <a:off x="0" y="81697"/>
            <a:ext cx="9144000" cy="1074232"/>
          </a:xfrm>
          <a:prstGeom prst="rect">
            <a:avLst/>
          </a:prstGeom>
        </p:spPr>
      </p:pic>
    </p:spTree>
    <p:extLst>
      <p:ext uri="{BB962C8B-B14F-4D97-AF65-F5344CB8AC3E}">
        <p14:creationId xmlns:p14="http://schemas.microsoft.com/office/powerpoint/2010/main" val="92227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91AC-622E-431A-A217-31E577806CB9}"/>
              </a:ext>
            </a:extLst>
          </p:cNvPr>
          <p:cNvSpPr>
            <a:spLocks noGrp="1"/>
          </p:cNvSpPr>
          <p:nvPr>
            <p:ph type="title"/>
          </p:nvPr>
        </p:nvSpPr>
        <p:spPr/>
        <p:txBody>
          <a:bodyPr/>
          <a:lstStyle/>
          <a:p>
            <a:pPr algn="ctr"/>
            <a:r>
              <a:rPr lang="en-US" dirty="0"/>
              <a:t>CTE Grant Application Important Dates</a:t>
            </a:r>
          </a:p>
        </p:txBody>
      </p:sp>
      <p:sp>
        <p:nvSpPr>
          <p:cNvPr id="3" name="Content Placeholder 2">
            <a:extLst>
              <a:ext uri="{FF2B5EF4-FFF2-40B4-BE49-F238E27FC236}">
                <a16:creationId xmlns:a16="http://schemas.microsoft.com/office/drawing/2014/main" id="{080F42F3-25F5-419F-943B-C46B291D2782}"/>
              </a:ext>
            </a:extLst>
          </p:cNvPr>
          <p:cNvSpPr>
            <a:spLocks noGrp="1"/>
          </p:cNvSpPr>
          <p:nvPr>
            <p:ph sz="half" idx="2"/>
          </p:nvPr>
        </p:nvSpPr>
        <p:spPr>
          <a:xfrm>
            <a:off x="914400" y="1524000"/>
            <a:ext cx="7082738" cy="2092881"/>
          </a:xfrm>
          <a:ln w="57150">
            <a:solidFill>
              <a:schemeClr val="tx1"/>
            </a:solidFill>
          </a:ln>
        </p:spPr>
        <p:txBody>
          <a:bodyPr/>
          <a:lstStyle/>
          <a:p>
            <a:pPr algn="ctr"/>
            <a:r>
              <a:rPr lang="en-US" dirty="0"/>
              <a:t>FY2021</a:t>
            </a:r>
          </a:p>
          <a:p>
            <a:pPr marL="457200" indent="-457200" algn="l">
              <a:buFont typeface="Arial" panose="020B0604020202020204" pitchFamily="34" charset="0"/>
              <a:buChar char="•"/>
            </a:pPr>
            <a:endParaRPr lang="en-US" sz="1600" dirty="0"/>
          </a:p>
          <a:p>
            <a:pPr algn="l"/>
            <a:r>
              <a:rPr lang="en-US" sz="2000" dirty="0"/>
              <a:t> 	CTE Federal Perkins Grant Completion Report opened 	</a:t>
            </a:r>
            <a:r>
              <a:rPr lang="en-US" sz="2000" u="sng" dirty="0">
                <a:solidFill>
                  <a:srgbClr val="00B050"/>
                </a:solidFill>
              </a:rPr>
              <a:t>October  1, 2021.</a:t>
            </a:r>
            <a:r>
              <a:rPr lang="en-US" sz="2000" dirty="0"/>
              <a:t>  Please submit your Completion 	Report no later than  </a:t>
            </a:r>
            <a:r>
              <a:rPr lang="en-US" sz="2000" u="sng" dirty="0">
                <a:solidFill>
                  <a:srgbClr val="FF0000"/>
                </a:solidFill>
              </a:rPr>
              <a:t>December 30, 2021</a:t>
            </a:r>
          </a:p>
          <a:p>
            <a:pPr marL="457200" indent="-457200" algn="l">
              <a:buFont typeface="Arial" panose="020B0604020202020204" pitchFamily="34" charset="0"/>
              <a:buChar char="•"/>
            </a:pPr>
            <a:endParaRPr lang="en-US" sz="1600" dirty="0"/>
          </a:p>
          <a:p>
            <a:pPr marL="457200" indent="-457200" algn="l">
              <a:buFont typeface="Arial" panose="020B0604020202020204" pitchFamily="34" charset="0"/>
              <a:buChar char="•"/>
            </a:pPr>
            <a:endParaRPr lang="en-US" sz="1600" dirty="0"/>
          </a:p>
        </p:txBody>
      </p:sp>
    </p:spTree>
    <p:extLst>
      <p:ext uri="{BB962C8B-B14F-4D97-AF65-F5344CB8AC3E}">
        <p14:creationId xmlns:p14="http://schemas.microsoft.com/office/powerpoint/2010/main" val="4135464049"/>
      </p:ext>
    </p:extLst>
  </p:cSld>
  <p:clrMapOvr>
    <a:masterClrMapping/>
  </p:clrMapOvr>
</p:sld>
</file>

<file path=ppt/theme/theme1.xml><?xml version="1.0" encoding="utf-8"?>
<a:theme xmlns:a="http://schemas.openxmlformats.org/drawingml/2006/main" name="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DE Theme Flag PPT">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Theme Flag PPT" id="{D75D08BC-9F4F-4091-933A-1145A01E8267}" vid="{62CFA796-A0DC-4001-B6A4-7BD4A0498728}"/>
    </a:ext>
  </a:extLst>
</a:theme>
</file>

<file path=ppt/theme/theme5.xml><?xml version="1.0" encoding="utf-8"?>
<a:theme xmlns:a="http://schemas.openxmlformats.org/drawingml/2006/main" name="5_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ADE Theme Flag PPT">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Theme Flag PPT" id="{D75D08BC-9F4F-4091-933A-1145A01E8267}" vid="{62CFA796-A0DC-4001-B6A4-7BD4A049872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NEW ADE PowerPoint Templat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PowerPoint Template - Kathy" id="{4B40001F-3E5E-4C12-AC08-FFF0A46ACBEF}" vid="{CC1AEB30-2CA1-4A49-8745-D6F80E8DF24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8F55A438CAA749BFA79916C5F1DD64" ma:contentTypeVersion="15" ma:contentTypeDescription="Create a new document." ma:contentTypeScope="" ma:versionID="47f64503ccf624c8c4e28994e7cae401">
  <xsd:schema xmlns:xsd="http://www.w3.org/2001/XMLSchema" xmlns:xs="http://www.w3.org/2001/XMLSchema" xmlns:p="http://schemas.microsoft.com/office/2006/metadata/properties" xmlns:ns1="http://schemas.microsoft.com/sharepoint/v3" xmlns:ns3="20e454f4-3b14-414b-9f0b-a1f1e5573b61" xmlns:ns4="ac5d5c29-9739-4184-85c5-69484fc575aa" targetNamespace="http://schemas.microsoft.com/office/2006/metadata/properties" ma:root="true" ma:fieldsID="d2c46c60c1a5a06730f135c323bfde1b" ns1:_="" ns3:_="" ns4:_="">
    <xsd:import namespace="http://schemas.microsoft.com/sharepoint/v3"/>
    <xsd:import namespace="20e454f4-3b14-414b-9f0b-a1f1e5573b61"/>
    <xsd:import namespace="ac5d5c29-9739-4184-85c5-69484fc575a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e454f4-3b14-414b-9f0b-a1f1e5573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5d5c29-9739-4184-85c5-69484fc575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A156833-4B83-443F-B861-2FB2FFC1F2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e454f4-3b14-414b-9f0b-a1f1e5573b61"/>
    <ds:schemaRef ds:uri="ac5d5c29-9739-4184-85c5-69484fc57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FC803-AA9A-4256-A5D8-AB4D65955C84}">
  <ds:schemaRefs>
    <ds:schemaRef ds:uri="http://schemas.microsoft.com/sharepoint/v3/contenttype/forms"/>
  </ds:schemaRefs>
</ds:datastoreItem>
</file>

<file path=customXml/itemProps3.xml><?xml version="1.0" encoding="utf-8"?>
<ds:datastoreItem xmlns:ds="http://schemas.openxmlformats.org/officeDocument/2006/customXml" ds:itemID="{AAD7867A-3B3C-469B-B7CC-74E0844B87B9}">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16884</TotalTime>
  <Words>4121</Words>
  <Application>Microsoft Office PowerPoint</Application>
  <PresentationFormat>On-screen Show (4:3)</PresentationFormat>
  <Paragraphs>615</Paragraphs>
  <Slides>77</Slides>
  <Notes>14</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77</vt:i4>
      </vt:variant>
    </vt:vector>
  </HeadingPairs>
  <TitlesOfParts>
    <vt:vector size="101" baseType="lpstr">
      <vt:lpstr>Arial</vt:lpstr>
      <vt:lpstr>Calibri</vt:lpstr>
      <vt:lpstr>Calibri Light</vt:lpstr>
      <vt:lpstr>Century Gothic</vt:lpstr>
      <vt:lpstr>Comfortaa</vt:lpstr>
      <vt:lpstr>Courier New</vt:lpstr>
      <vt:lpstr>Franklin Gothic Medium</vt:lpstr>
      <vt:lpstr>Helvetica, Arial</vt:lpstr>
      <vt:lpstr>MiloOT</vt:lpstr>
      <vt:lpstr>Raleway</vt:lpstr>
      <vt:lpstr>Verdana</vt:lpstr>
      <vt:lpstr>Wingdings</vt:lpstr>
      <vt:lpstr>Office Theme</vt:lpstr>
      <vt:lpstr>3_Office Theme</vt:lpstr>
      <vt:lpstr>2_Office Theme</vt:lpstr>
      <vt:lpstr>3_ADE Theme Flag PPT</vt:lpstr>
      <vt:lpstr>5_Office Theme</vt:lpstr>
      <vt:lpstr>2_ADE Theme Flag PPT</vt:lpstr>
      <vt:lpstr>Office Theme</vt:lpstr>
      <vt:lpstr>6_Office Theme</vt:lpstr>
      <vt:lpstr>NEW ADE PowerPoint Template</vt:lpstr>
      <vt:lpstr>4_Office Theme</vt:lpstr>
      <vt:lpstr>1_Office Theme</vt:lpstr>
      <vt:lpstr>RetrospectVTI</vt:lpstr>
      <vt:lpstr>CTE ADMINISTRATORS MEETING November 4, 2021</vt:lpstr>
      <vt:lpstr>Agenda</vt:lpstr>
      <vt:lpstr>PowerPoint Presentation</vt:lpstr>
      <vt:lpstr>CTED 4th Year Funding</vt:lpstr>
      <vt:lpstr>Regions for for CTED 4th year Funding</vt:lpstr>
      <vt:lpstr>CTE Forums</vt:lpstr>
      <vt:lpstr>  Federal Perkins and  State Priority Grants   November 4, 2021        </vt:lpstr>
      <vt:lpstr>Grant Specialist Team</vt:lpstr>
      <vt:lpstr>CTE Grant Application Important Dates</vt:lpstr>
      <vt:lpstr>Managing Your FY2022 Grants</vt:lpstr>
      <vt:lpstr>Things That May Affect Your Grants</vt:lpstr>
      <vt:lpstr>Thinking Ahead</vt:lpstr>
      <vt:lpstr>Contact Information</vt:lpstr>
      <vt:lpstr>Grant Specialist Team</vt:lpstr>
      <vt:lpstr>PowerPoint Presentation</vt:lpstr>
      <vt:lpstr>ACOVA Updates</vt:lpstr>
      <vt:lpstr>Fall Conference Highlights</vt:lpstr>
      <vt:lpstr>PowerPoint Presentation</vt:lpstr>
      <vt:lpstr>Postsecondary Update  Jennifer Kaufman</vt:lpstr>
      <vt:lpstr>AOAC – Arizona OCCUPATIONAL  ADMINISTRATORS cOUNCIL</vt:lpstr>
      <vt:lpstr>AOAC – Arizona OCCUPATIONAL  ADMINISTRATORS cOUNCIL</vt:lpstr>
      <vt:lpstr>AOAC – Arizona OCCUPATIONAL  ADMINISTRATORS cOUNCIL</vt:lpstr>
      <vt:lpstr>Program Services Updates</vt:lpstr>
      <vt:lpstr>Program Services Team </vt:lpstr>
      <vt:lpstr>Industry Credentials Update </vt:lpstr>
      <vt:lpstr>Credentials continued</vt:lpstr>
      <vt:lpstr>Industry Credential  Application Process</vt:lpstr>
      <vt:lpstr>Local Occupational Programs https://www.azed.gov/cte/programs</vt:lpstr>
      <vt:lpstr>CTE Program Monitoring  Quality and Compliance, Accountability</vt:lpstr>
      <vt:lpstr>CTE Program Monitoring  For SY22-23</vt:lpstr>
      <vt:lpstr>CTE Program Services  Professional Development Opportunities</vt:lpstr>
      <vt:lpstr>PowerPoint Presentation</vt:lpstr>
      <vt:lpstr>Program Services Team </vt:lpstr>
      <vt:lpstr>PowerPoint Presentation</vt:lpstr>
      <vt:lpstr>ACTEAZ Fall Fest</vt:lpstr>
      <vt:lpstr>Information to Come</vt:lpstr>
      <vt:lpstr>Want More Information?</vt:lpstr>
      <vt:lpstr>PowerPoint Presentation</vt:lpstr>
      <vt:lpstr>PowerPoint Presentation</vt:lpstr>
      <vt:lpstr>CTE Curriculum Connection</vt:lpstr>
      <vt:lpstr>Upcoming Events</vt:lpstr>
      <vt:lpstr>Meeting Dates</vt:lpstr>
      <vt:lpstr>Fall TSAs Are In Process                        </vt:lpstr>
      <vt:lpstr>Standards Validation Meetings 2021-2022</vt:lpstr>
      <vt:lpstr>2022 CTE / TSA Institutes</vt:lpstr>
      <vt:lpstr>PowerPoint Presentation</vt:lpstr>
      <vt:lpstr>CTSOs</vt:lpstr>
      <vt:lpstr>   New DECA State Advisor</vt:lpstr>
      <vt:lpstr>Contact Information Phone:  602-542-5315 Email:  Dixie.Harvey@azed.gov</vt:lpstr>
      <vt:lpstr>Looking for Judges We will send out links next week for the following events.  You can also go onto each CTSO website</vt:lpstr>
      <vt:lpstr>New Advisor      Training</vt:lpstr>
      <vt:lpstr>Advanced Advisor            Training         (mini-sessions)</vt:lpstr>
      <vt:lpstr>Skating to the Future   Middle Level  Leadership Conference  $25 per Student/Teacher</vt:lpstr>
      <vt:lpstr>Questions, Concerns, Comments</vt:lpstr>
      <vt:lpstr>Project CHANGE</vt:lpstr>
      <vt:lpstr>Project CHANGE</vt:lpstr>
      <vt:lpstr>CTE ADMINISTRATORS MEETING November 4, 2021</vt:lpstr>
      <vt:lpstr>FY 2022 CTE Data Portal Timeline</vt:lpstr>
      <vt:lpstr>Reminders &amp; Announcements</vt:lpstr>
      <vt:lpstr>“Data Capture Date”</vt:lpstr>
      <vt:lpstr>FY 2022 Data Collection</vt:lpstr>
      <vt:lpstr>FY 2022 Data Collection</vt:lpstr>
      <vt:lpstr>Districts and CTEDs Working Together</vt:lpstr>
      <vt:lpstr>Resources</vt:lpstr>
      <vt:lpstr>Resources</vt:lpstr>
      <vt:lpstr>Resources</vt:lpstr>
      <vt:lpstr>Contact Information</vt:lpstr>
      <vt:lpstr>CTE Fiscal Updates   Bobby Neves Director of Fiscal, Grants, &amp; Accountability Bobby.Neves@azed.gov 602-542-5137 </vt:lpstr>
      <vt:lpstr>Fiscal Updates…</vt:lpstr>
      <vt:lpstr>PowerPoint Presentation</vt:lpstr>
      <vt:lpstr>PowerPoint Presentation</vt:lpstr>
      <vt:lpstr>PowerPoint Presentation</vt:lpstr>
      <vt:lpstr>AzSCA Conference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Arizona Superintendent of Public Instruction Diane Douglas’ “We Are Listening” Tour- 2016</dc:title>
  <dc:creator>Burkhart, Alexis</dc:creator>
  <cp:lastModifiedBy>Wilson, Jet</cp:lastModifiedBy>
  <cp:revision>80</cp:revision>
  <cp:lastPrinted>2020-10-26T20:26:19Z</cp:lastPrinted>
  <dcterms:created xsi:type="dcterms:W3CDTF">2019-01-29T13:16:54Z</dcterms:created>
  <dcterms:modified xsi:type="dcterms:W3CDTF">2021-11-01T16:07:57Z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2018-02-09T00:00:00Z</vt:filetime>
  </property>
  <property fmtid="{D5CDD505-2E9C-101B-9397-08002B2CF9AE}" pid="3" name="Creator">
    <vt:lpwstr>Microsoft® PowerPoint® 2016</vt:lpwstr>
  </property>
  <property fmtid="{D5CDD505-2E9C-101B-9397-08002B2CF9AE}" pid="4" name="LastSaved">
    <vt:filetime>2019-01-29T00:00:00Z</vt:filetime>
  </property>
  <property fmtid="{D5CDD505-2E9C-101B-9397-08002B2CF9AE}" pid="5" name="ContentTypeId">
    <vt:lpwstr>0x010100228F55A438CAA749BFA79916C5F1DD64</vt:lpwstr>
  </property>
</Properties>
</file>