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8"/>
  </p:notesMasterIdLst>
  <p:sldIdLst>
    <p:sldId id="257" r:id="rId6"/>
    <p:sldId id="820" r:id="rId7"/>
    <p:sldId id="844" r:id="rId8"/>
    <p:sldId id="872" r:id="rId9"/>
    <p:sldId id="259" r:id="rId10"/>
    <p:sldId id="854" r:id="rId11"/>
    <p:sldId id="258" r:id="rId12"/>
    <p:sldId id="273" r:id="rId13"/>
    <p:sldId id="855" r:id="rId14"/>
    <p:sldId id="856" r:id="rId15"/>
    <p:sldId id="869" r:id="rId16"/>
    <p:sldId id="860" r:id="rId17"/>
    <p:sldId id="863" r:id="rId18"/>
    <p:sldId id="861" r:id="rId19"/>
    <p:sldId id="862" r:id="rId20"/>
    <p:sldId id="870" r:id="rId21"/>
    <p:sldId id="873" r:id="rId22"/>
    <p:sldId id="874" r:id="rId23"/>
    <p:sldId id="875" r:id="rId24"/>
    <p:sldId id="867" r:id="rId25"/>
    <p:sldId id="871" r:id="rId26"/>
    <p:sldId id="8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963" autoAdjust="0"/>
  </p:normalViewPr>
  <p:slideViewPr>
    <p:cSldViewPr snapToGrid="0">
      <p:cViewPr varScale="1">
        <p:scale>
          <a:sx n="57" d="100"/>
          <a:sy n="57" d="100"/>
        </p:scale>
        <p:origin x="12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eil, Emily" userId="47f60f4e-a9da-49f7-8d06-9e21db3c2eb8" providerId="ADAL" clId="{9085DA20-72C4-4487-AF6D-7422A3D511D8}"/>
    <pc:docChg chg="custSel modSld">
      <pc:chgData name="O'Neil, Emily" userId="47f60f4e-a9da-49f7-8d06-9e21db3c2eb8" providerId="ADAL" clId="{9085DA20-72C4-4487-AF6D-7422A3D511D8}" dt="2021-07-23T18:35:26.893" v="3" actId="20577"/>
      <pc:docMkLst>
        <pc:docMk/>
      </pc:docMkLst>
      <pc:sldChg chg="modSp mod">
        <pc:chgData name="O'Neil, Emily" userId="47f60f4e-a9da-49f7-8d06-9e21db3c2eb8" providerId="ADAL" clId="{9085DA20-72C4-4487-AF6D-7422A3D511D8}" dt="2021-07-23T18:35:26.893" v="3" actId="20577"/>
        <pc:sldMkLst>
          <pc:docMk/>
          <pc:sldMk cId="3554833481" sldId="257"/>
        </pc:sldMkLst>
        <pc:spChg chg="mod">
          <ac:chgData name="O'Neil, Emily" userId="47f60f4e-a9da-49f7-8d06-9e21db3c2eb8" providerId="ADAL" clId="{9085DA20-72C4-4487-AF6D-7422A3D511D8}" dt="2021-07-23T18:35:26.893" v="3" actId="20577"/>
          <ac:spMkLst>
            <pc:docMk/>
            <pc:sldMk cId="3554833481" sldId="257"/>
            <ac:spMk id="4" creationId="{84AACF6D-7831-41A2-915A-0807FB72FE71}"/>
          </ac:spMkLst>
        </pc:spChg>
      </pc:sldChg>
    </pc:docChg>
  </pc:docChgLst>
  <pc:docChgLst>
    <pc:chgData name="James Scott" userId="3a50a688a634d7a9" providerId="LiveId" clId="{0233C84A-D8C7-4E1A-B64C-0C7B93C71B0E}"/>
    <pc:docChg chg="custSel addSld modSld">
      <pc:chgData name="James Scott" userId="3a50a688a634d7a9" providerId="LiveId" clId="{0233C84A-D8C7-4E1A-B64C-0C7B93C71B0E}" dt="2021-07-21T15:27:33.719" v="1845"/>
      <pc:docMkLst>
        <pc:docMk/>
      </pc:docMkLst>
      <pc:sldChg chg="addSp delSp modSp">
        <pc:chgData name="James Scott" userId="3a50a688a634d7a9" providerId="LiveId" clId="{0233C84A-D8C7-4E1A-B64C-0C7B93C71B0E}" dt="2021-07-21T15:21:10.167" v="1844"/>
        <pc:sldMkLst>
          <pc:docMk/>
          <pc:sldMk cId="3554833481" sldId="257"/>
        </pc:sldMkLst>
        <pc:picChg chg="add del mod">
          <ac:chgData name="James Scott" userId="3a50a688a634d7a9" providerId="LiveId" clId="{0233C84A-D8C7-4E1A-B64C-0C7B93C71B0E}" dt="2021-07-21T15:16:02.111" v="1843"/>
          <ac:picMkLst>
            <pc:docMk/>
            <pc:sldMk cId="3554833481" sldId="257"/>
            <ac:picMk id="3" creationId="{E985F744-A4D1-4A74-8870-B09B4F57E089}"/>
          </ac:picMkLst>
        </pc:picChg>
        <pc:picChg chg="add del mod">
          <ac:chgData name="James Scott" userId="3a50a688a634d7a9" providerId="LiveId" clId="{0233C84A-D8C7-4E1A-B64C-0C7B93C71B0E}" dt="2021-07-21T15:21:10.167" v="1844"/>
          <ac:picMkLst>
            <pc:docMk/>
            <pc:sldMk cId="3554833481" sldId="257"/>
            <ac:picMk id="5" creationId="{981FC9E0-7B4D-4030-8311-D96266B7BB03}"/>
          </ac:picMkLst>
        </pc:picChg>
        <pc:picChg chg="add mod">
          <ac:chgData name="James Scott" userId="3a50a688a634d7a9" providerId="LiveId" clId="{0233C84A-D8C7-4E1A-B64C-0C7B93C71B0E}" dt="2021-07-21T15:21:10.167" v="1844"/>
          <ac:picMkLst>
            <pc:docMk/>
            <pc:sldMk cId="3554833481" sldId="257"/>
            <ac:picMk id="7" creationId="{8D784F7E-9E4E-48D5-B4D0-B5EE7C19CC1D}"/>
          </ac:picMkLst>
        </pc:picChg>
      </pc:sldChg>
      <pc:sldChg chg="addSp delSp modSp">
        <pc:chgData name="James Scott" userId="3a50a688a634d7a9" providerId="LiveId" clId="{0233C84A-D8C7-4E1A-B64C-0C7B93C71B0E}" dt="2021-07-21T15:21:10.167" v="1844"/>
        <pc:sldMkLst>
          <pc:docMk/>
          <pc:sldMk cId="402324630" sldId="258"/>
        </pc:sldMkLst>
        <pc:picChg chg="add del mod">
          <ac:chgData name="James Scott" userId="3a50a688a634d7a9" providerId="LiveId" clId="{0233C84A-D8C7-4E1A-B64C-0C7B93C71B0E}" dt="2021-07-21T15:21:10.167" v="1844"/>
          <ac:picMkLst>
            <pc:docMk/>
            <pc:sldMk cId="402324630" sldId="258"/>
            <ac:picMk id="4" creationId="{CBF4866B-DEC7-4AA8-A43F-4226577F9078}"/>
          </ac:picMkLst>
        </pc:picChg>
        <pc:picChg chg="add mod">
          <ac:chgData name="James Scott" userId="3a50a688a634d7a9" providerId="LiveId" clId="{0233C84A-D8C7-4E1A-B64C-0C7B93C71B0E}" dt="2021-07-21T15:21:10.167" v="1844"/>
          <ac:picMkLst>
            <pc:docMk/>
            <pc:sldMk cId="402324630" sldId="258"/>
            <ac:picMk id="5" creationId="{A1C2088D-CCC5-4B20-B08E-12E16E551879}"/>
          </ac:picMkLst>
        </pc:picChg>
      </pc:sldChg>
      <pc:sldChg chg="addSp delSp modSp">
        <pc:chgData name="James Scott" userId="3a50a688a634d7a9" providerId="LiveId" clId="{0233C84A-D8C7-4E1A-B64C-0C7B93C71B0E}" dt="2021-07-21T15:21:10.167" v="1844"/>
        <pc:sldMkLst>
          <pc:docMk/>
          <pc:sldMk cId="2494988319" sldId="259"/>
        </pc:sldMkLst>
        <pc:picChg chg="add del mod">
          <ac:chgData name="James Scott" userId="3a50a688a634d7a9" providerId="LiveId" clId="{0233C84A-D8C7-4E1A-B64C-0C7B93C71B0E}" dt="2021-07-21T15:21:10.167" v="1844"/>
          <ac:picMkLst>
            <pc:docMk/>
            <pc:sldMk cId="2494988319" sldId="259"/>
            <ac:picMk id="2" creationId="{5E40B21B-5F8B-492B-B03D-29C91AD3F8B1}"/>
          </ac:picMkLst>
        </pc:picChg>
        <pc:picChg chg="add mod">
          <ac:chgData name="James Scott" userId="3a50a688a634d7a9" providerId="LiveId" clId="{0233C84A-D8C7-4E1A-B64C-0C7B93C71B0E}" dt="2021-07-21T15:21:10.167" v="1844"/>
          <ac:picMkLst>
            <pc:docMk/>
            <pc:sldMk cId="2494988319" sldId="259"/>
            <ac:picMk id="4" creationId="{CD325ED3-8210-4F1A-8B43-2DEAF7BE3717}"/>
          </ac:picMkLst>
        </pc:picChg>
      </pc:sldChg>
      <pc:sldChg chg="addSp delSp modSp">
        <pc:chgData name="James Scott" userId="3a50a688a634d7a9" providerId="LiveId" clId="{0233C84A-D8C7-4E1A-B64C-0C7B93C71B0E}" dt="2021-07-21T15:27:33.719" v="1845"/>
        <pc:sldMkLst>
          <pc:docMk/>
          <pc:sldMk cId="2327114428" sldId="273"/>
        </pc:sldMkLst>
        <pc:picChg chg="add del mod">
          <ac:chgData name="James Scott" userId="3a50a688a634d7a9" providerId="LiveId" clId="{0233C84A-D8C7-4E1A-B64C-0C7B93C71B0E}" dt="2021-07-21T15:21:10.167" v="1844"/>
          <ac:picMkLst>
            <pc:docMk/>
            <pc:sldMk cId="2327114428" sldId="273"/>
            <ac:picMk id="5" creationId="{4F192D28-07D8-4431-9002-018052B5461F}"/>
          </ac:picMkLst>
        </pc:picChg>
        <pc:picChg chg="add del mod">
          <ac:chgData name="James Scott" userId="3a50a688a634d7a9" providerId="LiveId" clId="{0233C84A-D8C7-4E1A-B64C-0C7B93C71B0E}" dt="2021-07-21T15:27:33.719" v="1845"/>
          <ac:picMkLst>
            <pc:docMk/>
            <pc:sldMk cId="2327114428" sldId="273"/>
            <ac:picMk id="6" creationId="{6FE3BF6B-E109-4EED-B3EC-793AE6872FFA}"/>
          </ac:picMkLst>
        </pc:picChg>
        <pc:picChg chg="add mod">
          <ac:chgData name="James Scott" userId="3a50a688a634d7a9" providerId="LiveId" clId="{0233C84A-D8C7-4E1A-B64C-0C7B93C71B0E}" dt="2021-07-21T15:27:33.719" v="1845"/>
          <ac:picMkLst>
            <pc:docMk/>
            <pc:sldMk cId="2327114428" sldId="273"/>
            <ac:picMk id="7" creationId="{6073E14D-5D79-4A6E-87D6-B592F1DCCCC0}"/>
          </ac:picMkLst>
        </pc:picChg>
      </pc:sldChg>
      <pc:sldChg chg="addSp delSp modSp modNotesTx">
        <pc:chgData name="James Scott" userId="3a50a688a634d7a9" providerId="LiveId" clId="{0233C84A-D8C7-4E1A-B64C-0C7B93C71B0E}" dt="2021-07-21T15:21:10.167" v="1844"/>
        <pc:sldMkLst>
          <pc:docMk/>
          <pc:sldMk cId="3686848984" sldId="820"/>
        </pc:sldMkLst>
        <pc:picChg chg="add del mod">
          <ac:chgData name="James Scott" userId="3a50a688a634d7a9" providerId="LiveId" clId="{0233C84A-D8C7-4E1A-B64C-0C7B93C71B0E}" dt="2021-07-21T15:16:02.111" v="1843"/>
          <ac:picMkLst>
            <pc:docMk/>
            <pc:sldMk cId="3686848984" sldId="820"/>
            <ac:picMk id="2" creationId="{74833FB3-359D-4D1D-AF11-6E2246E6DC13}"/>
          </ac:picMkLst>
        </pc:picChg>
        <pc:picChg chg="add del mod">
          <ac:chgData name="James Scott" userId="3a50a688a634d7a9" providerId="LiveId" clId="{0233C84A-D8C7-4E1A-B64C-0C7B93C71B0E}" dt="2021-07-21T15:21:10.167" v="1844"/>
          <ac:picMkLst>
            <pc:docMk/>
            <pc:sldMk cId="3686848984" sldId="820"/>
            <ac:picMk id="4" creationId="{BBB89AC3-210B-4213-BEA4-5BC3F0192DE6}"/>
          </ac:picMkLst>
        </pc:picChg>
        <pc:picChg chg="add mod">
          <ac:chgData name="James Scott" userId="3a50a688a634d7a9" providerId="LiveId" clId="{0233C84A-D8C7-4E1A-B64C-0C7B93C71B0E}" dt="2021-07-21T15:21:10.167" v="1844"/>
          <ac:picMkLst>
            <pc:docMk/>
            <pc:sldMk cId="3686848984" sldId="820"/>
            <ac:picMk id="5" creationId="{0605415A-79F3-40C9-9291-6C63150F650F}"/>
          </ac:picMkLst>
        </pc:picChg>
      </pc:sldChg>
      <pc:sldChg chg="addSp delSp modSp">
        <pc:chgData name="James Scott" userId="3a50a688a634d7a9" providerId="LiveId" clId="{0233C84A-D8C7-4E1A-B64C-0C7B93C71B0E}" dt="2021-07-21T15:21:10.167" v="1844"/>
        <pc:sldMkLst>
          <pc:docMk/>
          <pc:sldMk cId="2307600694" sldId="844"/>
        </pc:sldMkLst>
        <pc:picChg chg="add del mod">
          <ac:chgData name="James Scott" userId="3a50a688a634d7a9" providerId="LiveId" clId="{0233C84A-D8C7-4E1A-B64C-0C7B93C71B0E}" dt="2021-07-21T15:16:02.111" v="1843"/>
          <ac:picMkLst>
            <pc:docMk/>
            <pc:sldMk cId="2307600694" sldId="844"/>
            <ac:picMk id="2" creationId="{500B519F-8E58-4D87-AE5A-83A53B64A868}"/>
          </ac:picMkLst>
        </pc:picChg>
        <pc:picChg chg="add del mod">
          <ac:chgData name="James Scott" userId="3a50a688a634d7a9" providerId="LiveId" clId="{0233C84A-D8C7-4E1A-B64C-0C7B93C71B0E}" dt="2021-07-21T15:21:10.167" v="1844"/>
          <ac:picMkLst>
            <pc:docMk/>
            <pc:sldMk cId="2307600694" sldId="844"/>
            <ac:picMk id="4" creationId="{C7C7F0B2-D708-4513-80B8-7645A41EB866}"/>
          </ac:picMkLst>
        </pc:picChg>
        <pc:picChg chg="add mod">
          <ac:chgData name="James Scott" userId="3a50a688a634d7a9" providerId="LiveId" clId="{0233C84A-D8C7-4E1A-B64C-0C7B93C71B0E}" dt="2021-07-21T15:21:10.167" v="1844"/>
          <ac:picMkLst>
            <pc:docMk/>
            <pc:sldMk cId="2307600694" sldId="844"/>
            <ac:picMk id="5" creationId="{735FE6E3-E7C7-4493-A050-9AD9B64A9DEA}"/>
          </ac:picMkLst>
        </pc:picChg>
      </pc:sldChg>
      <pc:sldChg chg="addSp delSp modSp">
        <pc:chgData name="James Scott" userId="3a50a688a634d7a9" providerId="LiveId" clId="{0233C84A-D8C7-4E1A-B64C-0C7B93C71B0E}" dt="2021-07-21T15:21:10.167" v="1844"/>
        <pc:sldMkLst>
          <pc:docMk/>
          <pc:sldMk cId="3927616481" sldId="854"/>
        </pc:sldMkLst>
        <pc:picChg chg="add del mod">
          <ac:chgData name="James Scott" userId="3a50a688a634d7a9" providerId="LiveId" clId="{0233C84A-D8C7-4E1A-B64C-0C7B93C71B0E}" dt="2021-07-21T15:21:10.167" v="1844"/>
          <ac:picMkLst>
            <pc:docMk/>
            <pc:sldMk cId="3927616481" sldId="854"/>
            <ac:picMk id="6" creationId="{2535701C-0717-4F93-8AFA-255E0771D044}"/>
          </ac:picMkLst>
        </pc:picChg>
        <pc:picChg chg="add mod">
          <ac:chgData name="James Scott" userId="3a50a688a634d7a9" providerId="LiveId" clId="{0233C84A-D8C7-4E1A-B64C-0C7B93C71B0E}" dt="2021-07-21T15:21:10.167" v="1844"/>
          <ac:picMkLst>
            <pc:docMk/>
            <pc:sldMk cId="3927616481" sldId="854"/>
            <ac:picMk id="7" creationId="{E0CCF477-9415-4627-9FD0-92A7F430273A}"/>
          </ac:picMkLst>
        </pc:picChg>
      </pc:sldChg>
      <pc:sldChg chg="addSp delSp modSp">
        <pc:chgData name="James Scott" userId="3a50a688a634d7a9" providerId="LiveId" clId="{0233C84A-D8C7-4E1A-B64C-0C7B93C71B0E}" dt="2021-07-21T15:27:33.719" v="1845"/>
        <pc:sldMkLst>
          <pc:docMk/>
          <pc:sldMk cId="2109885486" sldId="855"/>
        </pc:sldMkLst>
        <pc:picChg chg="add del mod">
          <ac:chgData name="James Scott" userId="3a50a688a634d7a9" providerId="LiveId" clId="{0233C84A-D8C7-4E1A-B64C-0C7B93C71B0E}" dt="2021-07-21T15:27:33.719" v="1845"/>
          <ac:picMkLst>
            <pc:docMk/>
            <pc:sldMk cId="2109885486" sldId="855"/>
            <ac:picMk id="4" creationId="{200B6EE3-DC76-402C-8431-8EED19FE1089}"/>
          </ac:picMkLst>
        </pc:picChg>
        <pc:picChg chg="add mod">
          <ac:chgData name="James Scott" userId="3a50a688a634d7a9" providerId="LiveId" clId="{0233C84A-D8C7-4E1A-B64C-0C7B93C71B0E}" dt="2021-07-21T15:27:33.719" v="1845"/>
          <ac:picMkLst>
            <pc:docMk/>
            <pc:sldMk cId="2109885486" sldId="855"/>
            <ac:picMk id="5" creationId="{D3D693F4-E716-4181-A458-897B64D3FAE7}"/>
          </ac:picMkLst>
        </pc:picChg>
      </pc:sldChg>
      <pc:sldChg chg="addSp delSp modSp">
        <pc:chgData name="James Scott" userId="3a50a688a634d7a9" providerId="LiveId" clId="{0233C84A-D8C7-4E1A-B64C-0C7B93C71B0E}" dt="2021-07-21T15:27:33.719" v="1845"/>
        <pc:sldMkLst>
          <pc:docMk/>
          <pc:sldMk cId="3810189120" sldId="856"/>
        </pc:sldMkLst>
        <pc:picChg chg="add del mod">
          <ac:chgData name="James Scott" userId="3a50a688a634d7a9" providerId="LiveId" clId="{0233C84A-D8C7-4E1A-B64C-0C7B93C71B0E}" dt="2021-07-21T15:27:33.719" v="1845"/>
          <ac:picMkLst>
            <pc:docMk/>
            <pc:sldMk cId="3810189120" sldId="856"/>
            <ac:picMk id="4" creationId="{C24682F0-E9A4-44AA-A678-F2968000F915}"/>
          </ac:picMkLst>
        </pc:picChg>
        <pc:picChg chg="add mod">
          <ac:chgData name="James Scott" userId="3a50a688a634d7a9" providerId="LiveId" clId="{0233C84A-D8C7-4E1A-B64C-0C7B93C71B0E}" dt="2021-07-21T15:27:33.719" v="1845"/>
          <ac:picMkLst>
            <pc:docMk/>
            <pc:sldMk cId="3810189120" sldId="856"/>
            <ac:picMk id="5" creationId="{A60978F9-4ED2-4E17-B05E-D7BA9D0C7E7B}"/>
          </ac:picMkLst>
        </pc:picChg>
      </pc:sldChg>
      <pc:sldChg chg="addSp modSp">
        <pc:chgData name="James Scott" userId="3a50a688a634d7a9" providerId="LiveId" clId="{0233C84A-D8C7-4E1A-B64C-0C7B93C71B0E}" dt="2021-07-21T15:27:33.719" v="1845"/>
        <pc:sldMkLst>
          <pc:docMk/>
          <pc:sldMk cId="812865488" sldId="860"/>
        </pc:sldMkLst>
        <pc:picChg chg="add mod">
          <ac:chgData name="James Scott" userId="3a50a688a634d7a9" providerId="LiveId" clId="{0233C84A-D8C7-4E1A-B64C-0C7B93C71B0E}" dt="2021-07-21T15:27:33.719" v="1845"/>
          <ac:picMkLst>
            <pc:docMk/>
            <pc:sldMk cId="812865488" sldId="860"/>
            <ac:picMk id="3" creationId="{FD0B2297-B761-4BE6-A2AF-67DFF9AC85F2}"/>
          </ac:picMkLst>
        </pc:picChg>
      </pc:sldChg>
      <pc:sldChg chg="addSp modSp">
        <pc:chgData name="James Scott" userId="3a50a688a634d7a9" providerId="LiveId" clId="{0233C84A-D8C7-4E1A-B64C-0C7B93C71B0E}" dt="2021-07-21T15:27:33.719" v="1845"/>
        <pc:sldMkLst>
          <pc:docMk/>
          <pc:sldMk cId="2022968159" sldId="861"/>
        </pc:sldMkLst>
        <pc:picChg chg="add mod">
          <ac:chgData name="James Scott" userId="3a50a688a634d7a9" providerId="LiveId" clId="{0233C84A-D8C7-4E1A-B64C-0C7B93C71B0E}" dt="2021-07-21T15:27:33.719" v="1845"/>
          <ac:picMkLst>
            <pc:docMk/>
            <pc:sldMk cId="2022968159" sldId="861"/>
            <ac:picMk id="3" creationId="{C049C525-6E87-4C07-B027-6942F4FA4E90}"/>
          </ac:picMkLst>
        </pc:picChg>
      </pc:sldChg>
      <pc:sldChg chg="addSp modSp">
        <pc:chgData name="James Scott" userId="3a50a688a634d7a9" providerId="LiveId" clId="{0233C84A-D8C7-4E1A-B64C-0C7B93C71B0E}" dt="2021-07-21T15:27:33.719" v="1845"/>
        <pc:sldMkLst>
          <pc:docMk/>
          <pc:sldMk cId="902000594" sldId="862"/>
        </pc:sldMkLst>
        <pc:picChg chg="add mod">
          <ac:chgData name="James Scott" userId="3a50a688a634d7a9" providerId="LiveId" clId="{0233C84A-D8C7-4E1A-B64C-0C7B93C71B0E}" dt="2021-07-21T15:27:33.719" v="1845"/>
          <ac:picMkLst>
            <pc:docMk/>
            <pc:sldMk cId="902000594" sldId="862"/>
            <ac:picMk id="4" creationId="{911CC3D6-4CCB-49BD-8741-C0D2DE2DB2AD}"/>
          </ac:picMkLst>
        </pc:picChg>
      </pc:sldChg>
      <pc:sldChg chg="addSp modSp">
        <pc:chgData name="James Scott" userId="3a50a688a634d7a9" providerId="LiveId" clId="{0233C84A-D8C7-4E1A-B64C-0C7B93C71B0E}" dt="2021-07-21T15:27:33.719" v="1845"/>
        <pc:sldMkLst>
          <pc:docMk/>
          <pc:sldMk cId="234445732" sldId="863"/>
        </pc:sldMkLst>
        <pc:picChg chg="add mod">
          <ac:chgData name="James Scott" userId="3a50a688a634d7a9" providerId="LiveId" clId="{0233C84A-D8C7-4E1A-B64C-0C7B93C71B0E}" dt="2021-07-21T15:27:33.719" v="1845"/>
          <ac:picMkLst>
            <pc:docMk/>
            <pc:sldMk cId="234445732" sldId="863"/>
            <ac:picMk id="4" creationId="{ED20A70A-5704-4F30-BA99-7A321B0A52B5}"/>
          </ac:picMkLst>
        </pc:picChg>
      </pc:sldChg>
      <pc:sldChg chg="addSp modSp">
        <pc:chgData name="James Scott" userId="3a50a688a634d7a9" providerId="LiveId" clId="{0233C84A-D8C7-4E1A-B64C-0C7B93C71B0E}" dt="2021-07-21T15:27:33.719" v="1845"/>
        <pc:sldMkLst>
          <pc:docMk/>
          <pc:sldMk cId="2626994451" sldId="867"/>
        </pc:sldMkLst>
        <pc:picChg chg="add mod">
          <ac:chgData name="James Scott" userId="3a50a688a634d7a9" providerId="LiveId" clId="{0233C84A-D8C7-4E1A-B64C-0C7B93C71B0E}" dt="2021-07-21T15:27:33.719" v="1845"/>
          <ac:picMkLst>
            <pc:docMk/>
            <pc:sldMk cId="2626994451" sldId="867"/>
            <ac:picMk id="3" creationId="{796247B0-81F5-4BC9-9F9E-2E670390DC76}"/>
          </ac:picMkLst>
        </pc:picChg>
      </pc:sldChg>
      <pc:sldChg chg="addSp modSp">
        <pc:chgData name="James Scott" userId="3a50a688a634d7a9" providerId="LiveId" clId="{0233C84A-D8C7-4E1A-B64C-0C7B93C71B0E}" dt="2021-07-21T15:27:33.719" v="1845"/>
        <pc:sldMkLst>
          <pc:docMk/>
          <pc:sldMk cId="2670911065" sldId="869"/>
        </pc:sldMkLst>
        <pc:picChg chg="add mod">
          <ac:chgData name="James Scott" userId="3a50a688a634d7a9" providerId="LiveId" clId="{0233C84A-D8C7-4E1A-B64C-0C7B93C71B0E}" dt="2021-07-21T15:27:33.719" v="1845"/>
          <ac:picMkLst>
            <pc:docMk/>
            <pc:sldMk cId="2670911065" sldId="869"/>
            <ac:picMk id="5" creationId="{743809D3-BABB-40F3-AB7E-238E54BC9E09}"/>
          </ac:picMkLst>
        </pc:picChg>
      </pc:sldChg>
      <pc:sldChg chg="addSp modSp">
        <pc:chgData name="James Scott" userId="3a50a688a634d7a9" providerId="LiveId" clId="{0233C84A-D8C7-4E1A-B64C-0C7B93C71B0E}" dt="2021-07-21T15:27:33.719" v="1845"/>
        <pc:sldMkLst>
          <pc:docMk/>
          <pc:sldMk cId="2911128470" sldId="870"/>
        </pc:sldMkLst>
        <pc:picChg chg="add mod">
          <ac:chgData name="James Scott" userId="3a50a688a634d7a9" providerId="LiveId" clId="{0233C84A-D8C7-4E1A-B64C-0C7B93C71B0E}" dt="2021-07-21T15:27:33.719" v="1845"/>
          <ac:picMkLst>
            <pc:docMk/>
            <pc:sldMk cId="2911128470" sldId="870"/>
            <ac:picMk id="5" creationId="{EE488F57-FE62-4C94-8688-6D155F086AC1}"/>
          </ac:picMkLst>
        </pc:picChg>
      </pc:sldChg>
      <pc:sldChg chg="addSp modSp">
        <pc:chgData name="James Scott" userId="3a50a688a634d7a9" providerId="LiveId" clId="{0233C84A-D8C7-4E1A-B64C-0C7B93C71B0E}" dt="2021-07-21T15:27:33.719" v="1845"/>
        <pc:sldMkLst>
          <pc:docMk/>
          <pc:sldMk cId="2564969154" sldId="871"/>
        </pc:sldMkLst>
        <pc:picChg chg="add mod">
          <ac:chgData name="James Scott" userId="3a50a688a634d7a9" providerId="LiveId" clId="{0233C84A-D8C7-4E1A-B64C-0C7B93C71B0E}" dt="2021-07-21T15:27:33.719" v="1845"/>
          <ac:picMkLst>
            <pc:docMk/>
            <pc:sldMk cId="2564969154" sldId="871"/>
            <ac:picMk id="3" creationId="{30ABFBD6-3743-4BC2-8C03-F950C106ADC5}"/>
          </ac:picMkLst>
        </pc:picChg>
      </pc:sldChg>
      <pc:sldChg chg="addSp delSp modSp">
        <pc:chgData name="James Scott" userId="3a50a688a634d7a9" providerId="LiveId" clId="{0233C84A-D8C7-4E1A-B64C-0C7B93C71B0E}" dt="2021-07-21T15:21:10.167" v="1844"/>
        <pc:sldMkLst>
          <pc:docMk/>
          <pc:sldMk cId="4058743661" sldId="872"/>
        </pc:sldMkLst>
        <pc:picChg chg="add del mod">
          <ac:chgData name="James Scott" userId="3a50a688a634d7a9" providerId="LiveId" clId="{0233C84A-D8C7-4E1A-B64C-0C7B93C71B0E}" dt="2021-07-21T14:45:25.500" v="1842"/>
          <ac:picMkLst>
            <pc:docMk/>
            <pc:sldMk cId="4058743661" sldId="872"/>
            <ac:picMk id="5" creationId="{2051A817-87FC-4FE3-97CB-DA0DE3309E82}"/>
          </ac:picMkLst>
        </pc:picChg>
        <pc:picChg chg="add del mod">
          <ac:chgData name="James Scott" userId="3a50a688a634d7a9" providerId="LiveId" clId="{0233C84A-D8C7-4E1A-B64C-0C7B93C71B0E}" dt="2021-07-21T15:21:10.167" v="1844"/>
          <ac:picMkLst>
            <pc:docMk/>
            <pc:sldMk cId="4058743661" sldId="872"/>
            <ac:picMk id="6" creationId="{6CD3086F-7AE9-439E-8C16-A59B3964C2BB}"/>
          </ac:picMkLst>
        </pc:picChg>
        <pc:picChg chg="add mod">
          <ac:chgData name="James Scott" userId="3a50a688a634d7a9" providerId="LiveId" clId="{0233C84A-D8C7-4E1A-B64C-0C7B93C71B0E}" dt="2021-07-21T15:21:10.167" v="1844"/>
          <ac:picMkLst>
            <pc:docMk/>
            <pc:sldMk cId="4058743661" sldId="872"/>
            <ac:picMk id="7" creationId="{237918FA-8464-4A07-A7AD-2652EF4C40E2}"/>
          </ac:picMkLst>
        </pc:picChg>
      </pc:sldChg>
      <pc:sldChg chg="addSp modSp add modNotesTx">
        <pc:chgData name="James Scott" userId="3a50a688a634d7a9" providerId="LiveId" clId="{0233C84A-D8C7-4E1A-B64C-0C7B93C71B0E}" dt="2021-07-21T15:27:33.719" v="1845"/>
        <pc:sldMkLst>
          <pc:docMk/>
          <pc:sldMk cId="3969477030" sldId="873"/>
        </pc:sldMkLst>
        <pc:picChg chg="add mod">
          <ac:chgData name="James Scott" userId="3a50a688a634d7a9" providerId="LiveId" clId="{0233C84A-D8C7-4E1A-B64C-0C7B93C71B0E}" dt="2021-07-21T15:27:33.719" v="1845"/>
          <ac:picMkLst>
            <pc:docMk/>
            <pc:sldMk cId="3969477030" sldId="873"/>
            <ac:picMk id="5" creationId="{5C70AD4F-2CE6-4CA4-9F13-76DA3CECDD12}"/>
          </ac:picMkLst>
        </pc:picChg>
      </pc:sldChg>
      <pc:sldChg chg="addSp modSp add modNotesTx">
        <pc:chgData name="James Scott" userId="3a50a688a634d7a9" providerId="LiveId" clId="{0233C84A-D8C7-4E1A-B64C-0C7B93C71B0E}" dt="2021-07-21T15:27:33.719" v="1845"/>
        <pc:sldMkLst>
          <pc:docMk/>
          <pc:sldMk cId="450539339" sldId="874"/>
        </pc:sldMkLst>
        <pc:picChg chg="add mod">
          <ac:chgData name="James Scott" userId="3a50a688a634d7a9" providerId="LiveId" clId="{0233C84A-D8C7-4E1A-B64C-0C7B93C71B0E}" dt="2021-07-21T15:27:33.719" v="1845"/>
          <ac:picMkLst>
            <pc:docMk/>
            <pc:sldMk cId="450539339" sldId="874"/>
            <ac:picMk id="5" creationId="{46AD8A22-8E08-4E67-8788-C1392D91004F}"/>
          </ac:picMkLst>
        </pc:picChg>
      </pc:sldChg>
      <pc:sldChg chg="addSp modSp add modNotesTx">
        <pc:chgData name="James Scott" userId="3a50a688a634d7a9" providerId="LiveId" clId="{0233C84A-D8C7-4E1A-B64C-0C7B93C71B0E}" dt="2021-07-21T15:27:33.719" v="1845"/>
        <pc:sldMkLst>
          <pc:docMk/>
          <pc:sldMk cId="348461705" sldId="875"/>
        </pc:sldMkLst>
        <pc:picChg chg="add mod">
          <ac:chgData name="James Scott" userId="3a50a688a634d7a9" providerId="LiveId" clId="{0233C84A-D8C7-4E1A-B64C-0C7B93C71B0E}" dt="2021-07-21T15:27:33.719" v="1845"/>
          <ac:picMkLst>
            <pc:docMk/>
            <pc:sldMk cId="348461705" sldId="875"/>
            <ac:picMk id="3" creationId="{5CDB3340-5C38-4DDB-BA09-5A63427CFD7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BB2B0-D2EB-47D6-9ABE-9BD8C84248C9}" type="datetimeFigureOut">
              <a:rPr lang="en-US" smtClean="0"/>
              <a:t>7/23/2021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F9C35B-6E04-4570-A7B2-497CB386C023}" type="slidenum">
              <a:rPr lang="en-US" smtClean="0"/>
              <a:t>‹#›</a:t>
            </a:fld>
            <a:endParaRPr lang="en-US"/>
          </a:p>
        </p:txBody>
      </p:sp>
    </p:spTree>
    <p:extLst>
      <p:ext uri="{BB962C8B-B14F-4D97-AF65-F5344CB8AC3E}">
        <p14:creationId xmlns:p14="http://schemas.microsoft.com/office/powerpoint/2010/main" val="3277127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ESSAInbox@azed.gov"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Round II of Arizona’s proposed revisions to our Statewide Title V-B grant, commonly referred to as the Rural and Low Income Schools grant.  My name is James Scott, and I am one of the directors for Educator and School Excellence, and I have led the revision project for V-B.  Today we will review the reasons Arizona has elected to revise Title V-B, an overview of the grant purpose, the current state plan, and proposed revisions.  For the round 2 session we will also address feedback received in our first public round.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D9A9A7-2C79-4943-81A0-14120C0456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782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round one 91% of participants agreed or strongly agreed with the Title V-B revisions.  In the next few slides will review and address specific concerns and comments that were elevated during our first public round. </a:t>
            </a:r>
          </a:p>
        </p:txBody>
      </p:sp>
      <p:sp>
        <p:nvSpPr>
          <p:cNvPr id="4" name="Slide Number Placeholder 3"/>
          <p:cNvSpPr>
            <a:spLocks noGrp="1"/>
          </p:cNvSpPr>
          <p:nvPr>
            <p:ph type="sldNum" sz="quarter" idx="5"/>
          </p:nvPr>
        </p:nvSpPr>
        <p:spPr/>
        <p:txBody>
          <a:bodyPr/>
          <a:lstStyle/>
          <a:p>
            <a:fld id="{CBF9C35B-6E04-4570-A7B2-497CB386C023}" type="slidenum">
              <a:rPr lang="en-US" smtClean="0"/>
              <a:t>17</a:t>
            </a:fld>
            <a:endParaRPr lang="en-US"/>
          </a:p>
        </p:txBody>
      </p:sp>
    </p:spTree>
    <p:extLst>
      <p:ext uri="{BB962C8B-B14F-4D97-AF65-F5344CB8AC3E}">
        <p14:creationId xmlns:p14="http://schemas.microsoft.com/office/powerpoint/2010/main" val="2884343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Concern one was the adding of additional administrative task by requiring the LEA to utilized the LEA integrated action plan process.  This was always the intent of the department, and a comprehensive needs assessment process is required under ESSA.  The intent of this revision is to clarify the language.  Each LEA is assigned a designated program specialist which are always able to support the LEA with the development of their integrated action plan.</a:t>
            </a:r>
          </a:p>
          <a:p>
            <a:endParaRPr lang="en-US" dirty="0"/>
          </a:p>
          <a:p>
            <a:r>
              <a:rPr lang="en-US" dirty="0"/>
              <a:t>Another concern was elevated about having approved activities, ideas, and programs to support the LEA.  It is the policy of the department to not endorse curriculum, programs, or services.  However the LEA can locate research based resources on our school improvement site, link is on the slide.  In addition, your assigned program specialist may serve as a support partner in your planning process. </a:t>
            </a:r>
          </a:p>
        </p:txBody>
      </p:sp>
      <p:sp>
        <p:nvSpPr>
          <p:cNvPr id="4" name="Slide Number Placeholder 3"/>
          <p:cNvSpPr>
            <a:spLocks noGrp="1"/>
          </p:cNvSpPr>
          <p:nvPr>
            <p:ph type="sldNum" sz="quarter" idx="5"/>
          </p:nvPr>
        </p:nvSpPr>
        <p:spPr/>
        <p:txBody>
          <a:bodyPr/>
          <a:lstStyle/>
          <a:p>
            <a:fld id="{CBF9C35B-6E04-4570-A7B2-497CB386C023}" type="slidenum">
              <a:rPr lang="en-US" smtClean="0"/>
              <a:t>18</a:t>
            </a:fld>
            <a:endParaRPr lang="en-US"/>
          </a:p>
        </p:txBody>
      </p:sp>
    </p:spTree>
    <p:extLst>
      <p:ext uri="{BB962C8B-B14F-4D97-AF65-F5344CB8AC3E}">
        <p14:creationId xmlns:p14="http://schemas.microsoft.com/office/powerpoint/2010/main" val="1693030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currently in the third phase, our second round of stakeholder feedback.  In a moment you will be given a link to provide feedback.  Similar to round one we will utilize this feedback to make any final revisions to the proposed state plan.  The next phase in September is to submit the final revisions to the US Department of Education for review and approval. </a:t>
            </a:r>
          </a:p>
        </p:txBody>
      </p:sp>
      <p:sp>
        <p:nvSpPr>
          <p:cNvPr id="4" name="Slide Number Placeholder 3"/>
          <p:cNvSpPr>
            <a:spLocks noGrp="1"/>
          </p:cNvSpPr>
          <p:nvPr>
            <p:ph type="sldNum" sz="quarter" idx="5"/>
          </p:nvPr>
        </p:nvSpPr>
        <p:spPr/>
        <p:txBody>
          <a:bodyPr/>
          <a:lstStyle/>
          <a:p>
            <a:fld id="{CBF9C35B-6E04-4570-A7B2-497CB386C023}" type="slidenum">
              <a:rPr lang="en-US" smtClean="0"/>
              <a:t>19</a:t>
            </a:fld>
            <a:endParaRPr lang="en-US"/>
          </a:p>
        </p:txBody>
      </p:sp>
    </p:spTree>
    <p:extLst>
      <p:ext uri="{BB962C8B-B14F-4D97-AF65-F5344CB8AC3E}">
        <p14:creationId xmlns:p14="http://schemas.microsoft.com/office/powerpoint/2010/main" val="3548621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process the state has implemented to disseminate and share the revisions, and gather information from constituents throughout the state.  We are currently in the third phase, our second round of feedback.  Upon completion of this round the state will utilize feedback to make the final revisions and submit our proposed changes to the US Department of Education for review and approval. </a:t>
            </a:r>
          </a:p>
        </p:txBody>
      </p:sp>
      <p:sp>
        <p:nvSpPr>
          <p:cNvPr id="4" name="Slide Number Placeholder 3"/>
          <p:cNvSpPr>
            <a:spLocks noGrp="1"/>
          </p:cNvSpPr>
          <p:nvPr>
            <p:ph type="sldNum" sz="quarter" idx="5"/>
          </p:nvPr>
        </p:nvSpPr>
        <p:spPr/>
        <p:txBody>
          <a:bodyPr/>
          <a:lstStyle/>
          <a:p>
            <a:fld id="{CBF9C35B-6E04-4570-A7B2-497CB386C023}" type="slidenum">
              <a:rPr lang="en-US" smtClean="0"/>
              <a:t>20</a:t>
            </a:fld>
            <a:endParaRPr lang="en-US"/>
          </a:p>
        </p:txBody>
      </p:sp>
    </p:spTree>
    <p:extLst>
      <p:ext uri="{BB962C8B-B14F-4D97-AF65-F5344CB8AC3E}">
        <p14:creationId xmlns:p14="http://schemas.microsoft.com/office/powerpoint/2010/main" val="3463860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b="1" dirty="0"/>
              <a:t>You may utilize this link to complete a survey to gather your thoughts, input and any questions for clarification regarding the Title V-B, RLIS revisions being proposed by the State.  If you have any questions, or have a specific need you may email us at </a:t>
            </a:r>
            <a:r>
              <a:rPr lang="en-US" sz="1200" b="0" i="0" u="sng" kern="1200" dirty="0">
                <a:solidFill>
                  <a:schemeClr val="tx1"/>
                </a:solidFill>
                <a:effectLst/>
                <a:latin typeface="+mn-lt"/>
                <a:ea typeface="+mn-ea"/>
                <a:cs typeface="+mn-cs"/>
                <a:hlinkClick r:id="rId3"/>
              </a:rPr>
              <a:t>ESSAInbox@azed.gov</a:t>
            </a:r>
            <a:endParaRPr lang="en-US" sz="1200" b="0" i="0" u="sng" kern="1200" dirty="0">
              <a:solidFill>
                <a:schemeClr val="tx1"/>
              </a:solidFill>
              <a:effectLst/>
              <a:latin typeface="+mn-lt"/>
              <a:ea typeface="+mn-ea"/>
              <a:cs typeface="+mn-cs"/>
            </a:endParaRPr>
          </a:p>
          <a:p>
            <a:pPr marL="15875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158750" indent="0">
              <a:buNone/>
            </a:pPr>
            <a:r>
              <a:rPr lang="en-US" b="1" dirty="0"/>
              <a:t> </a:t>
            </a:r>
          </a:p>
          <a:p>
            <a:pPr marL="158750" indent="0">
              <a:buNone/>
            </a:pPr>
            <a:r>
              <a:rPr lang="en-US" b="1" dirty="0"/>
              <a:t>We appreciate your time today and look forward to reviewing your feedback as we begin the final phases of this revision process. </a:t>
            </a:r>
          </a:p>
          <a:p>
            <a:pPr marL="158750" indent="0">
              <a:buNone/>
            </a:pPr>
            <a:endParaRPr lang="en-US" b="1" dirty="0"/>
          </a:p>
          <a:p>
            <a:pPr marL="158750" indent="0">
              <a:buNone/>
            </a:pPr>
            <a:r>
              <a:rPr lang="en-US" b="1" dirty="0"/>
              <a:t> </a:t>
            </a:r>
          </a:p>
        </p:txBody>
      </p:sp>
    </p:spTree>
    <p:extLst>
      <p:ext uri="{BB962C8B-B14F-4D97-AF65-F5344CB8AC3E}">
        <p14:creationId xmlns:p14="http://schemas.microsoft.com/office/powerpoint/2010/main" val="170210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pPr marL="158750" indent="0">
              <a:buNone/>
            </a:pPr>
            <a:r>
              <a:rPr lang="en-US" b="1" dirty="0"/>
              <a:t>Every state is required to develop, revise, and monitor a state plan under the Every Student Succeeds Act, ESSA.  The state plan must indicate how the state agency selects schools for support and improvement, how the state supports preparing K-12 students to be college and career ready, receive input from all stakeholders.  Our plan was developed in 2016-2017, and has only one prior revision in 2019 regarding accountability components. </a:t>
            </a:r>
          </a:p>
        </p:txBody>
      </p:sp>
    </p:spTree>
    <p:extLst>
      <p:ext uri="{BB962C8B-B14F-4D97-AF65-F5344CB8AC3E}">
        <p14:creationId xmlns:p14="http://schemas.microsoft.com/office/powerpoint/2010/main" val="4151706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lstStyle/>
          <a:p>
            <a:pPr marL="158750" indent="0">
              <a:buNone/>
            </a:pPr>
            <a:r>
              <a:rPr lang="en-US" b="1" dirty="0"/>
              <a:t> In order to align with the vision of Superintendent Hoffman to provide equity for all students in Arizona, and the plan has not been revised in four years it is now a purposeful time to propose revisions to our state ESSA plan. </a:t>
            </a:r>
          </a:p>
        </p:txBody>
      </p:sp>
    </p:spTree>
    <p:extLst>
      <p:ext uri="{BB962C8B-B14F-4D97-AF65-F5344CB8AC3E}">
        <p14:creationId xmlns:p14="http://schemas.microsoft.com/office/powerpoint/2010/main" val="2831694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RLIS grant provides equitable opportunities for students whom attend schools in identified rural areas, and have a higher than average number of families that live in poverty.  The RLIS grant supports the school systems with equity by being able to provide for infrastructure, access to services, and the recruitment and retention of highly qualified and appropriately certified educators. The LEA can utilize these additional funds to meet their unique needs identified through the comprehensive needs analysis.  The department supports LEAs with technical assistance, needs analysis, and being active participants in groups such as the Region 15 Rural School consortium.</a:t>
            </a:r>
          </a:p>
        </p:txBody>
      </p:sp>
      <p:sp>
        <p:nvSpPr>
          <p:cNvPr id="4" name="Slide Number Placeholder 3"/>
          <p:cNvSpPr>
            <a:spLocks noGrp="1"/>
          </p:cNvSpPr>
          <p:nvPr>
            <p:ph type="sldNum" sz="quarter" idx="5"/>
          </p:nvPr>
        </p:nvSpPr>
        <p:spPr/>
        <p:txBody>
          <a:bodyPr/>
          <a:lstStyle/>
          <a:p>
            <a:fld id="{CBF9C35B-6E04-4570-A7B2-497CB386C023}" type="slidenum">
              <a:rPr lang="en-US" smtClean="0"/>
              <a:t>4</a:t>
            </a:fld>
            <a:endParaRPr lang="en-US"/>
          </a:p>
        </p:txBody>
      </p:sp>
    </p:spTree>
    <p:extLst>
      <p:ext uri="{BB962C8B-B14F-4D97-AF65-F5344CB8AC3E}">
        <p14:creationId xmlns:p14="http://schemas.microsoft.com/office/powerpoint/2010/main" val="936205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marL="0" indent="0">
              <a:buNone/>
            </a:pPr>
            <a:endParaRPr lang="en-US" dirty="0"/>
          </a:p>
        </p:txBody>
      </p:sp>
      <p:sp>
        <p:nvSpPr>
          <p:cNvPr id="4" name="Slide Number Placeholder 3"/>
          <p:cNvSpPr>
            <a:spLocks noGrp="1"/>
          </p:cNvSpPr>
          <p:nvPr>
            <p:ph type="sldNum" sz="quarter" idx="5"/>
          </p:nvPr>
        </p:nvSpPr>
        <p:spPr/>
        <p:txBody>
          <a:bodyPr/>
          <a:lstStyle/>
          <a:p>
            <a:fld id="{CBF9C35B-6E04-4570-A7B2-497CB386C023}" type="slidenum">
              <a:rPr lang="en-US" smtClean="0"/>
              <a:t>5</a:t>
            </a:fld>
            <a:endParaRPr lang="en-US"/>
          </a:p>
        </p:txBody>
      </p:sp>
    </p:spTree>
    <p:extLst>
      <p:ext uri="{BB962C8B-B14F-4D97-AF65-F5344CB8AC3E}">
        <p14:creationId xmlns:p14="http://schemas.microsoft.com/office/powerpoint/2010/main" val="3095753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examples of common allowable expense under the RLIS grant.  The LEA may identify other needs and work with their program specialist to determine allowability.  Please keep in mind though like all federal entitlement grants RLIS adheres to the guidelines of supplement and not supplant, reasonable and necessary, and when applicable the LEA must provide timely and meaningful consultation with private schools. </a:t>
            </a:r>
          </a:p>
        </p:txBody>
      </p:sp>
      <p:sp>
        <p:nvSpPr>
          <p:cNvPr id="4" name="Slide Number Placeholder 3"/>
          <p:cNvSpPr>
            <a:spLocks noGrp="1"/>
          </p:cNvSpPr>
          <p:nvPr>
            <p:ph type="sldNum" sz="quarter" idx="5"/>
          </p:nvPr>
        </p:nvSpPr>
        <p:spPr/>
        <p:txBody>
          <a:bodyPr/>
          <a:lstStyle/>
          <a:p>
            <a:fld id="{CBF9C35B-6E04-4570-A7B2-497CB386C023}" type="slidenum">
              <a:rPr lang="en-US" smtClean="0"/>
              <a:t>6</a:t>
            </a:fld>
            <a:endParaRPr lang="en-US"/>
          </a:p>
        </p:txBody>
      </p:sp>
    </p:spTree>
    <p:extLst>
      <p:ext uri="{BB962C8B-B14F-4D97-AF65-F5344CB8AC3E}">
        <p14:creationId xmlns:p14="http://schemas.microsoft.com/office/powerpoint/2010/main" val="87294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CBF9C35B-6E04-4570-A7B2-497CB386C023}" type="slidenum">
              <a:rPr lang="en-US" smtClean="0"/>
              <a:t>7</a:t>
            </a:fld>
            <a:endParaRPr lang="en-US"/>
          </a:p>
        </p:txBody>
      </p:sp>
    </p:spTree>
    <p:extLst>
      <p:ext uri="{BB962C8B-B14F-4D97-AF65-F5344CB8AC3E}">
        <p14:creationId xmlns:p14="http://schemas.microsoft.com/office/powerpoint/2010/main" val="1388945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revision the LEA is being asked to specifically develop goals and objectives that are measurable with specific action steps in the LEA integrated action plan.  This was always the anticipated expectation of the LEA, and similar to the requirements of other entitlement grants.  The clarification of language supports the states intent, and meets the requirements of ESSA. </a:t>
            </a:r>
          </a:p>
        </p:txBody>
      </p:sp>
      <p:sp>
        <p:nvSpPr>
          <p:cNvPr id="4" name="Slide Number Placeholder 3"/>
          <p:cNvSpPr>
            <a:spLocks noGrp="1"/>
          </p:cNvSpPr>
          <p:nvPr>
            <p:ph type="sldNum" sz="quarter" idx="5"/>
          </p:nvPr>
        </p:nvSpPr>
        <p:spPr/>
        <p:txBody>
          <a:bodyPr/>
          <a:lstStyle/>
          <a:p>
            <a:fld id="{CBF9C35B-6E04-4570-A7B2-497CB386C023}" type="slidenum">
              <a:rPr lang="en-US" smtClean="0"/>
              <a:t>13</a:t>
            </a:fld>
            <a:endParaRPr lang="en-US"/>
          </a:p>
        </p:txBody>
      </p:sp>
    </p:spTree>
    <p:extLst>
      <p:ext uri="{BB962C8B-B14F-4D97-AF65-F5344CB8AC3E}">
        <p14:creationId xmlns:p14="http://schemas.microsoft.com/office/powerpoint/2010/main" val="3103651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continues to build relationships with partners and stakeholders.  Prior language stated specific partnerships and relationships to support LEAs in rural communities.  This language change removes specific entities that have server as stakeholders, and allows for a broader scope of stakeholders to support the state in their efforts in building relationships with key stakeholders.  </a:t>
            </a:r>
          </a:p>
        </p:txBody>
      </p:sp>
      <p:sp>
        <p:nvSpPr>
          <p:cNvPr id="4" name="Slide Number Placeholder 3"/>
          <p:cNvSpPr>
            <a:spLocks noGrp="1"/>
          </p:cNvSpPr>
          <p:nvPr>
            <p:ph type="sldNum" sz="quarter" idx="5"/>
          </p:nvPr>
        </p:nvSpPr>
        <p:spPr/>
        <p:txBody>
          <a:bodyPr/>
          <a:lstStyle/>
          <a:p>
            <a:fld id="{CBF9C35B-6E04-4570-A7B2-497CB386C023}" type="slidenum">
              <a:rPr lang="en-US" smtClean="0"/>
              <a:t>15</a:t>
            </a:fld>
            <a:endParaRPr lang="en-US"/>
          </a:p>
        </p:txBody>
      </p:sp>
    </p:spTree>
    <p:extLst>
      <p:ext uri="{BB962C8B-B14F-4D97-AF65-F5344CB8AC3E}">
        <p14:creationId xmlns:p14="http://schemas.microsoft.com/office/powerpoint/2010/main" val="3242477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7/23/2021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77420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90996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7/23/2021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37511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4" name="Google Shape;14;p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p:nvPr userDrawn="1"/>
        </p:nvSpPr>
        <p:spPr>
          <a:xfrm>
            <a:off x="0" y="99151"/>
            <a:ext cx="12192000" cy="176271"/>
          </a:xfrm>
          <a:prstGeom prst="rect">
            <a:avLst/>
          </a:prstGeom>
          <a:solidFill>
            <a:srgbClr val="012169"/>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9" name="Google Shape;19;p2"/>
          <p:cNvSpPr/>
          <p:nvPr/>
        </p:nvSpPr>
        <p:spPr>
          <a:xfrm>
            <a:off x="0" y="0"/>
            <a:ext cx="12192000" cy="73179"/>
          </a:xfrm>
          <a:prstGeom prst="rect">
            <a:avLst/>
          </a:prstGeom>
          <a:solidFill>
            <a:srgbClr val="BF0D3E"/>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0" name="Google Shape;20;p2"/>
          <p:cNvSpPr/>
          <p:nvPr userDrawn="1"/>
        </p:nvSpPr>
        <p:spPr>
          <a:xfrm>
            <a:off x="0" y="309763"/>
            <a:ext cx="12192000" cy="73179"/>
          </a:xfrm>
          <a:prstGeom prst="rect">
            <a:avLst/>
          </a:prstGeom>
          <a:solidFill>
            <a:srgbClr val="FCAF17"/>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1" name="Google Shape;21;p2"/>
          <p:cNvSpPr/>
          <p:nvPr/>
        </p:nvSpPr>
        <p:spPr>
          <a:xfrm>
            <a:off x="0" y="6773757"/>
            <a:ext cx="12192000" cy="73179"/>
          </a:xfrm>
          <a:prstGeom prst="rect">
            <a:avLst/>
          </a:prstGeom>
          <a:solidFill>
            <a:srgbClr val="D0134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7" name="Slide Number Placeholder 7">
            <a:extLst>
              <a:ext uri="{FF2B5EF4-FFF2-40B4-BE49-F238E27FC236}">
                <a16:creationId xmlns:a16="http://schemas.microsoft.com/office/drawing/2014/main" id="{67157DF4-07F0-4122-8A12-64D11C5D9B66}"/>
              </a:ext>
            </a:extLst>
          </p:cNvPr>
          <p:cNvSpPr>
            <a:spLocks noGrp="1"/>
          </p:cNvSpPr>
          <p:nvPr>
            <p:ph type="sldNum" idx="12"/>
          </p:nvPr>
        </p:nvSpPr>
        <p:spPr>
          <a:xfrm>
            <a:off x="9366237" y="6356352"/>
            <a:ext cx="2743200" cy="365125"/>
          </a:xfrm>
        </p:spPr>
        <p:txBody>
          <a:bodyPr/>
          <a:lstStyle>
            <a:lvl1pPr>
              <a:defRPr sz="1400" b="1"/>
            </a:lvl1pPr>
          </a:lstStyle>
          <a:p>
            <a:fld id="{00000000-1234-1234-1234-123412341234}" type="slidenum">
              <a:rPr lang="en-US" smtClean="0"/>
              <a:pPr/>
              <a:t>‹#›</a:t>
            </a:fld>
            <a:endParaRPr lang="en-US" dirty="0"/>
          </a:p>
        </p:txBody>
      </p:sp>
      <p:pic>
        <p:nvPicPr>
          <p:cNvPr id="4" name="Picture 3">
            <a:extLst>
              <a:ext uri="{FF2B5EF4-FFF2-40B4-BE49-F238E27FC236}">
                <a16:creationId xmlns:a16="http://schemas.microsoft.com/office/drawing/2014/main" id="{9EB3075E-B2E5-4AB4-8DAF-8C6FAD45926D}"/>
              </a:ext>
            </a:extLst>
          </p:cNvPr>
          <p:cNvPicPr>
            <a:picLocks noChangeAspect="1"/>
          </p:cNvPicPr>
          <p:nvPr userDrawn="1"/>
        </p:nvPicPr>
        <p:blipFill>
          <a:blip r:embed="rId2"/>
          <a:stretch>
            <a:fillRect/>
          </a:stretch>
        </p:blipFill>
        <p:spPr>
          <a:xfrm>
            <a:off x="82562" y="6241961"/>
            <a:ext cx="505657" cy="505657"/>
          </a:xfrm>
          <a:prstGeom prst="rect">
            <a:avLst/>
          </a:prstGeom>
        </p:spPr>
      </p:pic>
      <p:sp>
        <p:nvSpPr>
          <p:cNvPr id="16" name="Google Shape;111;p13">
            <a:extLst>
              <a:ext uri="{FF2B5EF4-FFF2-40B4-BE49-F238E27FC236}">
                <a16:creationId xmlns:a16="http://schemas.microsoft.com/office/drawing/2014/main" id="{1E07C217-D742-4115-9FB0-12FD22DCCEF7}"/>
              </a:ext>
            </a:extLst>
          </p:cNvPr>
          <p:cNvSpPr txBox="1">
            <a:spLocks/>
          </p:cNvSpPr>
          <p:nvPr userDrawn="1"/>
        </p:nvSpPr>
        <p:spPr>
          <a:xfrm>
            <a:off x="838200" y="2130830"/>
            <a:ext cx="10578800" cy="3065505"/>
          </a:xfrm>
          <a:prstGeom prst="rect">
            <a:avLst/>
          </a:prstGeom>
          <a:solidFill>
            <a:srgbClr val="01216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F1C232"/>
              </a:buClr>
              <a:buSzPts val="4000"/>
            </a:pPr>
            <a:endParaRPr lang="en-US" sz="3200" b="1" dirty="0">
              <a:solidFill>
                <a:srgbClr val="FCAF17"/>
              </a:solidFill>
              <a:latin typeface="+mj-lt"/>
            </a:endParaRPr>
          </a:p>
        </p:txBody>
      </p:sp>
      <p:pic>
        <p:nvPicPr>
          <p:cNvPr id="7" name="Picture 6">
            <a:extLst>
              <a:ext uri="{FF2B5EF4-FFF2-40B4-BE49-F238E27FC236}">
                <a16:creationId xmlns:a16="http://schemas.microsoft.com/office/drawing/2014/main" id="{98BDF31A-E761-4526-BCBC-D6A1663F816C}"/>
              </a:ext>
            </a:extLst>
          </p:cNvPr>
          <p:cNvPicPr>
            <a:picLocks noChangeAspect="1"/>
          </p:cNvPicPr>
          <p:nvPr userDrawn="1"/>
        </p:nvPicPr>
        <p:blipFill>
          <a:blip r:embed="rId3"/>
          <a:stretch>
            <a:fillRect/>
          </a:stretch>
        </p:blipFill>
        <p:spPr>
          <a:xfrm>
            <a:off x="3171501" y="678348"/>
            <a:ext cx="5192255" cy="1174497"/>
          </a:xfrm>
          <a:prstGeom prst="rect">
            <a:avLst/>
          </a:prstGeom>
        </p:spPr>
      </p:pic>
      <p:cxnSp>
        <p:nvCxnSpPr>
          <p:cNvPr id="23" name="Google Shape;113;p13">
            <a:extLst>
              <a:ext uri="{FF2B5EF4-FFF2-40B4-BE49-F238E27FC236}">
                <a16:creationId xmlns:a16="http://schemas.microsoft.com/office/drawing/2014/main" id="{6BC09F54-C7EE-4743-B8D0-50ABBD4A7109}"/>
              </a:ext>
            </a:extLst>
          </p:cNvPr>
          <p:cNvCxnSpPr/>
          <p:nvPr userDrawn="1"/>
        </p:nvCxnSpPr>
        <p:spPr>
          <a:xfrm rot="10800000" flipH="1">
            <a:off x="7941100" y="5588861"/>
            <a:ext cx="3420800" cy="20400"/>
          </a:xfrm>
          <a:prstGeom prst="straightConnector1">
            <a:avLst/>
          </a:prstGeom>
          <a:noFill/>
          <a:ln w="76200" cap="flat" cmpd="sng">
            <a:solidFill>
              <a:srgbClr val="012169"/>
            </a:solidFill>
            <a:prstDash val="solid"/>
            <a:round/>
            <a:headEnd type="none" w="sm" len="sm"/>
            <a:tailEnd type="none" w="sm" len="sm"/>
          </a:ln>
        </p:spPr>
      </p:cxnSp>
      <p:cxnSp>
        <p:nvCxnSpPr>
          <p:cNvPr id="24" name="Google Shape;114;p13">
            <a:extLst>
              <a:ext uri="{FF2B5EF4-FFF2-40B4-BE49-F238E27FC236}">
                <a16:creationId xmlns:a16="http://schemas.microsoft.com/office/drawing/2014/main" id="{7B4C5429-2399-4421-B10F-7AF6BDE93042}"/>
              </a:ext>
            </a:extLst>
          </p:cNvPr>
          <p:cNvCxnSpPr/>
          <p:nvPr userDrawn="1"/>
        </p:nvCxnSpPr>
        <p:spPr>
          <a:xfrm rot="10800000" flipH="1">
            <a:off x="882903" y="5599061"/>
            <a:ext cx="3368000" cy="20400"/>
          </a:xfrm>
          <a:prstGeom prst="straightConnector1">
            <a:avLst/>
          </a:prstGeom>
          <a:noFill/>
          <a:ln w="76200" cap="flat" cmpd="sng">
            <a:solidFill>
              <a:srgbClr val="012169"/>
            </a:solidFill>
            <a:prstDash val="solid"/>
            <a:round/>
            <a:headEnd type="none" w="sm" len="sm"/>
            <a:tailEnd type="none" w="sm" len="sm"/>
          </a:ln>
        </p:spPr>
      </p:cxnSp>
      <p:cxnSp>
        <p:nvCxnSpPr>
          <p:cNvPr id="25" name="Google Shape;115;p13">
            <a:extLst>
              <a:ext uri="{FF2B5EF4-FFF2-40B4-BE49-F238E27FC236}">
                <a16:creationId xmlns:a16="http://schemas.microsoft.com/office/drawing/2014/main" id="{C4500E26-C9DF-40A2-AE95-67658C55D47C}"/>
              </a:ext>
            </a:extLst>
          </p:cNvPr>
          <p:cNvCxnSpPr/>
          <p:nvPr userDrawn="1"/>
        </p:nvCxnSpPr>
        <p:spPr>
          <a:xfrm>
            <a:off x="4172800" y="5619461"/>
            <a:ext cx="3846400" cy="14800"/>
          </a:xfrm>
          <a:prstGeom prst="straightConnector1">
            <a:avLst/>
          </a:prstGeom>
          <a:noFill/>
          <a:ln w="76200" cap="flat" cmpd="sng">
            <a:solidFill>
              <a:srgbClr val="FCAF17"/>
            </a:solidFill>
            <a:prstDash val="solid"/>
            <a:round/>
            <a:headEnd type="none" w="sm" len="sm"/>
            <a:tailEnd type="none" w="sm" len="sm"/>
          </a:ln>
        </p:spPr>
      </p:cxnSp>
      <p:sp>
        <p:nvSpPr>
          <p:cNvPr id="5" name="Title 4">
            <a:extLst>
              <a:ext uri="{FF2B5EF4-FFF2-40B4-BE49-F238E27FC236}">
                <a16:creationId xmlns:a16="http://schemas.microsoft.com/office/drawing/2014/main" id="{35DD2BBC-577B-3B4E-85EC-08697746C02C}"/>
              </a:ext>
            </a:extLst>
          </p:cNvPr>
          <p:cNvSpPr>
            <a:spLocks noGrp="1"/>
          </p:cNvSpPr>
          <p:nvPr>
            <p:ph type="title"/>
          </p:nvPr>
        </p:nvSpPr>
        <p:spPr>
          <a:xfrm>
            <a:off x="838200" y="3013135"/>
            <a:ext cx="10515600" cy="1325563"/>
          </a:xfrm>
        </p:spPr>
        <p:txBody>
          <a:bodyPr/>
          <a:lstStyle>
            <a:lvl1pPr algn="ctr">
              <a:defRPr sz="5333" b="1">
                <a:solidFill>
                  <a:srgbClr val="FFC000"/>
                </a:solidFill>
                <a:latin typeface="+mj-lt"/>
              </a:defRPr>
            </a:lvl1pPr>
          </a:lstStyle>
          <a:p>
            <a:r>
              <a:rPr lang="en-US" dirty="0"/>
              <a:t>Click to edit Master title style</a:t>
            </a:r>
          </a:p>
        </p:txBody>
      </p:sp>
    </p:spTree>
    <p:extLst>
      <p:ext uri="{BB962C8B-B14F-4D97-AF65-F5344CB8AC3E}">
        <p14:creationId xmlns:p14="http://schemas.microsoft.com/office/powerpoint/2010/main" val="2515227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43"/>
        <p:cNvGrpSpPr/>
        <p:nvPr/>
      </p:nvGrpSpPr>
      <p:grpSpPr>
        <a:xfrm>
          <a:off x="0" y="0"/>
          <a:ext cx="0" cy="0"/>
          <a:chOff x="0" y="0"/>
          <a:chExt cx="0" cy="0"/>
        </a:xfrm>
      </p:grpSpPr>
      <p:sp>
        <p:nvSpPr>
          <p:cNvPr id="2" name="Google Shape;19;p2">
            <a:extLst>
              <a:ext uri="{FF2B5EF4-FFF2-40B4-BE49-F238E27FC236}">
                <a16:creationId xmlns:a16="http://schemas.microsoft.com/office/drawing/2014/main" id="{C296EBFA-48EB-4BA0-96AF-301650B212ED}"/>
              </a:ext>
            </a:extLst>
          </p:cNvPr>
          <p:cNvSpPr/>
          <p:nvPr userDrawn="1"/>
        </p:nvSpPr>
        <p:spPr>
          <a:xfrm>
            <a:off x="0" y="0"/>
            <a:ext cx="12192000" cy="73179"/>
          </a:xfrm>
          <a:prstGeom prst="rect">
            <a:avLst/>
          </a:prstGeom>
          <a:solidFill>
            <a:srgbClr val="BF0D3E"/>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 name="Google Shape;42;p4">
            <a:extLst>
              <a:ext uri="{FF2B5EF4-FFF2-40B4-BE49-F238E27FC236}">
                <a16:creationId xmlns:a16="http://schemas.microsoft.com/office/drawing/2014/main" id="{D04993A4-AB5C-4A33-98EC-AB8282ED59DD}"/>
              </a:ext>
            </a:extLst>
          </p:cNvPr>
          <p:cNvSpPr/>
          <p:nvPr userDrawn="1"/>
        </p:nvSpPr>
        <p:spPr>
          <a:xfrm>
            <a:off x="0" y="6773757"/>
            <a:ext cx="12192000" cy="73179"/>
          </a:xfrm>
          <a:prstGeom prst="rect">
            <a:avLst/>
          </a:prstGeom>
          <a:solidFill>
            <a:srgbClr val="BF0D3E"/>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 name="Google Shape;111;p13">
            <a:extLst>
              <a:ext uri="{FF2B5EF4-FFF2-40B4-BE49-F238E27FC236}">
                <a16:creationId xmlns:a16="http://schemas.microsoft.com/office/drawing/2014/main" id="{B4BE09FB-522F-4684-9ABC-2C88EC6E0B14}"/>
              </a:ext>
            </a:extLst>
          </p:cNvPr>
          <p:cNvSpPr txBox="1">
            <a:spLocks/>
          </p:cNvSpPr>
          <p:nvPr userDrawn="1"/>
        </p:nvSpPr>
        <p:spPr>
          <a:xfrm>
            <a:off x="0" y="95259"/>
            <a:ext cx="12192000" cy="1020087"/>
          </a:xfrm>
          <a:prstGeom prst="rect">
            <a:avLst/>
          </a:prstGeom>
          <a:solidFill>
            <a:srgbClr val="01216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rgbClr val="F1C232"/>
              </a:buClr>
              <a:buSzPts val="4000"/>
              <a:buFont typeface="Calibri"/>
              <a:buNone/>
            </a:pPr>
            <a:endParaRPr lang="en-US" sz="3733" b="1" dirty="0">
              <a:solidFill>
                <a:srgbClr val="FCAF17"/>
              </a:solidFill>
            </a:endParaRPr>
          </a:p>
        </p:txBody>
      </p:sp>
      <p:sp>
        <p:nvSpPr>
          <p:cNvPr id="6" name="Date Placeholder 5">
            <a:extLst>
              <a:ext uri="{FF2B5EF4-FFF2-40B4-BE49-F238E27FC236}">
                <a16:creationId xmlns:a16="http://schemas.microsoft.com/office/drawing/2014/main" id="{3AA86F68-6E06-44CA-9556-28EBB73053BB}"/>
              </a:ext>
            </a:extLst>
          </p:cNvPr>
          <p:cNvSpPr>
            <a:spLocks noGrp="1"/>
          </p:cNvSpPr>
          <p:nvPr>
            <p:ph type="dt" idx="10"/>
          </p:nvPr>
        </p:nvSpPr>
        <p:spPr/>
        <p:txBody>
          <a:bodyPr/>
          <a:lstStyle/>
          <a:p>
            <a:endParaRPr lang="en-US"/>
          </a:p>
        </p:txBody>
      </p:sp>
      <p:sp>
        <p:nvSpPr>
          <p:cNvPr id="7" name="Footer Placeholder 6">
            <a:extLst>
              <a:ext uri="{FF2B5EF4-FFF2-40B4-BE49-F238E27FC236}">
                <a16:creationId xmlns:a16="http://schemas.microsoft.com/office/drawing/2014/main" id="{BB2FB0EA-8EF7-4520-9B9E-E70B98ECFB80}"/>
              </a:ext>
            </a:extLst>
          </p:cNvPr>
          <p:cNvSpPr>
            <a:spLocks noGrp="1"/>
          </p:cNvSpPr>
          <p:nvPr>
            <p:ph type="ftr" idx="11"/>
          </p:nvPr>
        </p:nvSpPr>
        <p:spPr/>
        <p:txBody>
          <a:bodyPr/>
          <a:lstStyle/>
          <a:p>
            <a:endParaRPr lang="en-US"/>
          </a:p>
        </p:txBody>
      </p:sp>
      <p:sp>
        <p:nvSpPr>
          <p:cNvPr id="8" name="Slide Number Placeholder 7">
            <a:extLst>
              <a:ext uri="{FF2B5EF4-FFF2-40B4-BE49-F238E27FC236}">
                <a16:creationId xmlns:a16="http://schemas.microsoft.com/office/drawing/2014/main" id="{C268C734-B1E9-459B-860A-976ED3BDFEA2}"/>
              </a:ext>
            </a:extLst>
          </p:cNvPr>
          <p:cNvSpPr>
            <a:spLocks noGrp="1"/>
          </p:cNvSpPr>
          <p:nvPr>
            <p:ph type="sldNum" idx="12"/>
          </p:nvPr>
        </p:nvSpPr>
        <p:spPr>
          <a:xfrm>
            <a:off x="9366237" y="6356352"/>
            <a:ext cx="2743200" cy="365125"/>
          </a:xfrm>
        </p:spPr>
        <p:txBody>
          <a:bodyPr/>
          <a:lstStyle>
            <a:lvl1pPr>
              <a:defRPr sz="1400" b="1"/>
            </a:lvl1pPr>
          </a:lstStyle>
          <a:p>
            <a:fld id="{00000000-1234-1234-1234-123412341234}" type="slidenum">
              <a:rPr lang="en-US" smtClean="0"/>
              <a:pPr/>
              <a:t>‹#›</a:t>
            </a:fld>
            <a:endParaRPr lang="en-US" dirty="0"/>
          </a:p>
        </p:txBody>
      </p:sp>
      <p:pic>
        <p:nvPicPr>
          <p:cNvPr id="9" name="Picture 8">
            <a:extLst>
              <a:ext uri="{FF2B5EF4-FFF2-40B4-BE49-F238E27FC236}">
                <a16:creationId xmlns:a16="http://schemas.microsoft.com/office/drawing/2014/main" id="{96532DB4-E91B-4A7C-BD96-D42F216CBA1A}"/>
              </a:ext>
            </a:extLst>
          </p:cNvPr>
          <p:cNvPicPr>
            <a:picLocks noChangeAspect="1"/>
          </p:cNvPicPr>
          <p:nvPr userDrawn="1"/>
        </p:nvPicPr>
        <p:blipFill>
          <a:blip r:embed="rId2"/>
          <a:stretch>
            <a:fillRect/>
          </a:stretch>
        </p:blipFill>
        <p:spPr>
          <a:xfrm>
            <a:off x="82563" y="6229193"/>
            <a:ext cx="501280" cy="501280"/>
          </a:xfrm>
          <a:prstGeom prst="rect">
            <a:avLst/>
          </a:prstGeom>
        </p:spPr>
      </p:pic>
      <p:sp>
        <p:nvSpPr>
          <p:cNvPr id="3" name="Title 2">
            <a:extLst>
              <a:ext uri="{FF2B5EF4-FFF2-40B4-BE49-F238E27FC236}">
                <a16:creationId xmlns:a16="http://schemas.microsoft.com/office/drawing/2014/main" id="{62FCAA43-1CA1-D645-90A9-33CC351E9719}"/>
              </a:ext>
            </a:extLst>
          </p:cNvPr>
          <p:cNvSpPr>
            <a:spLocks noGrp="1"/>
          </p:cNvSpPr>
          <p:nvPr>
            <p:ph type="title"/>
          </p:nvPr>
        </p:nvSpPr>
        <p:spPr>
          <a:xfrm>
            <a:off x="838200" y="165319"/>
            <a:ext cx="10515600" cy="950027"/>
          </a:xfrm>
        </p:spPr>
        <p:txBody>
          <a:bodyPr/>
          <a:lstStyle>
            <a:lvl1pPr algn="ctr">
              <a:defRPr sz="4800">
                <a:solidFill>
                  <a:srgbClr val="FFC000"/>
                </a:solidFill>
                <a:latin typeface="+mj-lt"/>
              </a:defRPr>
            </a:lvl1pPr>
          </a:lstStyle>
          <a:p>
            <a:r>
              <a:rPr lang="en-US" dirty="0"/>
              <a:t>Click to edit Master title style</a:t>
            </a:r>
          </a:p>
        </p:txBody>
      </p:sp>
      <p:sp>
        <p:nvSpPr>
          <p:cNvPr id="11" name="Content Placeholder 10">
            <a:extLst>
              <a:ext uri="{FF2B5EF4-FFF2-40B4-BE49-F238E27FC236}">
                <a16:creationId xmlns:a16="http://schemas.microsoft.com/office/drawing/2014/main" id="{4CE6160E-83D2-0D40-B486-6F2A00B9FAF5}"/>
              </a:ext>
            </a:extLst>
          </p:cNvPr>
          <p:cNvSpPr>
            <a:spLocks noGrp="1"/>
          </p:cNvSpPr>
          <p:nvPr>
            <p:ph sz="quarter" idx="13"/>
          </p:nvPr>
        </p:nvSpPr>
        <p:spPr>
          <a:xfrm>
            <a:off x="584201" y="1576917"/>
            <a:ext cx="11019367" cy="4434416"/>
          </a:xfrm>
        </p:spPr>
        <p:txBody>
          <a:bodyPr/>
          <a:lstStyle>
            <a:lvl1pPr marL="609585" indent="-482588">
              <a:buFont typeface="Wingdings" pitchFamily="2" charset="2"/>
              <a:buChar char="Ø"/>
              <a:defRPr sz="3200">
                <a:solidFill>
                  <a:srgbClr val="012169"/>
                </a:solidFill>
              </a:defRPr>
            </a:lvl1pPr>
            <a:lvl2pPr marL="1219170" indent="-457189">
              <a:buFont typeface="Wingdings" pitchFamily="2" charset="2"/>
              <a:buChar char="Ø"/>
              <a:defRPr sz="2667">
                <a:solidFill>
                  <a:srgbClr val="012169"/>
                </a:solidFill>
              </a:defRPr>
            </a:lvl2pPr>
            <a:lvl3pPr marL="1828754" indent="-431789">
              <a:buFont typeface="Wingdings" pitchFamily="2" charset="2"/>
              <a:buChar char="Ø"/>
              <a:defRPr sz="2133">
                <a:solidFill>
                  <a:srgbClr val="012169"/>
                </a:solidFill>
              </a:defRPr>
            </a:lvl3pPr>
            <a:lvl4pPr marL="2438339" indent="-419090">
              <a:buFont typeface="Wingdings" pitchFamily="2" charset="2"/>
              <a:buChar char="Ø"/>
              <a:defRPr sz="1867">
                <a:solidFill>
                  <a:srgbClr val="012169"/>
                </a:solidFill>
              </a:defRPr>
            </a:lvl4pPr>
            <a:lvl5pPr marL="3047924" indent="-419090">
              <a:buFont typeface="Wingdings" pitchFamily="2" charset="2"/>
              <a:buChar char="Ø"/>
              <a:defRPr sz="1867">
                <a:solidFill>
                  <a:srgbClr val="01216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2331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43"/>
        <p:cNvGrpSpPr/>
        <p:nvPr/>
      </p:nvGrpSpPr>
      <p:grpSpPr>
        <a:xfrm>
          <a:off x="0" y="0"/>
          <a:ext cx="0" cy="0"/>
          <a:chOff x="0" y="0"/>
          <a:chExt cx="0" cy="0"/>
        </a:xfrm>
      </p:grpSpPr>
      <p:sp>
        <p:nvSpPr>
          <p:cNvPr id="2" name="Google Shape;19;p2">
            <a:extLst>
              <a:ext uri="{FF2B5EF4-FFF2-40B4-BE49-F238E27FC236}">
                <a16:creationId xmlns:a16="http://schemas.microsoft.com/office/drawing/2014/main" id="{C296EBFA-48EB-4BA0-96AF-301650B212ED}"/>
              </a:ext>
            </a:extLst>
          </p:cNvPr>
          <p:cNvSpPr/>
          <p:nvPr userDrawn="1"/>
        </p:nvSpPr>
        <p:spPr>
          <a:xfrm>
            <a:off x="0" y="0"/>
            <a:ext cx="12192000" cy="73179"/>
          </a:xfrm>
          <a:prstGeom prst="rect">
            <a:avLst/>
          </a:prstGeom>
          <a:solidFill>
            <a:srgbClr val="BF0D3E"/>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 name="Google Shape;42;p4">
            <a:extLst>
              <a:ext uri="{FF2B5EF4-FFF2-40B4-BE49-F238E27FC236}">
                <a16:creationId xmlns:a16="http://schemas.microsoft.com/office/drawing/2014/main" id="{D04993A4-AB5C-4A33-98EC-AB8282ED59DD}"/>
              </a:ext>
            </a:extLst>
          </p:cNvPr>
          <p:cNvSpPr/>
          <p:nvPr userDrawn="1"/>
        </p:nvSpPr>
        <p:spPr>
          <a:xfrm>
            <a:off x="0" y="6773757"/>
            <a:ext cx="12192000" cy="73179"/>
          </a:xfrm>
          <a:prstGeom prst="rect">
            <a:avLst/>
          </a:prstGeom>
          <a:solidFill>
            <a:srgbClr val="BF0D3E"/>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 name="Google Shape;111;p13">
            <a:extLst>
              <a:ext uri="{FF2B5EF4-FFF2-40B4-BE49-F238E27FC236}">
                <a16:creationId xmlns:a16="http://schemas.microsoft.com/office/drawing/2014/main" id="{B4BE09FB-522F-4684-9ABC-2C88EC6E0B14}"/>
              </a:ext>
            </a:extLst>
          </p:cNvPr>
          <p:cNvSpPr txBox="1">
            <a:spLocks/>
          </p:cNvSpPr>
          <p:nvPr userDrawn="1"/>
        </p:nvSpPr>
        <p:spPr>
          <a:xfrm>
            <a:off x="0" y="95259"/>
            <a:ext cx="12192000" cy="1020087"/>
          </a:xfrm>
          <a:prstGeom prst="rect">
            <a:avLst/>
          </a:prstGeom>
          <a:solidFill>
            <a:srgbClr val="01216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rgbClr val="F1C232"/>
              </a:buClr>
              <a:buSzPts val="4000"/>
              <a:buFont typeface="Calibri"/>
              <a:buNone/>
            </a:pPr>
            <a:endParaRPr lang="en-US" sz="3733" b="1" dirty="0">
              <a:solidFill>
                <a:srgbClr val="FCAF17"/>
              </a:solidFill>
            </a:endParaRPr>
          </a:p>
        </p:txBody>
      </p:sp>
      <p:sp>
        <p:nvSpPr>
          <p:cNvPr id="6" name="Date Placeholder 5">
            <a:extLst>
              <a:ext uri="{FF2B5EF4-FFF2-40B4-BE49-F238E27FC236}">
                <a16:creationId xmlns:a16="http://schemas.microsoft.com/office/drawing/2014/main" id="{3AA86F68-6E06-44CA-9556-28EBB73053BB}"/>
              </a:ext>
            </a:extLst>
          </p:cNvPr>
          <p:cNvSpPr>
            <a:spLocks noGrp="1"/>
          </p:cNvSpPr>
          <p:nvPr>
            <p:ph type="dt" idx="10"/>
          </p:nvPr>
        </p:nvSpPr>
        <p:spPr/>
        <p:txBody>
          <a:bodyPr/>
          <a:lstStyle/>
          <a:p>
            <a:endParaRPr lang="en-US"/>
          </a:p>
        </p:txBody>
      </p:sp>
      <p:sp>
        <p:nvSpPr>
          <p:cNvPr id="7" name="Footer Placeholder 6">
            <a:extLst>
              <a:ext uri="{FF2B5EF4-FFF2-40B4-BE49-F238E27FC236}">
                <a16:creationId xmlns:a16="http://schemas.microsoft.com/office/drawing/2014/main" id="{BB2FB0EA-8EF7-4520-9B9E-E70B98ECFB80}"/>
              </a:ext>
            </a:extLst>
          </p:cNvPr>
          <p:cNvSpPr>
            <a:spLocks noGrp="1"/>
          </p:cNvSpPr>
          <p:nvPr>
            <p:ph type="ftr" idx="11"/>
          </p:nvPr>
        </p:nvSpPr>
        <p:spPr/>
        <p:txBody>
          <a:bodyPr/>
          <a:lstStyle/>
          <a:p>
            <a:endParaRPr lang="en-US"/>
          </a:p>
        </p:txBody>
      </p:sp>
      <p:sp>
        <p:nvSpPr>
          <p:cNvPr id="8" name="Slide Number Placeholder 7">
            <a:extLst>
              <a:ext uri="{FF2B5EF4-FFF2-40B4-BE49-F238E27FC236}">
                <a16:creationId xmlns:a16="http://schemas.microsoft.com/office/drawing/2014/main" id="{C268C734-B1E9-459B-860A-976ED3BDFEA2}"/>
              </a:ext>
            </a:extLst>
          </p:cNvPr>
          <p:cNvSpPr>
            <a:spLocks noGrp="1"/>
          </p:cNvSpPr>
          <p:nvPr>
            <p:ph type="sldNum" idx="12"/>
          </p:nvPr>
        </p:nvSpPr>
        <p:spPr>
          <a:xfrm>
            <a:off x="9366237" y="6356352"/>
            <a:ext cx="2743200" cy="365125"/>
          </a:xfrm>
        </p:spPr>
        <p:txBody>
          <a:bodyPr/>
          <a:lstStyle>
            <a:lvl1pPr>
              <a:defRPr sz="1400" b="1"/>
            </a:lvl1pPr>
          </a:lstStyle>
          <a:p>
            <a:fld id="{00000000-1234-1234-1234-123412341234}" type="slidenum">
              <a:rPr lang="en-US" smtClean="0"/>
              <a:pPr/>
              <a:t>‹#›</a:t>
            </a:fld>
            <a:endParaRPr lang="en-US" dirty="0"/>
          </a:p>
        </p:txBody>
      </p:sp>
      <p:pic>
        <p:nvPicPr>
          <p:cNvPr id="9" name="Picture 8">
            <a:extLst>
              <a:ext uri="{FF2B5EF4-FFF2-40B4-BE49-F238E27FC236}">
                <a16:creationId xmlns:a16="http://schemas.microsoft.com/office/drawing/2014/main" id="{96532DB4-E91B-4A7C-BD96-D42F216CBA1A}"/>
              </a:ext>
            </a:extLst>
          </p:cNvPr>
          <p:cNvPicPr>
            <a:picLocks noChangeAspect="1"/>
          </p:cNvPicPr>
          <p:nvPr userDrawn="1"/>
        </p:nvPicPr>
        <p:blipFill>
          <a:blip r:embed="rId2"/>
          <a:stretch>
            <a:fillRect/>
          </a:stretch>
        </p:blipFill>
        <p:spPr>
          <a:xfrm>
            <a:off x="82563" y="6229193"/>
            <a:ext cx="501280" cy="501280"/>
          </a:xfrm>
          <a:prstGeom prst="rect">
            <a:avLst/>
          </a:prstGeom>
        </p:spPr>
      </p:pic>
      <p:sp>
        <p:nvSpPr>
          <p:cNvPr id="3" name="Title 2">
            <a:extLst>
              <a:ext uri="{FF2B5EF4-FFF2-40B4-BE49-F238E27FC236}">
                <a16:creationId xmlns:a16="http://schemas.microsoft.com/office/drawing/2014/main" id="{62FCAA43-1CA1-D645-90A9-33CC351E9719}"/>
              </a:ext>
            </a:extLst>
          </p:cNvPr>
          <p:cNvSpPr>
            <a:spLocks noGrp="1"/>
          </p:cNvSpPr>
          <p:nvPr>
            <p:ph type="title"/>
          </p:nvPr>
        </p:nvSpPr>
        <p:spPr>
          <a:xfrm>
            <a:off x="838200" y="165319"/>
            <a:ext cx="10515600" cy="950027"/>
          </a:xfrm>
        </p:spPr>
        <p:txBody>
          <a:bodyPr/>
          <a:lstStyle>
            <a:lvl1pPr algn="ctr">
              <a:defRPr sz="4800">
                <a:solidFill>
                  <a:srgbClr val="FFC000"/>
                </a:solidFill>
                <a:latin typeface="+mj-lt"/>
              </a:defRPr>
            </a:lvl1pPr>
          </a:lstStyle>
          <a:p>
            <a:r>
              <a:rPr lang="en-US" dirty="0"/>
              <a:t>Click to edit Master title style</a:t>
            </a:r>
          </a:p>
        </p:txBody>
      </p:sp>
      <p:sp>
        <p:nvSpPr>
          <p:cNvPr id="11" name="Content Placeholder 10">
            <a:extLst>
              <a:ext uri="{FF2B5EF4-FFF2-40B4-BE49-F238E27FC236}">
                <a16:creationId xmlns:a16="http://schemas.microsoft.com/office/drawing/2014/main" id="{4CE6160E-83D2-0D40-B486-6F2A00B9FAF5}"/>
              </a:ext>
            </a:extLst>
          </p:cNvPr>
          <p:cNvSpPr>
            <a:spLocks noGrp="1"/>
          </p:cNvSpPr>
          <p:nvPr>
            <p:ph sz="quarter" idx="13"/>
          </p:nvPr>
        </p:nvSpPr>
        <p:spPr>
          <a:xfrm>
            <a:off x="584201" y="1576917"/>
            <a:ext cx="3619937" cy="4434416"/>
          </a:xfrm>
        </p:spPr>
        <p:txBody>
          <a:bodyPr/>
          <a:lstStyle>
            <a:lvl1pPr marL="609585" indent="-482588">
              <a:buFont typeface="Wingdings" pitchFamily="2" charset="2"/>
              <a:buChar char="Ø"/>
              <a:defRPr sz="3200">
                <a:solidFill>
                  <a:srgbClr val="012169"/>
                </a:solidFill>
              </a:defRPr>
            </a:lvl1pPr>
            <a:lvl2pPr marL="1219170" indent="-457189">
              <a:buFont typeface="Wingdings" pitchFamily="2" charset="2"/>
              <a:buChar char="Ø"/>
              <a:defRPr sz="2667">
                <a:solidFill>
                  <a:srgbClr val="012169"/>
                </a:solidFill>
              </a:defRPr>
            </a:lvl2pPr>
            <a:lvl3pPr marL="1828754" indent="-431789">
              <a:buFont typeface="Wingdings" pitchFamily="2" charset="2"/>
              <a:buChar char="Ø"/>
              <a:defRPr sz="2133">
                <a:solidFill>
                  <a:srgbClr val="012169"/>
                </a:solidFill>
              </a:defRPr>
            </a:lvl3pPr>
            <a:lvl4pPr marL="2438339" indent="-419090">
              <a:buFont typeface="Wingdings" pitchFamily="2" charset="2"/>
              <a:buChar char="Ø"/>
              <a:defRPr sz="1867">
                <a:solidFill>
                  <a:srgbClr val="012169"/>
                </a:solidFill>
              </a:defRPr>
            </a:lvl4pPr>
            <a:lvl5pPr marL="3047924" indent="-419090">
              <a:buFont typeface="Wingdings" pitchFamily="2" charset="2"/>
              <a:buChar char="Ø"/>
              <a:defRPr sz="1867">
                <a:solidFill>
                  <a:srgbClr val="01216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8A6153D1-4777-084A-833C-D39F2301F121}"/>
              </a:ext>
            </a:extLst>
          </p:cNvPr>
          <p:cNvSpPr>
            <a:spLocks noGrp="1"/>
          </p:cNvSpPr>
          <p:nvPr>
            <p:ph sz="quarter" idx="14"/>
          </p:nvPr>
        </p:nvSpPr>
        <p:spPr>
          <a:xfrm>
            <a:off x="4533464" y="1576917"/>
            <a:ext cx="3619937" cy="4434416"/>
          </a:xfrm>
        </p:spPr>
        <p:txBody>
          <a:bodyPr/>
          <a:lstStyle>
            <a:lvl1pPr marL="609585" indent="-482588">
              <a:buFont typeface="Wingdings" pitchFamily="2" charset="2"/>
              <a:buChar char="Ø"/>
              <a:defRPr sz="3200">
                <a:solidFill>
                  <a:srgbClr val="012169"/>
                </a:solidFill>
              </a:defRPr>
            </a:lvl1pPr>
            <a:lvl2pPr marL="1219170" indent="-457189">
              <a:buFont typeface="Wingdings" pitchFamily="2" charset="2"/>
              <a:buChar char="Ø"/>
              <a:defRPr sz="2667">
                <a:solidFill>
                  <a:srgbClr val="012169"/>
                </a:solidFill>
              </a:defRPr>
            </a:lvl2pPr>
            <a:lvl3pPr marL="1828754" indent="-431789">
              <a:buFont typeface="Wingdings" pitchFamily="2" charset="2"/>
              <a:buChar char="Ø"/>
              <a:defRPr sz="2133">
                <a:solidFill>
                  <a:srgbClr val="012169"/>
                </a:solidFill>
              </a:defRPr>
            </a:lvl3pPr>
            <a:lvl4pPr marL="2438339" indent="-419090">
              <a:buFont typeface="Wingdings" pitchFamily="2" charset="2"/>
              <a:buChar char="Ø"/>
              <a:defRPr sz="1867">
                <a:solidFill>
                  <a:srgbClr val="012169"/>
                </a:solidFill>
              </a:defRPr>
            </a:lvl4pPr>
            <a:lvl5pPr marL="3047924" indent="-419090">
              <a:buFont typeface="Wingdings" pitchFamily="2" charset="2"/>
              <a:buChar char="Ø"/>
              <a:defRPr sz="1867">
                <a:solidFill>
                  <a:srgbClr val="01216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0">
            <a:extLst>
              <a:ext uri="{FF2B5EF4-FFF2-40B4-BE49-F238E27FC236}">
                <a16:creationId xmlns:a16="http://schemas.microsoft.com/office/drawing/2014/main" id="{BB601E59-58CB-DF45-AE36-9EADCF67D942}"/>
              </a:ext>
            </a:extLst>
          </p:cNvPr>
          <p:cNvSpPr>
            <a:spLocks noGrp="1"/>
          </p:cNvSpPr>
          <p:nvPr>
            <p:ph sz="quarter" idx="15"/>
          </p:nvPr>
        </p:nvSpPr>
        <p:spPr>
          <a:xfrm>
            <a:off x="8482726" y="1576917"/>
            <a:ext cx="3619937" cy="4434416"/>
          </a:xfrm>
        </p:spPr>
        <p:txBody>
          <a:bodyPr/>
          <a:lstStyle>
            <a:lvl1pPr marL="609585" indent="-482588">
              <a:buFont typeface="Wingdings" pitchFamily="2" charset="2"/>
              <a:buChar char="Ø"/>
              <a:defRPr sz="3200">
                <a:solidFill>
                  <a:srgbClr val="012169"/>
                </a:solidFill>
              </a:defRPr>
            </a:lvl1pPr>
            <a:lvl2pPr marL="1219170" indent="-457189">
              <a:buFont typeface="Wingdings" pitchFamily="2" charset="2"/>
              <a:buChar char="Ø"/>
              <a:defRPr sz="2667">
                <a:solidFill>
                  <a:srgbClr val="012169"/>
                </a:solidFill>
              </a:defRPr>
            </a:lvl2pPr>
            <a:lvl3pPr marL="1828754" indent="-431789">
              <a:buFont typeface="Wingdings" pitchFamily="2" charset="2"/>
              <a:buChar char="Ø"/>
              <a:defRPr sz="2133">
                <a:solidFill>
                  <a:srgbClr val="012169"/>
                </a:solidFill>
              </a:defRPr>
            </a:lvl3pPr>
            <a:lvl4pPr marL="2438339" indent="-419090">
              <a:buFont typeface="Wingdings" pitchFamily="2" charset="2"/>
              <a:buChar char="Ø"/>
              <a:defRPr sz="1867">
                <a:solidFill>
                  <a:srgbClr val="012169"/>
                </a:solidFill>
              </a:defRPr>
            </a:lvl4pPr>
            <a:lvl5pPr marL="3047924" indent="-419090">
              <a:buFont typeface="Wingdings" pitchFamily="2" charset="2"/>
              <a:buChar char="Ø"/>
              <a:defRPr sz="1867">
                <a:solidFill>
                  <a:srgbClr val="01216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3842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831851" y="1709741"/>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6" name="Google Shape;46;p6"/>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609585" lvl="0" indent="-304792" algn="l">
              <a:lnSpc>
                <a:spcPct val="90000"/>
              </a:lnSpc>
              <a:spcBef>
                <a:spcPts val="1000"/>
              </a:spcBef>
              <a:spcAft>
                <a:spcPts val="0"/>
              </a:spcAft>
              <a:buClr>
                <a:schemeClr val="dk1"/>
              </a:buClr>
              <a:buSzPts val="1800"/>
              <a:buNone/>
              <a:defRPr sz="2400">
                <a:solidFill>
                  <a:schemeClr val="dk1"/>
                </a:solidFill>
              </a:defRPr>
            </a:lvl1pPr>
            <a:lvl2pPr marL="1219170" lvl="1" indent="-304792" algn="l">
              <a:lnSpc>
                <a:spcPct val="90000"/>
              </a:lnSpc>
              <a:spcBef>
                <a:spcPts val="500"/>
              </a:spcBef>
              <a:spcAft>
                <a:spcPts val="0"/>
              </a:spcAft>
              <a:buClr>
                <a:srgbClr val="888888"/>
              </a:buClr>
              <a:buSzPts val="1500"/>
              <a:buNone/>
              <a:defRPr sz="2000">
                <a:solidFill>
                  <a:srgbClr val="888888"/>
                </a:solidFill>
              </a:defRPr>
            </a:lvl2pPr>
            <a:lvl3pPr marL="1828754" lvl="2" indent="-304792" algn="l">
              <a:lnSpc>
                <a:spcPct val="90000"/>
              </a:lnSpc>
              <a:spcBef>
                <a:spcPts val="500"/>
              </a:spcBef>
              <a:spcAft>
                <a:spcPts val="0"/>
              </a:spcAft>
              <a:buClr>
                <a:srgbClr val="888888"/>
              </a:buClr>
              <a:buSzPts val="1350"/>
              <a:buNone/>
              <a:defRPr sz="1800">
                <a:solidFill>
                  <a:srgbClr val="888888"/>
                </a:solidFill>
              </a:defRPr>
            </a:lvl3pPr>
            <a:lvl4pPr marL="2438339" lvl="3" indent="-304792" algn="l">
              <a:lnSpc>
                <a:spcPct val="90000"/>
              </a:lnSpc>
              <a:spcBef>
                <a:spcPts val="500"/>
              </a:spcBef>
              <a:spcAft>
                <a:spcPts val="0"/>
              </a:spcAft>
              <a:buClr>
                <a:srgbClr val="888888"/>
              </a:buClr>
              <a:buSzPts val="1200"/>
              <a:buNone/>
              <a:defRPr sz="1600">
                <a:solidFill>
                  <a:srgbClr val="888888"/>
                </a:solidFill>
              </a:defRPr>
            </a:lvl4pPr>
            <a:lvl5pPr marL="3047924" lvl="4" indent="-304792" algn="l">
              <a:lnSpc>
                <a:spcPct val="90000"/>
              </a:lnSpc>
              <a:spcBef>
                <a:spcPts val="500"/>
              </a:spcBef>
              <a:spcAft>
                <a:spcPts val="0"/>
              </a:spcAft>
              <a:buClr>
                <a:srgbClr val="888888"/>
              </a:buClr>
              <a:buSzPts val="1200"/>
              <a:buNone/>
              <a:defRPr sz="1600">
                <a:solidFill>
                  <a:srgbClr val="888888"/>
                </a:solidFill>
              </a:defRPr>
            </a:lvl5pPr>
            <a:lvl6pPr marL="3657509" lvl="5" indent="-304792" algn="l">
              <a:lnSpc>
                <a:spcPct val="90000"/>
              </a:lnSpc>
              <a:spcBef>
                <a:spcPts val="500"/>
              </a:spcBef>
              <a:spcAft>
                <a:spcPts val="0"/>
              </a:spcAft>
              <a:buClr>
                <a:srgbClr val="888888"/>
              </a:buClr>
              <a:buSzPts val="1200"/>
              <a:buNone/>
              <a:defRPr sz="1600">
                <a:solidFill>
                  <a:srgbClr val="888888"/>
                </a:solidFill>
              </a:defRPr>
            </a:lvl6pPr>
            <a:lvl7pPr marL="4267093" lvl="6" indent="-304792" algn="l">
              <a:lnSpc>
                <a:spcPct val="90000"/>
              </a:lnSpc>
              <a:spcBef>
                <a:spcPts val="500"/>
              </a:spcBef>
              <a:spcAft>
                <a:spcPts val="0"/>
              </a:spcAft>
              <a:buClr>
                <a:srgbClr val="888888"/>
              </a:buClr>
              <a:buSzPts val="1200"/>
              <a:buNone/>
              <a:defRPr sz="1600">
                <a:solidFill>
                  <a:srgbClr val="888888"/>
                </a:solidFill>
              </a:defRPr>
            </a:lvl7pPr>
            <a:lvl8pPr marL="4876678" lvl="7" indent="-304792" algn="l">
              <a:lnSpc>
                <a:spcPct val="90000"/>
              </a:lnSpc>
              <a:spcBef>
                <a:spcPts val="500"/>
              </a:spcBef>
              <a:spcAft>
                <a:spcPts val="0"/>
              </a:spcAft>
              <a:buClr>
                <a:srgbClr val="888888"/>
              </a:buClr>
              <a:buSzPts val="1200"/>
              <a:buNone/>
              <a:defRPr sz="1600">
                <a:solidFill>
                  <a:srgbClr val="888888"/>
                </a:solidFill>
              </a:defRPr>
            </a:lvl8pPr>
            <a:lvl9pPr marL="5486263" lvl="8" indent="-304792" algn="l">
              <a:lnSpc>
                <a:spcPct val="90000"/>
              </a:lnSpc>
              <a:spcBef>
                <a:spcPts val="500"/>
              </a:spcBef>
              <a:spcAft>
                <a:spcPts val="0"/>
              </a:spcAft>
              <a:buClr>
                <a:srgbClr val="888888"/>
              </a:buClr>
              <a:buSzPts val="1200"/>
              <a:buNone/>
              <a:defRPr sz="1600">
                <a:solidFill>
                  <a:srgbClr val="888888"/>
                </a:solidFill>
              </a:defRPr>
            </a:lvl9pPr>
          </a:lstStyle>
          <a:p>
            <a:endParaRPr/>
          </a:p>
        </p:txBody>
      </p:sp>
      <p:sp>
        <p:nvSpPr>
          <p:cNvPr id="47" name="Google Shape;47;p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p:nvPr/>
        </p:nvSpPr>
        <p:spPr>
          <a:xfrm>
            <a:off x="0" y="99151"/>
            <a:ext cx="12192000" cy="176271"/>
          </a:xfrm>
          <a:prstGeom prst="rect">
            <a:avLst/>
          </a:prstGeom>
          <a:solidFill>
            <a:srgbClr val="012169"/>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2" name="Google Shape;52;p6"/>
          <p:cNvSpPr/>
          <p:nvPr/>
        </p:nvSpPr>
        <p:spPr>
          <a:xfrm>
            <a:off x="0" y="0"/>
            <a:ext cx="12192000" cy="73179"/>
          </a:xfrm>
          <a:prstGeom prst="rect">
            <a:avLst/>
          </a:prstGeom>
          <a:solidFill>
            <a:srgbClr val="BF0D3E"/>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dirty="0">
              <a:solidFill>
                <a:schemeClr val="lt1"/>
              </a:solidFill>
              <a:latin typeface="Calibri"/>
              <a:ea typeface="Calibri"/>
              <a:cs typeface="Calibri"/>
              <a:sym typeface="Calibri"/>
            </a:endParaRPr>
          </a:p>
        </p:txBody>
      </p:sp>
      <p:sp>
        <p:nvSpPr>
          <p:cNvPr id="53" name="Google Shape;53;p6"/>
          <p:cNvSpPr/>
          <p:nvPr/>
        </p:nvSpPr>
        <p:spPr>
          <a:xfrm>
            <a:off x="0" y="309763"/>
            <a:ext cx="12192000" cy="73179"/>
          </a:xfrm>
          <a:prstGeom prst="rect">
            <a:avLst/>
          </a:prstGeom>
          <a:solidFill>
            <a:srgbClr val="FCAF17"/>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4" name="Google Shape;54;p6"/>
          <p:cNvSpPr/>
          <p:nvPr/>
        </p:nvSpPr>
        <p:spPr>
          <a:xfrm>
            <a:off x="0" y="6773757"/>
            <a:ext cx="12192000" cy="73179"/>
          </a:xfrm>
          <a:prstGeom prst="rect">
            <a:avLst/>
          </a:prstGeom>
          <a:solidFill>
            <a:srgbClr val="BF0D3E"/>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 name="Slide Number Placeholder 7">
            <a:extLst>
              <a:ext uri="{FF2B5EF4-FFF2-40B4-BE49-F238E27FC236}">
                <a16:creationId xmlns:a16="http://schemas.microsoft.com/office/drawing/2014/main" id="{CB4EC6E4-49A0-4A59-9D5A-8D33393A6F7D}"/>
              </a:ext>
            </a:extLst>
          </p:cNvPr>
          <p:cNvSpPr>
            <a:spLocks noGrp="1"/>
          </p:cNvSpPr>
          <p:nvPr>
            <p:ph type="sldNum" idx="12"/>
          </p:nvPr>
        </p:nvSpPr>
        <p:spPr>
          <a:xfrm>
            <a:off x="9366237" y="6356352"/>
            <a:ext cx="2743200" cy="365125"/>
          </a:xfrm>
        </p:spPr>
        <p:txBody>
          <a:bodyPr/>
          <a:lstStyle>
            <a:lvl1pPr>
              <a:defRPr sz="1400" b="1"/>
            </a:lvl1pPr>
          </a:lstStyle>
          <a:p>
            <a:fld id="{00000000-1234-1234-1234-123412341234}" type="slidenum">
              <a:rPr lang="en-US" smtClean="0"/>
              <a:pPr/>
              <a:t>‹#›</a:t>
            </a:fld>
            <a:endParaRPr lang="en-US" dirty="0"/>
          </a:p>
        </p:txBody>
      </p:sp>
      <p:pic>
        <p:nvPicPr>
          <p:cNvPr id="14" name="Picture 13">
            <a:extLst>
              <a:ext uri="{FF2B5EF4-FFF2-40B4-BE49-F238E27FC236}">
                <a16:creationId xmlns:a16="http://schemas.microsoft.com/office/drawing/2014/main" id="{59BB9E0D-4B6A-484D-8465-5A442BB782D4}"/>
              </a:ext>
            </a:extLst>
          </p:cNvPr>
          <p:cNvPicPr>
            <a:picLocks noChangeAspect="1"/>
          </p:cNvPicPr>
          <p:nvPr userDrawn="1"/>
        </p:nvPicPr>
        <p:blipFill>
          <a:blip r:embed="rId2"/>
          <a:stretch>
            <a:fillRect/>
          </a:stretch>
        </p:blipFill>
        <p:spPr>
          <a:xfrm>
            <a:off x="53383" y="6259132"/>
            <a:ext cx="499717" cy="499717"/>
          </a:xfrm>
          <a:prstGeom prst="rect">
            <a:avLst/>
          </a:prstGeom>
        </p:spPr>
      </p:pic>
    </p:spTree>
    <p:extLst>
      <p:ext uri="{BB962C8B-B14F-4D97-AF65-F5344CB8AC3E}">
        <p14:creationId xmlns:p14="http://schemas.microsoft.com/office/powerpoint/2010/main" val="1704096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1"/>
        <p:cNvGrpSpPr/>
        <p:nvPr/>
      </p:nvGrpSpPr>
      <p:grpSpPr>
        <a:xfrm>
          <a:off x="0" y="0"/>
          <a:ext cx="0" cy="0"/>
          <a:chOff x="0" y="0"/>
          <a:chExt cx="0" cy="0"/>
        </a:xfrm>
      </p:grpSpPr>
      <p:sp>
        <p:nvSpPr>
          <p:cNvPr id="82" name="Google Shape;82;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9"/>
          <p:cNvSpPr txBox="1">
            <a:spLocks noGrp="1"/>
          </p:cNvSpPr>
          <p:nvPr>
            <p:ph type="body" idx="1"/>
          </p:nvPr>
        </p:nvSpPr>
        <p:spPr>
          <a:xfrm>
            <a:off x="5183188" y="987428"/>
            <a:ext cx="6172200" cy="4873625"/>
          </a:xfrm>
          <a:prstGeom prst="rect">
            <a:avLst/>
          </a:prstGeom>
          <a:noFill/>
          <a:ln>
            <a:noFill/>
          </a:ln>
        </p:spPr>
        <p:txBody>
          <a:bodyPr spcFirstLastPara="1" wrap="square" lIns="91425" tIns="45700" rIns="91425" bIns="45700" anchor="t" anchorCtr="0">
            <a:noAutofit/>
          </a:bodyPr>
          <a:lstStyle>
            <a:lvl1pPr marL="609585" lvl="0" indent="-507987" algn="l">
              <a:lnSpc>
                <a:spcPct val="90000"/>
              </a:lnSpc>
              <a:spcBef>
                <a:spcPts val="1000"/>
              </a:spcBef>
              <a:spcAft>
                <a:spcPts val="0"/>
              </a:spcAft>
              <a:buClr>
                <a:schemeClr val="dk1"/>
              </a:buClr>
              <a:buSzPts val="2400"/>
              <a:buChar char="•"/>
              <a:defRPr sz="3200"/>
            </a:lvl1pPr>
            <a:lvl2pPr marL="1219170" lvl="1" indent="-482588" algn="l">
              <a:lnSpc>
                <a:spcPct val="90000"/>
              </a:lnSpc>
              <a:spcBef>
                <a:spcPts val="500"/>
              </a:spcBef>
              <a:spcAft>
                <a:spcPts val="0"/>
              </a:spcAft>
              <a:buClr>
                <a:schemeClr val="dk1"/>
              </a:buClr>
              <a:buSzPts val="2100"/>
              <a:buChar char="•"/>
              <a:defRPr sz="2800"/>
            </a:lvl2pPr>
            <a:lvl3pPr marL="1828754" lvl="2" indent="-457189" algn="l">
              <a:lnSpc>
                <a:spcPct val="90000"/>
              </a:lnSpc>
              <a:spcBef>
                <a:spcPts val="500"/>
              </a:spcBef>
              <a:spcAft>
                <a:spcPts val="0"/>
              </a:spcAft>
              <a:buClr>
                <a:schemeClr val="dk1"/>
              </a:buClr>
              <a:buSzPts val="1800"/>
              <a:buChar char="•"/>
              <a:defRPr sz="2400"/>
            </a:lvl3pPr>
            <a:lvl4pPr marL="2438339" lvl="3" indent="-431789" algn="l">
              <a:lnSpc>
                <a:spcPct val="90000"/>
              </a:lnSpc>
              <a:spcBef>
                <a:spcPts val="500"/>
              </a:spcBef>
              <a:spcAft>
                <a:spcPts val="0"/>
              </a:spcAft>
              <a:buClr>
                <a:schemeClr val="dk1"/>
              </a:buClr>
              <a:buSzPts val="1500"/>
              <a:buChar char="•"/>
              <a:defRPr sz="2000"/>
            </a:lvl4pPr>
            <a:lvl5pPr marL="3047924" lvl="4" indent="-431789" algn="l">
              <a:lnSpc>
                <a:spcPct val="90000"/>
              </a:lnSpc>
              <a:spcBef>
                <a:spcPts val="500"/>
              </a:spcBef>
              <a:spcAft>
                <a:spcPts val="0"/>
              </a:spcAft>
              <a:buClr>
                <a:schemeClr val="dk1"/>
              </a:buClr>
              <a:buSzPts val="1500"/>
              <a:buChar char="•"/>
              <a:defRPr sz="2000"/>
            </a:lvl5pPr>
            <a:lvl6pPr marL="3657509" lvl="5" indent="-431789" algn="l">
              <a:lnSpc>
                <a:spcPct val="90000"/>
              </a:lnSpc>
              <a:spcBef>
                <a:spcPts val="500"/>
              </a:spcBef>
              <a:spcAft>
                <a:spcPts val="0"/>
              </a:spcAft>
              <a:buClr>
                <a:schemeClr val="dk1"/>
              </a:buClr>
              <a:buSzPts val="1500"/>
              <a:buChar char="•"/>
              <a:defRPr sz="2000"/>
            </a:lvl6pPr>
            <a:lvl7pPr marL="4267093" lvl="6" indent="-431789" algn="l">
              <a:lnSpc>
                <a:spcPct val="90000"/>
              </a:lnSpc>
              <a:spcBef>
                <a:spcPts val="500"/>
              </a:spcBef>
              <a:spcAft>
                <a:spcPts val="0"/>
              </a:spcAft>
              <a:buClr>
                <a:schemeClr val="dk1"/>
              </a:buClr>
              <a:buSzPts val="1500"/>
              <a:buChar char="•"/>
              <a:defRPr sz="2000"/>
            </a:lvl7pPr>
            <a:lvl8pPr marL="4876678" lvl="7" indent="-431789" algn="l">
              <a:lnSpc>
                <a:spcPct val="90000"/>
              </a:lnSpc>
              <a:spcBef>
                <a:spcPts val="500"/>
              </a:spcBef>
              <a:spcAft>
                <a:spcPts val="0"/>
              </a:spcAft>
              <a:buClr>
                <a:schemeClr val="dk1"/>
              </a:buClr>
              <a:buSzPts val="1500"/>
              <a:buChar char="•"/>
              <a:defRPr sz="2000"/>
            </a:lvl8pPr>
            <a:lvl9pPr marL="5486263" lvl="8" indent="-431789" algn="l">
              <a:lnSpc>
                <a:spcPct val="90000"/>
              </a:lnSpc>
              <a:spcBef>
                <a:spcPts val="500"/>
              </a:spcBef>
              <a:spcAft>
                <a:spcPts val="0"/>
              </a:spcAft>
              <a:buClr>
                <a:schemeClr val="dk1"/>
              </a:buClr>
              <a:buSzPts val="1500"/>
              <a:buChar char="•"/>
              <a:defRPr sz="2000"/>
            </a:lvl9pPr>
          </a:lstStyle>
          <a:p>
            <a:endParaRPr/>
          </a:p>
        </p:txBody>
      </p:sp>
      <p:sp>
        <p:nvSpPr>
          <p:cNvPr id="84" name="Google Shape;84;p9"/>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85" name="Google Shape;85;p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7875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8"/>
        <p:cNvGrpSpPr/>
        <p:nvPr/>
      </p:nvGrpSpPr>
      <p:grpSpPr>
        <a:xfrm>
          <a:off x="0" y="0"/>
          <a:ext cx="0" cy="0"/>
          <a:chOff x="0" y="0"/>
          <a:chExt cx="0" cy="0"/>
        </a:xfrm>
      </p:grpSpPr>
      <p:sp>
        <p:nvSpPr>
          <p:cNvPr id="89" name="Google Shape;89;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0"/>
          <p:cNvSpPr>
            <a:spLocks noGrp="1"/>
          </p:cNvSpPr>
          <p:nvPr>
            <p:ph type="pic" idx="2"/>
          </p:nvPr>
        </p:nvSpPr>
        <p:spPr>
          <a:xfrm>
            <a:off x="5183188" y="987428"/>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1" name="Google Shape;91;p10"/>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Autofit/>
          </a:bodyPr>
          <a:lstStyle>
            <a:lvl1pPr marL="609585" lvl="0" indent="-304792" algn="l">
              <a:lnSpc>
                <a:spcPct val="90000"/>
              </a:lnSpc>
              <a:spcBef>
                <a:spcPts val="1000"/>
              </a:spcBef>
              <a:spcAft>
                <a:spcPts val="0"/>
              </a:spcAft>
              <a:buClr>
                <a:schemeClr val="dk1"/>
              </a:buClr>
              <a:buSzPts val="1200"/>
              <a:buNone/>
              <a:defRPr sz="1600"/>
            </a:lvl1pPr>
            <a:lvl2pPr marL="1219170" lvl="1" indent="-304792" algn="l">
              <a:lnSpc>
                <a:spcPct val="90000"/>
              </a:lnSpc>
              <a:spcBef>
                <a:spcPts val="500"/>
              </a:spcBef>
              <a:spcAft>
                <a:spcPts val="0"/>
              </a:spcAft>
              <a:buClr>
                <a:schemeClr val="dk1"/>
              </a:buClr>
              <a:buSzPts val="1050"/>
              <a:buNone/>
              <a:defRPr sz="1400"/>
            </a:lvl2pPr>
            <a:lvl3pPr marL="1828754" lvl="2" indent="-304792" algn="l">
              <a:lnSpc>
                <a:spcPct val="90000"/>
              </a:lnSpc>
              <a:spcBef>
                <a:spcPts val="500"/>
              </a:spcBef>
              <a:spcAft>
                <a:spcPts val="0"/>
              </a:spcAft>
              <a:buClr>
                <a:schemeClr val="dk1"/>
              </a:buClr>
              <a:buSzPts val="900"/>
              <a:buNone/>
              <a:defRPr sz="1200"/>
            </a:lvl3pPr>
            <a:lvl4pPr marL="2438339" lvl="3" indent="-304792" algn="l">
              <a:lnSpc>
                <a:spcPct val="90000"/>
              </a:lnSpc>
              <a:spcBef>
                <a:spcPts val="500"/>
              </a:spcBef>
              <a:spcAft>
                <a:spcPts val="0"/>
              </a:spcAft>
              <a:buClr>
                <a:schemeClr val="dk1"/>
              </a:buClr>
              <a:buSzPts val="750"/>
              <a:buNone/>
              <a:defRPr sz="1000"/>
            </a:lvl4pPr>
            <a:lvl5pPr marL="3047924" lvl="4" indent="-304792" algn="l">
              <a:lnSpc>
                <a:spcPct val="90000"/>
              </a:lnSpc>
              <a:spcBef>
                <a:spcPts val="500"/>
              </a:spcBef>
              <a:spcAft>
                <a:spcPts val="0"/>
              </a:spcAft>
              <a:buClr>
                <a:schemeClr val="dk1"/>
              </a:buClr>
              <a:buSzPts val="750"/>
              <a:buNone/>
              <a:defRPr sz="1000"/>
            </a:lvl5pPr>
            <a:lvl6pPr marL="3657509" lvl="5" indent="-304792" algn="l">
              <a:lnSpc>
                <a:spcPct val="90000"/>
              </a:lnSpc>
              <a:spcBef>
                <a:spcPts val="500"/>
              </a:spcBef>
              <a:spcAft>
                <a:spcPts val="0"/>
              </a:spcAft>
              <a:buClr>
                <a:schemeClr val="dk1"/>
              </a:buClr>
              <a:buSzPts val="750"/>
              <a:buNone/>
              <a:defRPr sz="1000"/>
            </a:lvl6pPr>
            <a:lvl7pPr marL="4267093" lvl="6" indent="-304792" algn="l">
              <a:lnSpc>
                <a:spcPct val="90000"/>
              </a:lnSpc>
              <a:spcBef>
                <a:spcPts val="500"/>
              </a:spcBef>
              <a:spcAft>
                <a:spcPts val="0"/>
              </a:spcAft>
              <a:buClr>
                <a:schemeClr val="dk1"/>
              </a:buClr>
              <a:buSzPts val="750"/>
              <a:buNone/>
              <a:defRPr sz="1000"/>
            </a:lvl7pPr>
            <a:lvl8pPr marL="4876678" lvl="7" indent="-304792" algn="l">
              <a:lnSpc>
                <a:spcPct val="90000"/>
              </a:lnSpc>
              <a:spcBef>
                <a:spcPts val="500"/>
              </a:spcBef>
              <a:spcAft>
                <a:spcPts val="0"/>
              </a:spcAft>
              <a:buClr>
                <a:schemeClr val="dk1"/>
              </a:buClr>
              <a:buSzPts val="750"/>
              <a:buNone/>
              <a:defRPr sz="1000"/>
            </a:lvl8pPr>
            <a:lvl9pPr marL="5486263" lvl="8" indent="-304792" algn="l">
              <a:lnSpc>
                <a:spcPct val="90000"/>
              </a:lnSpc>
              <a:spcBef>
                <a:spcPts val="500"/>
              </a:spcBef>
              <a:spcAft>
                <a:spcPts val="0"/>
              </a:spcAft>
              <a:buClr>
                <a:schemeClr val="dk1"/>
              </a:buClr>
              <a:buSzPts val="750"/>
              <a:buNone/>
              <a:defRPr sz="1000"/>
            </a:lvl9pPr>
          </a:lstStyle>
          <a:p>
            <a:endParaRPr/>
          </a:p>
        </p:txBody>
      </p:sp>
      <p:sp>
        <p:nvSpPr>
          <p:cNvPr id="92" name="Google Shape;92;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43449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5"/>
        <p:cNvGrpSpPr/>
        <p:nvPr/>
      </p:nvGrpSpPr>
      <p:grpSpPr>
        <a:xfrm>
          <a:off x="0" y="0"/>
          <a:ext cx="0" cy="0"/>
          <a:chOff x="0" y="0"/>
          <a:chExt cx="0" cy="0"/>
        </a:xfrm>
      </p:grpSpPr>
      <p:sp>
        <p:nvSpPr>
          <p:cNvPr id="96" name="Google Shape;96;p1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1"/>
          <p:cNvSpPr txBox="1">
            <a:spLocks noGrp="1"/>
          </p:cNvSpPr>
          <p:nvPr>
            <p:ph type="body" idx="1"/>
          </p:nvPr>
        </p:nvSpPr>
        <p:spPr>
          <a:xfrm rot="5400000">
            <a:off x="3920331" y="-1256505"/>
            <a:ext cx="4351339" cy="10515600"/>
          </a:xfrm>
          <a:prstGeom prst="rect">
            <a:avLst/>
          </a:prstGeom>
          <a:noFill/>
          <a:ln>
            <a:noFill/>
          </a:ln>
        </p:spPr>
        <p:txBody>
          <a:bodyPr spcFirstLastPara="1" wrap="square" lIns="91425" tIns="45700" rIns="91425" bIns="45700" anchor="t" anchorCtr="0">
            <a:no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98" name="Google Shape;98;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48519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1"/>
        <p:cNvGrpSpPr/>
        <p:nvPr/>
      </p:nvGrpSpPr>
      <p:grpSpPr>
        <a:xfrm>
          <a:off x="0" y="0"/>
          <a:ext cx="0" cy="0"/>
          <a:chOff x="0" y="0"/>
          <a:chExt cx="0" cy="0"/>
        </a:xfrm>
      </p:grpSpPr>
      <p:sp>
        <p:nvSpPr>
          <p:cNvPr id="102" name="Google Shape;102;p12"/>
          <p:cNvSpPr txBox="1">
            <a:spLocks noGrp="1"/>
          </p:cNvSpPr>
          <p:nvPr>
            <p:ph type="title"/>
          </p:nvPr>
        </p:nvSpPr>
        <p:spPr>
          <a:xfrm rot="5400000">
            <a:off x="7133433" y="1956595"/>
            <a:ext cx="5811839"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2"/>
          <p:cNvSpPr txBox="1">
            <a:spLocks noGrp="1"/>
          </p:cNvSpPr>
          <p:nvPr>
            <p:ph type="body" idx="1"/>
          </p:nvPr>
        </p:nvSpPr>
        <p:spPr>
          <a:xfrm rot="5400000">
            <a:off x="1799433" y="-596105"/>
            <a:ext cx="5811839" cy="7734300"/>
          </a:xfrm>
          <a:prstGeom prst="rect">
            <a:avLst/>
          </a:prstGeom>
          <a:noFill/>
          <a:ln>
            <a:noFill/>
          </a:ln>
        </p:spPr>
        <p:txBody>
          <a:bodyPr spcFirstLastPara="1" wrap="square" lIns="91425" tIns="45700" rIns="91425" bIns="45700" anchor="t" anchorCtr="0">
            <a:noAutofit/>
          </a:bodyPr>
          <a:lstStyle>
            <a:lvl1pPr marL="609585" lvl="0" indent="-457189" algn="l">
              <a:lnSpc>
                <a:spcPct val="90000"/>
              </a:lnSpc>
              <a:spcBef>
                <a:spcPts val="1000"/>
              </a:spcBef>
              <a:spcAft>
                <a:spcPts val="0"/>
              </a:spcAft>
              <a:buClr>
                <a:schemeClr val="dk1"/>
              </a:buClr>
              <a:buSzPts val="1800"/>
              <a:buChar char="•"/>
              <a:defRPr/>
            </a:lvl1pPr>
            <a:lvl2pPr marL="1219170" lvl="1" indent="-457189" algn="l">
              <a:lnSpc>
                <a:spcPct val="90000"/>
              </a:lnSpc>
              <a:spcBef>
                <a:spcPts val="500"/>
              </a:spcBef>
              <a:spcAft>
                <a:spcPts val="0"/>
              </a:spcAft>
              <a:buClr>
                <a:schemeClr val="dk1"/>
              </a:buClr>
              <a:buSzPts val="1800"/>
              <a:buChar char="•"/>
              <a:defRPr/>
            </a:lvl2pPr>
            <a:lvl3pPr marL="1828754" lvl="2" indent="-457189" algn="l">
              <a:lnSpc>
                <a:spcPct val="90000"/>
              </a:lnSpc>
              <a:spcBef>
                <a:spcPts val="500"/>
              </a:spcBef>
              <a:spcAft>
                <a:spcPts val="0"/>
              </a:spcAft>
              <a:buClr>
                <a:schemeClr val="dk1"/>
              </a:buClr>
              <a:buSzPts val="1800"/>
              <a:buChar char="•"/>
              <a:defRPr/>
            </a:lvl3pPr>
            <a:lvl4pPr marL="2438339" lvl="3" indent="-457189" algn="l">
              <a:lnSpc>
                <a:spcPct val="90000"/>
              </a:lnSpc>
              <a:spcBef>
                <a:spcPts val="500"/>
              </a:spcBef>
              <a:spcAft>
                <a:spcPts val="0"/>
              </a:spcAft>
              <a:buClr>
                <a:schemeClr val="dk1"/>
              </a:buClr>
              <a:buSzPts val="1800"/>
              <a:buChar char="•"/>
              <a:defRPr/>
            </a:lvl4pPr>
            <a:lvl5pPr marL="3047924" lvl="4" indent="-457189" algn="l">
              <a:lnSpc>
                <a:spcPct val="90000"/>
              </a:lnSpc>
              <a:spcBef>
                <a:spcPts val="500"/>
              </a:spcBef>
              <a:spcAft>
                <a:spcPts val="0"/>
              </a:spcAft>
              <a:buClr>
                <a:schemeClr val="dk1"/>
              </a:buClr>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104" name="Google Shape;104;p1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libri"/>
              <a:buNone/>
              <a:defRPr/>
            </a:lvl1pPr>
            <a:lvl2pPr marL="0" lvl="1" indent="0" algn="r">
              <a:spcBef>
                <a:spcPts val="0"/>
              </a:spcBef>
              <a:spcAft>
                <a:spcPts val="0"/>
              </a:spcAft>
              <a:buClr>
                <a:srgbClr val="888888"/>
              </a:buClr>
              <a:buSzPts val="900"/>
              <a:buFont typeface="Calibri"/>
              <a:buNone/>
              <a:defRPr/>
            </a:lvl2pPr>
            <a:lvl3pPr marL="0" lvl="2" indent="0" algn="r">
              <a:spcBef>
                <a:spcPts val="0"/>
              </a:spcBef>
              <a:spcAft>
                <a:spcPts val="0"/>
              </a:spcAft>
              <a:buClr>
                <a:srgbClr val="888888"/>
              </a:buClr>
              <a:buSzPts val="900"/>
              <a:buFont typeface="Calibri"/>
              <a:buNone/>
              <a:defRPr/>
            </a:lvl3pPr>
            <a:lvl4pPr marL="0" lvl="3" indent="0" algn="r">
              <a:spcBef>
                <a:spcPts val="0"/>
              </a:spcBef>
              <a:spcAft>
                <a:spcPts val="0"/>
              </a:spcAft>
              <a:buClr>
                <a:srgbClr val="888888"/>
              </a:buClr>
              <a:buSzPts val="900"/>
              <a:buFont typeface="Calibri"/>
              <a:buNone/>
              <a:defRPr/>
            </a:lvl4pPr>
            <a:lvl5pPr marL="0" lvl="4" indent="0" algn="r">
              <a:spcBef>
                <a:spcPts val="0"/>
              </a:spcBef>
              <a:spcAft>
                <a:spcPts val="0"/>
              </a:spcAft>
              <a:buClr>
                <a:srgbClr val="888888"/>
              </a:buClr>
              <a:buSzPts val="900"/>
              <a:buFont typeface="Calibri"/>
              <a:buNone/>
              <a:defRPr/>
            </a:lvl5pPr>
            <a:lvl6pPr marL="0" lvl="5" indent="0" algn="r">
              <a:spcBef>
                <a:spcPts val="0"/>
              </a:spcBef>
              <a:spcAft>
                <a:spcPts val="0"/>
              </a:spcAft>
              <a:buClr>
                <a:srgbClr val="888888"/>
              </a:buClr>
              <a:buSzPts val="900"/>
              <a:buFont typeface="Calibri"/>
              <a:buNone/>
              <a:defRPr/>
            </a:lvl6pPr>
            <a:lvl7pPr marL="0" lvl="6" indent="0" algn="r">
              <a:spcBef>
                <a:spcPts val="0"/>
              </a:spcBef>
              <a:spcAft>
                <a:spcPts val="0"/>
              </a:spcAft>
              <a:buClr>
                <a:srgbClr val="888888"/>
              </a:buClr>
              <a:buSzPts val="900"/>
              <a:buFont typeface="Calibri"/>
              <a:buNone/>
              <a:defRPr/>
            </a:lvl7pPr>
            <a:lvl8pPr marL="0" lvl="7" indent="0" algn="r">
              <a:spcBef>
                <a:spcPts val="0"/>
              </a:spcBef>
              <a:spcAft>
                <a:spcPts val="0"/>
              </a:spcAft>
              <a:buClr>
                <a:srgbClr val="888888"/>
              </a:buClr>
              <a:buSzPts val="900"/>
              <a:buFont typeface="Calibri"/>
              <a:buNone/>
              <a:defRPr/>
            </a:lvl8pPr>
            <a:lvl9pPr marL="0" lvl="8" indent="0" algn="r">
              <a:spcBef>
                <a:spcPts val="0"/>
              </a:spcBef>
              <a:spcAft>
                <a:spcPts val="0"/>
              </a:spcAft>
              <a:buClr>
                <a:srgbClr val="888888"/>
              </a:buClr>
              <a:buSzPts val="900"/>
              <a:buFont typeface="Calibri"/>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1076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7/23/2021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20917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ase Slide (No Content)">
    <p:spTree>
      <p:nvGrpSpPr>
        <p:cNvPr id="1" name=""/>
        <p:cNvGrpSpPr/>
        <p:nvPr/>
      </p:nvGrpSpPr>
      <p:grpSpPr>
        <a:xfrm>
          <a:off x="0" y="0"/>
          <a:ext cx="0" cy="0"/>
          <a:chOff x="0" y="0"/>
          <a:chExt cx="0" cy="0"/>
        </a:xfrm>
      </p:grpSpPr>
      <p:sp>
        <p:nvSpPr>
          <p:cNvPr id="16" name="Title 1"/>
          <p:cNvSpPr txBox="1">
            <a:spLocks/>
          </p:cNvSpPr>
          <p:nvPr userDrawn="1"/>
        </p:nvSpPr>
        <p:spPr>
          <a:xfrm>
            <a:off x="2209801" y="1600201"/>
            <a:ext cx="4580467" cy="2690811"/>
          </a:xfrm>
          <a:prstGeom prst="rect">
            <a:avLst/>
          </a:prstGeom>
        </p:spPr>
        <p:txBody>
          <a:bodyPr vert="horz" lIns="91440" tIns="45720" rIns="91440" bIns="45720" rtlCol="0" anchor="b">
            <a:normAutofit/>
          </a:bodyPr>
          <a:lstStyle>
            <a:lvl1pPr algn="l" defTabSz="914400" rtl="0" eaLnBrk="1" fontAlgn="b" latinLnBrk="0" hangingPunct="1">
              <a:lnSpc>
                <a:spcPct val="85000"/>
              </a:lnSpc>
              <a:spcBef>
                <a:spcPct val="0"/>
              </a:spcBef>
              <a:buNone/>
              <a:defRPr sz="5000" b="1" kern="1200" baseline="0">
                <a:solidFill>
                  <a:schemeClr val="tx1"/>
                </a:solidFill>
                <a:latin typeface="Corbel" charset="0"/>
                <a:ea typeface="Corbel" charset="0"/>
                <a:cs typeface="Corbel" charset="0"/>
              </a:defRPr>
            </a:lvl1pPr>
          </a:lstStyle>
          <a:p>
            <a:endParaRPr lang="en-US" sz="5000" dirty="0"/>
          </a:p>
        </p:txBody>
      </p:sp>
    </p:spTree>
    <p:extLst>
      <p:ext uri="{BB962C8B-B14F-4D97-AF65-F5344CB8AC3E}">
        <p14:creationId xmlns:p14="http://schemas.microsoft.com/office/powerpoint/2010/main" val="2046991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userDrawn="1">
  <p:cSld name="1_Blank">
    <p:spTree>
      <p:nvGrpSpPr>
        <p:cNvPr id="1" name="Shape 43"/>
        <p:cNvGrpSpPr/>
        <p:nvPr/>
      </p:nvGrpSpPr>
      <p:grpSpPr>
        <a:xfrm>
          <a:off x="0" y="0"/>
          <a:ext cx="0" cy="0"/>
          <a:chOff x="0" y="0"/>
          <a:chExt cx="0" cy="0"/>
        </a:xfrm>
      </p:grpSpPr>
      <p:sp>
        <p:nvSpPr>
          <p:cNvPr id="2" name="Google Shape;19;p2">
            <a:extLst>
              <a:ext uri="{FF2B5EF4-FFF2-40B4-BE49-F238E27FC236}">
                <a16:creationId xmlns:a16="http://schemas.microsoft.com/office/drawing/2014/main" id="{C296EBFA-48EB-4BA0-96AF-301650B212ED}"/>
              </a:ext>
            </a:extLst>
          </p:cNvPr>
          <p:cNvSpPr/>
          <p:nvPr userDrawn="1"/>
        </p:nvSpPr>
        <p:spPr>
          <a:xfrm>
            <a:off x="0" y="0"/>
            <a:ext cx="12192000" cy="73179"/>
          </a:xfrm>
          <a:prstGeom prst="rect">
            <a:avLst/>
          </a:prstGeom>
          <a:solidFill>
            <a:srgbClr val="BF0D3E"/>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4" name="Google Shape;42;p4">
            <a:extLst>
              <a:ext uri="{FF2B5EF4-FFF2-40B4-BE49-F238E27FC236}">
                <a16:creationId xmlns:a16="http://schemas.microsoft.com/office/drawing/2014/main" id="{D04993A4-AB5C-4A33-98EC-AB8282ED59DD}"/>
              </a:ext>
            </a:extLst>
          </p:cNvPr>
          <p:cNvSpPr/>
          <p:nvPr userDrawn="1"/>
        </p:nvSpPr>
        <p:spPr>
          <a:xfrm>
            <a:off x="0" y="6773757"/>
            <a:ext cx="12192000" cy="73179"/>
          </a:xfrm>
          <a:prstGeom prst="rect">
            <a:avLst/>
          </a:prstGeom>
          <a:solidFill>
            <a:srgbClr val="BF0D3E"/>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5" name="Google Shape;111;p13">
            <a:extLst>
              <a:ext uri="{FF2B5EF4-FFF2-40B4-BE49-F238E27FC236}">
                <a16:creationId xmlns:a16="http://schemas.microsoft.com/office/drawing/2014/main" id="{B4BE09FB-522F-4684-9ABC-2C88EC6E0B14}"/>
              </a:ext>
            </a:extLst>
          </p:cNvPr>
          <p:cNvSpPr txBox="1">
            <a:spLocks/>
          </p:cNvSpPr>
          <p:nvPr userDrawn="1"/>
        </p:nvSpPr>
        <p:spPr>
          <a:xfrm>
            <a:off x="0" y="95259"/>
            <a:ext cx="12192000" cy="1020087"/>
          </a:xfrm>
          <a:prstGeom prst="rect">
            <a:avLst/>
          </a:prstGeom>
          <a:solidFill>
            <a:srgbClr val="01216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rgbClr val="F1C232"/>
              </a:buClr>
              <a:buSzPts val="4000"/>
              <a:buFont typeface="Calibri"/>
              <a:buNone/>
            </a:pPr>
            <a:endParaRPr lang="en-US" sz="3733" b="1" dirty="0">
              <a:solidFill>
                <a:srgbClr val="FCAF17"/>
              </a:solidFill>
            </a:endParaRPr>
          </a:p>
        </p:txBody>
      </p:sp>
      <p:sp>
        <p:nvSpPr>
          <p:cNvPr id="6" name="Date Placeholder 5">
            <a:extLst>
              <a:ext uri="{FF2B5EF4-FFF2-40B4-BE49-F238E27FC236}">
                <a16:creationId xmlns:a16="http://schemas.microsoft.com/office/drawing/2014/main" id="{3AA86F68-6E06-44CA-9556-28EBB73053BB}"/>
              </a:ext>
            </a:extLst>
          </p:cNvPr>
          <p:cNvSpPr>
            <a:spLocks noGrp="1"/>
          </p:cNvSpPr>
          <p:nvPr>
            <p:ph type="dt" idx="10"/>
          </p:nvPr>
        </p:nvSpPr>
        <p:spPr/>
        <p:txBody>
          <a:bodyPr/>
          <a:lstStyle/>
          <a:p>
            <a:endParaRPr lang="en-US"/>
          </a:p>
        </p:txBody>
      </p:sp>
      <p:sp>
        <p:nvSpPr>
          <p:cNvPr id="7" name="Footer Placeholder 6">
            <a:extLst>
              <a:ext uri="{FF2B5EF4-FFF2-40B4-BE49-F238E27FC236}">
                <a16:creationId xmlns:a16="http://schemas.microsoft.com/office/drawing/2014/main" id="{BB2FB0EA-8EF7-4520-9B9E-E70B98ECFB80}"/>
              </a:ext>
            </a:extLst>
          </p:cNvPr>
          <p:cNvSpPr>
            <a:spLocks noGrp="1"/>
          </p:cNvSpPr>
          <p:nvPr>
            <p:ph type="ftr" idx="11"/>
          </p:nvPr>
        </p:nvSpPr>
        <p:spPr/>
        <p:txBody>
          <a:bodyPr/>
          <a:lstStyle/>
          <a:p>
            <a:endParaRPr lang="en-US"/>
          </a:p>
        </p:txBody>
      </p:sp>
      <p:sp>
        <p:nvSpPr>
          <p:cNvPr id="8" name="Slide Number Placeholder 7">
            <a:extLst>
              <a:ext uri="{FF2B5EF4-FFF2-40B4-BE49-F238E27FC236}">
                <a16:creationId xmlns:a16="http://schemas.microsoft.com/office/drawing/2014/main" id="{C268C734-B1E9-459B-860A-976ED3BDFEA2}"/>
              </a:ext>
            </a:extLst>
          </p:cNvPr>
          <p:cNvSpPr>
            <a:spLocks noGrp="1"/>
          </p:cNvSpPr>
          <p:nvPr>
            <p:ph type="sldNum" idx="12"/>
          </p:nvPr>
        </p:nvSpPr>
        <p:spPr>
          <a:xfrm>
            <a:off x="9366237" y="6356352"/>
            <a:ext cx="2743200" cy="365125"/>
          </a:xfrm>
        </p:spPr>
        <p:txBody>
          <a:bodyPr/>
          <a:lstStyle>
            <a:lvl1pPr>
              <a:defRPr sz="1400" b="1"/>
            </a:lvl1pPr>
          </a:lstStyle>
          <a:p>
            <a:fld id="{00000000-1234-1234-1234-123412341234}" type="slidenum">
              <a:rPr lang="en-US" smtClean="0"/>
              <a:pPr/>
              <a:t>‹#›</a:t>
            </a:fld>
            <a:endParaRPr lang="en-US" dirty="0"/>
          </a:p>
        </p:txBody>
      </p:sp>
      <p:pic>
        <p:nvPicPr>
          <p:cNvPr id="9" name="Picture 8">
            <a:extLst>
              <a:ext uri="{FF2B5EF4-FFF2-40B4-BE49-F238E27FC236}">
                <a16:creationId xmlns:a16="http://schemas.microsoft.com/office/drawing/2014/main" id="{96532DB4-E91B-4A7C-BD96-D42F216CBA1A}"/>
              </a:ext>
            </a:extLst>
          </p:cNvPr>
          <p:cNvPicPr>
            <a:picLocks noChangeAspect="1"/>
          </p:cNvPicPr>
          <p:nvPr userDrawn="1"/>
        </p:nvPicPr>
        <p:blipFill>
          <a:blip r:embed="rId2"/>
          <a:stretch>
            <a:fillRect/>
          </a:stretch>
        </p:blipFill>
        <p:spPr>
          <a:xfrm>
            <a:off x="82563" y="6229193"/>
            <a:ext cx="501280" cy="501280"/>
          </a:xfrm>
          <a:prstGeom prst="rect">
            <a:avLst/>
          </a:prstGeom>
        </p:spPr>
      </p:pic>
    </p:spTree>
    <p:extLst>
      <p:ext uri="{BB962C8B-B14F-4D97-AF65-F5344CB8AC3E}">
        <p14:creationId xmlns:p14="http://schemas.microsoft.com/office/powerpoint/2010/main" val="1955663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7/23/2021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778403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82613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04331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21843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6806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7/23/2021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01309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66921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7/23/2021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1984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1230957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hyperlink" Target="https://www.azed.gov/improvement/evidence-based-practices" TargetMode="External"/><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8" Type="http://schemas.openxmlformats.org/officeDocument/2006/relationships/hyperlink" Target="https://docs.google.com/forms/d/1fpwweSEtOPo5eFVGQVugCPoh_XDzYteG5HEObUOZseY/viewform?edit_requested=true" TargetMode="External"/><Relationship Id="rId3" Type="http://schemas.openxmlformats.org/officeDocument/2006/relationships/audio" Target="../media/media21.m4a"/><Relationship Id="rId7" Type="http://schemas.openxmlformats.org/officeDocument/2006/relationships/image" Target="../media/image10.png"/><Relationship Id="rId2" Type="http://schemas.microsoft.com/office/2007/relationships/media" Target="../media/media21.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14.xml"/><Relationship Id="rId10"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hyperlink" Target="mailto:%20ESSAInbox@azed.gov"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5.xml"/><Relationship Id="rId4"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AABEE-1836-42D7-84F9-DF84C26AFB9C}"/>
              </a:ext>
            </a:extLst>
          </p:cNvPr>
          <p:cNvSpPr>
            <a:spLocks noGrp="1"/>
          </p:cNvSpPr>
          <p:nvPr>
            <p:ph type="ctrTitle"/>
          </p:nvPr>
        </p:nvSpPr>
        <p:spPr>
          <a:xfrm>
            <a:off x="599224" y="1172004"/>
            <a:ext cx="10993549" cy="1475013"/>
          </a:xfrm>
        </p:spPr>
        <p:txBody>
          <a:bodyPr/>
          <a:lstStyle/>
          <a:p>
            <a:pPr algn="ctr"/>
            <a:r>
              <a:rPr lang="en-US" dirty="0">
                <a:solidFill>
                  <a:srgbClr val="FF0000"/>
                </a:solidFill>
                <a:latin typeface="Arial"/>
                <a:cs typeface="Arial"/>
              </a:rPr>
              <a:t>Educator &amp; School Excellence</a:t>
            </a:r>
            <a:endParaRPr lang="en-US" dirty="0">
              <a:solidFill>
                <a:srgbClr val="FF0000"/>
              </a:solidFill>
            </a:endParaRPr>
          </a:p>
        </p:txBody>
      </p:sp>
      <p:sp>
        <p:nvSpPr>
          <p:cNvPr id="4" name="TextBox 3">
            <a:extLst>
              <a:ext uri="{FF2B5EF4-FFF2-40B4-BE49-F238E27FC236}">
                <a16:creationId xmlns:a16="http://schemas.microsoft.com/office/drawing/2014/main" id="{84AACF6D-7831-41A2-915A-0807FB72FE71}"/>
              </a:ext>
            </a:extLst>
          </p:cNvPr>
          <p:cNvSpPr txBox="1"/>
          <p:nvPr/>
        </p:nvSpPr>
        <p:spPr>
          <a:xfrm>
            <a:off x="399391" y="3513875"/>
            <a:ext cx="11393214" cy="2800767"/>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51384"/>
                </a:solidFill>
                <a:effectLst/>
                <a:uLnTx/>
                <a:uFillTx/>
                <a:latin typeface="Arial"/>
                <a:ea typeface="+mn-ea"/>
                <a:cs typeface="Arial"/>
              </a:rPr>
              <a:t>Title V-B </a:t>
            </a:r>
            <a:r>
              <a:rPr kumimoji="0" lang="en-US" sz="4800" b="0" i="0" u="none" strike="noStrike" kern="1200" cap="none" spc="0" normalizeH="0" baseline="0" noProof="0" dirty="0">
                <a:ln>
                  <a:noFill/>
                </a:ln>
                <a:solidFill>
                  <a:srgbClr val="151384"/>
                </a:solidFill>
                <a:effectLst/>
                <a:uLnTx/>
                <a:uFillTx/>
                <a:latin typeface="Arial"/>
                <a:ea typeface="+mn-ea"/>
                <a:cs typeface="Arial"/>
              </a:rPr>
              <a:t>RLIS: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srgbClr val="151384"/>
                </a:solidFill>
                <a:latin typeface="Arial"/>
                <a:cs typeface="Arial"/>
              </a:rPr>
              <a:t>ESSA State Plan Recommended Revisions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dirty="0">
                <a:solidFill>
                  <a:srgbClr val="151384"/>
                </a:solidFill>
                <a:latin typeface="Arial"/>
                <a:cs typeface="Arial"/>
              </a:rPr>
              <a:t>Round II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51384"/>
                </a:solidFill>
                <a:effectLst/>
                <a:uLnTx/>
                <a:uFillTx/>
                <a:latin typeface="Arial"/>
                <a:ea typeface="+mn-ea"/>
                <a:cs typeface="Arial"/>
              </a:rPr>
              <a:t>James Scott, Director  of Educator and School Excellence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151384"/>
                </a:solidFill>
                <a:latin typeface="Arial"/>
                <a:cs typeface="Arial"/>
              </a:rPr>
              <a:t>Educator &amp; School Excellence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151384"/>
                </a:solidFill>
                <a:latin typeface="Arial"/>
                <a:cs typeface="Arial"/>
              </a:rPr>
              <a:t>Arizona Department of Education </a:t>
            </a:r>
            <a:endParaRPr kumimoji="0" lang="en-US" sz="2000" b="0" i="0" u="none" strike="noStrike" kern="1200" cap="none" spc="0" normalizeH="0" baseline="0" noProof="0" dirty="0">
              <a:ln>
                <a:noFill/>
              </a:ln>
              <a:solidFill>
                <a:srgbClr val="151384"/>
              </a:solidFill>
              <a:effectLst/>
              <a:uLnTx/>
              <a:uFillTx/>
              <a:latin typeface="Arial" panose="020B0604020202020204" pitchFamily="34" charset="0"/>
              <a:ea typeface="+mn-ea"/>
              <a:cs typeface="Arial" panose="020B0604020202020204" pitchFamily="34" charset="0"/>
            </a:endParaRPr>
          </a:p>
        </p:txBody>
      </p:sp>
      <p:pic>
        <p:nvPicPr>
          <p:cNvPr id="6" name="Picture 5" descr="A close up of a sign&#10;&#10;Description automatically generated">
            <a:extLst>
              <a:ext uri="{FF2B5EF4-FFF2-40B4-BE49-F238E27FC236}">
                <a16:creationId xmlns:a16="http://schemas.microsoft.com/office/drawing/2014/main" id="{C90CFDB1-5C51-4031-BED2-4AFD40859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9708" y="543358"/>
            <a:ext cx="1232584" cy="1257292"/>
          </a:xfrm>
          <a:prstGeom prst="rect">
            <a:avLst/>
          </a:prstGeom>
        </p:spPr>
      </p:pic>
      <p:pic>
        <p:nvPicPr>
          <p:cNvPr id="7" name="Audio 6">
            <a:hlinkClick r:id="" action="ppaction://media"/>
            <a:extLst>
              <a:ext uri="{FF2B5EF4-FFF2-40B4-BE49-F238E27FC236}">
                <a16:creationId xmlns:a16="http://schemas.microsoft.com/office/drawing/2014/main" id="{8D784F7E-9E4E-48D5-B4D0-B5EE7C19CC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54833481"/>
      </p:ext>
    </p:extLst>
  </p:cSld>
  <p:clrMapOvr>
    <a:masterClrMapping/>
  </p:clrMapOvr>
  <mc:AlternateContent xmlns:mc="http://schemas.openxmlformats.org/markup-compatibility/2006" xmlns:p14="http://schemas.microsoft.com/office/powerpoint/2010/main">
    <mc:Choice Requires="p14">
      <p:transition spd="slow" p14:dur="2000" advTm="31775"/>
    </mc:Choice>
    <mc:Fallback xmlns="">
      <p:transition spd="slow" advTm="31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DFD5A-0A77-44B9-A45E-A39EFC0AA523}"/>
              </a:ext>
            </a:extLst>
          </p:cNvPr>
          <p:cNvSpPr>
            <a:spLocks noGrp="1"/>
          </p:cNvSpPr>
          <p:nvPr>
            <p:ph type="title"/>
          </p:nvPr>
        </p:nvSpPr>
        <p:spPr/>
        <p:txBody>
          <a:bodyPr/>
          <a:lstStyle/>
          <a:p>
            <a:r>
              <a:rPr lang="en-US" dirty="0"/>
              <a:t>Current-developing,  monitoring, evaluating outcomes</a:t>
            </a:r>
          </a:p>
        </p:txBody>
      </p:sp>
      <p:sp>
        <p:nvSpPr>
          <p:cNvPr id="3" name="Content Placeholder 2">
            <a:extLst>
              <a:ext uri="{FF2B5EF4-FFF2-40B4-BE49-F238E27FC236}">
                <a16:creationId xmlns:a16="http://schemas.microsoft.com/office/drawing/2014/main" id="{ED560CA1-8C6F-4776-810D-B2B2D2843C48}"/>
              </a:ext>
            </a:extLst>
          </p:cNvPr>
          <p:cNvSpPr>
            <a:spLocks noGrp="1"/>
          </p:cNvSpPr>
          <p:nvPr>
            <p:ph idx="1"/>
          </p:nvPr>
        </p:nvSpPr>
        <p:spPr/>
        <p:txBody>
          <a:bodyPr/>
          <a:lstStyle/>
          <a:p>
            <a:r>
              <a:rPr lang="en-US" dirty="0"/>
              <a:t>LEA develops grant and grant related planning at the local level</a:t>
            </a:r>
          </a:p>
          <a:p>
            <a:r>
              <a:rPr lang="en-US" dirty="0"/>
              <a:t>ADE monitors compliance and assurances through evaluation of grant application, comprehensive needs assessment, and root cause analysis.  Each eligible LEA is assigned a program specialist to support the LEA with technical assistance, monitoring, and professional learning. </a:t>
            </a:r>
          </a:p>
          <a:p>
            <a:r>
              <a:rPr lang="en-US" dirty="0"/>
              <a:t>ADE evaluates compliance through a six cycle monitoring process, which includes an on-site monitoring visit (cycle 4) to assure compliance and provide technical assistance and support. </a:t>
            </a:r>
          </a:p>
        </p:txBody>
      </p:sp>
      <p:pic>
        <p:nvPicPr>
          <p:cNvPr id="5" name="Audio 4">
            <a:hlinkClick r:id="" action="ppaction://media"/>
            <a:extLst>
              <a:ext uri="{FF2B5EF4-FFF2-40B4-BE49-F238E27FC236}">
                <a16:creationId xmlns:a16="http://schemas.microsoft.com/office/drawing/2014/main" id="{A60978F9-4ED2-4E17-B05E-D7BA9D0C7E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10189120"/>
      </p:ext>
    </p:extLst>
  </p:cSld>
  <p:clrMapOvr>
    <a:masterClrMapping/>
  </p:clrMapOvr>
  <mc:AlternateContent xmlns:mc="http://schemas.openxmlformats.org/markup-compatibility/2006" xmlns:p14="http://schemas.microsoft.com/office/powerpoint/2010/main">
    <mc:Choice Requires="p14">
      <p:transition spd="slow" p14:dur="2000" advTm="46901"/>
    </mc:Choice>
    <mc:Fallback xmlns="">
      <p:transition spd="slow" advTm="46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557649-144C-48C2-9EB0-576250B415D2}"/>
              </a:ext>
            </a:extLst>
          </p:cNvPr>
          <p:cNvPicPr>
            <a:picLocks noChangeAspect="1"/>
          </p:cNvPicPr>
          <p:nvPr/>
        </p:nvPicPr>
        <p:blipFill>
          <a:blip r:embed="rId4"/>
          <a:stretch>
            <a:fillRect/>
          </a:stretch>
        </p:blipFill>
        <p:spPr>
          <a:xfrm>
            <a:off x="1101344" y="1047665"/>
            <a:ext cx="4887949" cy="4984740"/>
          </a:xfrm>
          <a:prstGeom prst="rect">
            <a:avLst/>
          </a:prstGeom>
        </p:spPr>
      </p:pic>
      <p:sp>
        <p:nvSpPr>
          <p:cNvPr id="2" name="Title 1">
            <a:extLst>
              <a:ext uri="{FF2B5EF4-FFF2-40B4-BE49-F238E27FC236}">
                <a16:creationId xmlns:a16="http://schemas.microsoft.com/office/drawing/2014/main" id="{60691261-70E3-4549-B868-ECF7FFF4D7F9}"/>
              </a:ext>
            </a:extLst>
          </p:cNvPr>
          <p:cNvSpPr>
            <a:spLocks noGrp="1"/>
          </p:cNvSpPr>
          <p:nvPr>
            <p:ph type="ctrTitle"/>
          </p:nvPr>
        </p:nvSpPr>
        <p:spPr>
          <a:xfrm>
            <a:off x="7261934" y="3273552"/>
            <a:ext cx="4115917" cy="1289304"/>
          </a:xfrm>
        </p:spPr>
        <p:txBody>
          <a:bodyPr>
            <a:normAutofit/>
          </a:bodyPr>
          <a:lstStyle/>
          <a:p>
            <a:r>
              <a:rPr lang="en-US" dirty="0">
                <a:solidFill>
                  <a:srgbClr val="FFFFFF"/>
                </a:solidFill>
                <a:effectLst>
                  <a:outerShdw blurRad="38100" dist="38100" dir="2700000" algn="tl">
                    <a:srgbClr val="000000">
                      <a:alpha val="43137"/>
                    </a:srgbClr>
                  </a:outerShdw>
                </a:effectLst>
              </a:rPr>
              <a:t>Proposed revisions</a:t>
            </a:r>
          </a:p>
        </p:txBody>
      </p:sp>
      <p:sp>
        <p:nvSpPr>
          <p:cNvPr id="3" name="Subtitle 2">
            <a:extLst>
              <a:ext uri="{FF2B5EF4-FFF2-40B4-BE49-F238E27FC236}">
                <a16:creationId xmlns:a16="http://schemas.microsoft.com/office/drawing/2014/main" id="{9DBDE686-DB32-469A-8BBE-666BFC3DE678}"/>
              </a:ext>
            </a:extLst>
          </p:cNvPr>
          <p:cNvSpPr>
            <a:spLocks noGrp="1"/>
          </p:cNvSpPr>
          <p:nvPr>
            <p:ph type="subTitle" idx="1"/>
          </p:nvPr>
        </p:nvSpPr>
        <p:spPr>
          <a:xfrm>
            <a:off x="7261934" y="3505095"/>
            <a:ext cx="4115917" cy="1733655"/>
          </a:xfrm>
        </p:spPr>
        <p:txBody>
          <a:bodyPr>
            <a:normAutofit/>
          </a:bodyPr>
          <a:lstStyle/>
          <a:p>
            <a:r>
              <a:rPr lang="en-US" b="1" dirty="0">
                <a:effectLst>
                  <a:outerShdw blurRad="38100" dist="38100" dir="2700000" algn="tl">
                    <a:srgbClr val="000000">
                      <a:alpha val="43137"/>
                    </a:srgbClr>
                  </a:outerShdw>
                </a:effectLst>
              </a:rPr>
              <a:t> </a:t>
            </a:r>
          </a:p>
        </p:txBody>
      </p:sp>
      <p:pic>
        <p:nvPicPr>
          <p:cNvPr id="5" name="Audio 4">
            <a:hlinkClick r:id="" action="ppaction://media"/>
            <a:extLst>
              <a:ext uri="{FF2B5EF4-FFF2-40B4-BE49-F238E27FC236}">
                <a16:creationId xmlns:a16="http://schemas.microsoft.com/office/drawing/2014/main" id="{743809D3-BABB-40F3-AB7E-238E54BC9E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70911065"/>
      </p:ext>
    </p:extLst>
  </p:cSld>
  <p:clrMapOvr>
    <a:masterClrMapping/>
  </p:clrMapOvr>
  <mc:AlternateContent xmlns:mc="http://schemas.openxmlformats.org/markup-compatibility/2006" xmlns:p14="http://schemas.microsoft.com/office/powerpoint/2010/main">
    <mc:Choice Requires="p14">
      <p:transition spd="slow" p14:dur="2000" advTm="4567"/>
    </mc:Choice>
    <mc:Fallback xmlns="">
      <p:transition spd="slow" advTm="4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CC2E2-D596-49C0-B080-43F16EEBE584}"/>
              </a:ext>
            </a:extLst>
          </p:cNvPr>
          <p:cNvSpPr>
            <a:spLocks noGrp="1"/>
          </p:cNvSpPr>
          <p:nvPr>
            <p:ph type="title"/>
          </p:nvPr>
        </p:nvSpPr>
        <p:spPr/>
        <p:txBody>
          <a:bodyPr/>
          <a:lstStyle/>
          <a:p>
            <a:r>
              <a:rPr lang="en-US" dirty="0"/>
              <a:t>Revision 1: program objective-current</a:t>
            </a:r>
          </a:p>
        </p:txBody>
      </p:sp>
      <p:pic>
        <p:nvPicPr>
          <p:cNvPr id="4" name="Picture 3">
            <a:extLst>
              <a:ext uri="{FF2B5EF4-FFF2-40B4-BE49-F238E27FC236}">
                <a16:creationId xmlns:a16="http://schemas.microsoft.com/office/drawing/2014/main" id="{31A6E86A-700A-4DE6-A380-F5E9F8B077EB}"/>
              </a:ext>
            </a:extLst>
          </p:cNvPr>
          <p:cNvPicPr>
            <a:picLocks noChangeAspect="1"/>
          </p:cNvPicPr>
          <p:nvPr/>
        </p:nvPicPr>
        <p:blipFill>
          <a:blip r:embed="rId4"/>
          <a:stretch>
            <a:fillRect/>
          </a:stretch>
        </p:blipFill>
        <p:spPr>
          <a:xfrm>
            <a:off x="481263" y="1717990"/>
            <a:ext cx="11261557" cy="4410352"/>
          </a:xfrm>
          <a:prstGeom prst="rect">
            <a:avLst/>
          </a:prstGeom>
        </p:spPr>
      </p:pic>
      <p:pic>
        <p:nvPicPr>
          <p:cNvPr id="3" name="Audio 2">
            <a:hlinkClick r:id="" action="ppaction://media"/>
            <a:extLst>
              <a:ext uri="{FF2B5EF4-FFF2-40B4-BE49-F238E27FC236}">
                <a16:creationId xmlns:a16="http://schemas.microsoft.com/office/drawing/2014/main" id="{FD0B2297-B761-4BE6-A2AF-67DFF9AC85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12865488"/>
      </p:ext>
    </p:extLst>
  </p:cSld>
  <p:clrMapOvr>
    <a:masterClrMapping/>
  </p:clrMapOvr>
  <mc:AlternateContent xmlns:mc="http://schemas.openxmlformats.org/markup-compatibility/2006" xmlns:p14="http://schemas.microsoft.com/office/powerpoint/2010/main">
    <mc:Choice Requires="p14">
      <p:transition spd="slow" p14:dur="2000" advTm="20745"/>
    </mc:Choice>
    <mc:Fallback xmlns="">
      <p:transition spd="slow" advTm="20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80D45-4B4A-4903-83D7-DC275C6675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8E9916-7E6F-41BF-B09F-B018E3A2E004}"/>
              </a:ext>
            </a:extLst>
          </p:cNvPr>
          <p:cNvSpPr>
            <a:spLocks noGrp="1"/>
          </p:cNvSpPr>
          <p:nvPr>
            <p:ph idx="1"/>
          </p:nvPr>
        </p:nvSpPr>
        <p:spPr/>
        <p:txBody>
          <a:bodyPr>
            <a:normAutofit fontScale="85000" lnSpcReduction="20000"/>
          </a:bodyPr>
          <a:lstStyle/>
          <a:p>
            <a:pPr marL="0" indent="0" algn="l" rtl="0" fontAlgn="base">
              <a:buNone/>
            </a:pPr>
            <a:r>
              <a:rPr lang="en-US" sz="1800" b="0" i="0" dirty="0">
                <a:solidFill>
                  <a:srgbClr val="000000"/>
                </a:solidFill>
                <a:effectLst/>
                <a:latin typeface="Calibri" panose="020F0502020204030204" pitchFamily="34" charset="0"/>
              </a:rPr>
              <a:t>The primary program objective and outcome for the RLIS program will be:   </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All students in participating schools meeting or exceeding challenging state academic standards, as measured by the Arizona statewide accountability system.   </a:t>
            </a:r>
            <a:endParaRPr lang="en-US" b="0" i="0" dirty="0">
              <a:solidFill>
                <a:srgbClr val="000000"/>
              </a:solidFill>
              <a:effectLst/>
              <a:latin typeface="Segoe UI" panose="020B0502040204020203" pitchFamily="34" charset="0"/>
            </a:endParaRPr>
          </a:p>
          <a:p>
            <a:pPr marL="0" indent="0" algn="l" rtl="0" fontAlgn="base">
              <a:buNone/>
            </a:pPr>
            <a:r>
              <a:rPr lang="en-US" sz="1800" b="0" i="0" dirty="0">
                <a:solidFill>
                  <a:srgbClr val="FF0000"/>
                </a:solidFill>
                <a:effectLst/>
                <a:latin typeface="Calibri" panose="020F0502020204030204" pitchFamily="34" charset="0"/>
              </a:rPr>
              <a:t>Each LEA will complete the LEA Integrated Action Plan to develop specific measurable program objectives, outcomes, and activities.  The Integrated Action Plan is developed by first utilizing key data points to complete the comprehensive needs assessment; conducting a root cause analysis; and then completion of the action plan.  Action plans are monitored and adjusted during the fiscal year as part of the continuous improvement process.  The LEA will also develop identified program goals as identified by the local comprehensive needs assessment, and may include goals in the following areas: </a:t>
            </a:r>
            <a:endParaRPr lang="en-US" b="0" i="0" dirty="0">
              <a:solidFill>
                <a:srgbClr val="FF0000"/>
              </a:solidFill>
              <a:effectLst/>
              <a:latin typeface="Segoe UI" panose="020B0502040204020203" pitchFamily="34" charset="0"/>
            </a:endParaRPr>
          </a:p>
          <a:p>
            <a:pPr marL="0" indent="0" algn="l" rtl="0" fontAlgn="base">
              <a:buNone/>
            </a:pP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All English language learners meeting, or exceeding goals for English language proficiency.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All students graduating from high school.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All students having access to a well-rounded education; and,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All students receiving instruction from highly effective, and appropriately certified instructional staff. </a:t>
            </a:r>
          </a:p>
          <a:p>
            <a:pPr marL="0" indent="0">
              <a:buNone/>
            </a:pPr>
            <a:endParaRPr lang="en-US" dirty="0"/>
          </a:p>
        </p:txBody>
      </p:sp>
      <p:pic>
        <p:nvPicPr>
          <p:cNvPr id="4" name="Audio 3">
            <a:hlinkClick r:id="" action="ppaction://media"/>
            <a:extLst>
              <a:ext uri="{FF2B5EF4-FFF2-40B4-BE49-F238E27FC236}">
                <a16:creationId xmlns:a16="http://schemas.microsoft.com/office/drawing/2014/main" id="{ED20A70A-5704-4F30-BA99-7A321B0A52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4445732"/>
      </p:ext>
    </p:extLst>
  </p:cSld>
  <p:clrMapOvr>
    <a:masterClrMapping/>
  </p:clrMapOvr>
  <mc:AlternateContent xmlns:mc="http://schemas.openxmlformats.org/markup-compatibility/2006" xmlns:p14="http://schemas.microsoft.com/office/powerpoint/2010/main">
    <mc:Choice Requires="p14">
      <p:transition spd="slow" p14:dur="2000" advTm="16960"/>
    </mc:Choice>
    <mc:Fallback xmlns="">
      <p:transition spd="slow" advTm="1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B4456-3C3B-4569-8BE9-93214412BDBF}"/>
              </a:ext>
            </a:extLst>
          </p:cNvPr>
          <p:cNvSpPr>
            <a:spLocks noGrp="1"/>
          </p:cNvSpPr>
          <p:nvPr>
            <p:ph type="title"/>
          </p:nvPr>
        </p:nvSpPr>
        <p:spPr/>
        <p:txBody>
          <a:bodyPr/>
          <a:lstStyle/>
          <a:p>
            <a:r>
              <a:rPr lang="en-US" dirty="0"/>
              <a:t>REVISION 2: TECHNICAL ASSISTANCE-CURRENT</a:t>
            </a:r>
          </a:p>
        </p:txBody>
      </p:sp>
      <p:pic>
        <p:nvPicPr>
          <p:cNvPr id="4" name="Picture 3">
            <a:extLst>
              <a:ext uri="{FF2B5EF4-FFF2-40B4-BE49-F238E27FC236}">
                <a16:creationId xmlns:a16="http://schemas.microsoft.com/office/drawing/2014/main" id="{4F461DBC-B79A-4424-81CD-B8D282553D3B}"/>
              </a:ext>
            </a:extLst>
          </p:cNvPr>
          <p:cNvPicPr>
            <a:picLocks noChangeAspect="1"/>
          </p:cNvPicPr>
          <p:nvPr/>
        </p:nvPicPr>
        <p:blipFill>
          <a:blip r:embed="rId4"/>
          <a:stretch>
            <a:fillRect/>
          </a:stretch>
        </p:blipFill>
        <p:spPr>
          <a:xfrm>
            <a:off x="575894" y="1828800"/>
            <a:ext cx="11130832" cy="2476500"/>
          </a:xfrm>
          <a:prstGeom prst="rect">
            <a:avLst/>
          </a:prstGeom>
        </p:spPr>
      </p:pic>
      <p:pic>
        <p:nvPicPr>
          <p:cNvPr id="3" name="Audio 2">
            <a:hlinkClick r:id="" action="ppaction://media"/>
            <a:extLst>
              <a:ext uri="{FF2B5EF4-FFF2-40B4-BE49-F238E27FC236}">
                <a16:creationId xmlns:a16="http://schemas.microsoft.com/office/drawing/2014/main" id="{C049C525-6E87-4C07-B027-6942F4FA4E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2968159"/>
      </p:ext>
    </p:extLst>
  </p:cSld>
  <p:clrMapOvr>
    <a:masterClrMapping/>
  </p:clrMapOvr>
  <mc:AlternateContent xmlns:mc="http://schemas.openxmlformats.org/markup-compatibility/2006" xmlns:p14="http://schemas.microsoft.com/office/powerpoint/2010/main">
    <mc:Choice Requires="p14">
      <p:transition spd="slow" p14:dur="2000" advTm="20791"/>
    </mc:Choice>
    <mc:Fallback xmlns="">
      <p:transition spd="slow" advTm="20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4A14C-FC79-4297-A0DB-83776FBBF684}"/>
              </a:ext>
            </a:extLst>
          </p:cNvPr>
          <p:cNvSpPr>
            <a:spLocks noGrp="1"/>
          </p:cNvSpPr>
          <p:nvPr>
            <p:ph type="title"/>
          </p:nvPr>
        </p:nvSpPr>
        <p:spPr/>
        <p:txBody>
          <a:bodyPr/>
          <a:lstStyle/>
          <a:p>
            <a:r>
              <a:rPr lang="en-US" dirty="0"/>
              <a:t>REVISION 2: TECHNICAL ASSISTANCE PROPOSED</a:t>
            </a:r>
          </a:p>
        </p:txBody>
      </p:sp>
      <p:sp>
        <p:nvSpPr>
          <p:cNvPr id="3" name="Content Placeholder 2">
            <a:extLst>
              <a:ext uri="{FF2B5EF4-FFF2-40B4-BE49-F238E27FC236}">
                <a16:creationId xmlns:a16="http://schemas.microsoft.com/office/drawing/2014/main" id="{39C3FC53-D9A0-44BE-A842-27F86D40180D}"/>
              </a:ext>
            </a:extLst>
          </p:cNvPr>
          <p:cNvSpPr>
            <a:spLocks noGrp="1"/>
          </p:cNvSpPr>
          <p:nvPr>
            <p:ph idx="1"/>
          </p:nvPr>
        </p:nvSpPr>
        <p:spPr/>
        <p:txBody>
          <a:bodyPr/>
          <a:lstStyle/>
          <a:p>
            <a:pPr marL="0" indent="0">
              <a:buNone/>
            </a:pPr>
            <a:r>
              <a:rPr lang="en-US" sz="1800" b="0" i="0" dirty="0">
                <a:solidFill>
                  <a:srgbClr val="000000"/>
                </a:solidFill>
                <a:effectLst/>
                <a:latin typeface="Calibri" panose="020F0502020204030204" pitchFamily="34" charset="0"/>
              </a:rPr>
              <a:t>Technical assistance, service, and support may be provided by the Arizona Department of Education through a combination of in person services (conferences, workshops, and meetings) and virtual opportunities (webinars, online courses, virtual meetings, telephone conferences, and micro-trainings).  Additionally, support at any level may be provided in conjunction with additional partnerships such as Regional Centers, County Educational Service Agencies, post-secondary institutions, and others.  We will also continue to develop relationships with external partners to support rural communities </a:t>
            </a:r>
            <a:r>
              <a:rPr lang="en-US" sz="1800" b="0" i="0" dirty="0">
                <a:solidFill>
                  <a:srgbClr val="FF0000"/>
                </a:solidFill>
                <a:effectLst/>
                <a:latin typeface="Calibri" panose="020F0502020204030204" pitchFamily="34" charset="0"/>
              </a:rPr>
              <a:t>such as our quad state partnership for rural schools.  </a:t>
            </a:r>
            <a:endParaRPr lang="en-US" dirty="0">
              <a:solidFill>
                <a:srgbClr val="FF0000"/>
              </a:solidFill>
            </a:endParaRPr>
          </a:p>
        </p:txBody>
      </p:sp>
      <p:pic>
        <p:nvPicPr>
          <p:cNvPr id="4" name="Audio 3">
            <a:hlinkClick r:id="" action="ppaction://media"/>
            <a:extLst>
              <a:ext uri="{FF2B5EF4-FFF2-40B4-BE49-F238E27FC236}">
                <a16:creationId xmlns:a16="http://schemas.microsoft.com/office/drawing/2014/main" id="{911CC3D6-4CCB-49BD-8741-C0D2DE2DB2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02000594"/>
      </p:ext>
    </p:extLst>
  </p:cSld>
  <p:clrMapOvr>
    <a:masterClrMapping/>
  </p:clrMapOvr>
  <mc:AlternateContent xmlns:mc="http://schemas.openxmlformats.org/markup-compatibility/2006" xmlns:p14="http://schemas.microsoft.com/office/powerpoint/2010/main">
    <mc:Choice Requires="p14">
      <p:transition spd="slow" p14:dur="2000" advTm="12671"/>
    </mc:Choice>
    <mc:Fallback xmlns="">
      <p:transition spd="slow" advTm="12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557649-144C-48C2-9EB0-576250B415D2}"/>
              </a:ext>
            </a:extLst>
          </p:cNvPr>
          <p:cNvPicPr>
            <a:picLocks noChangeAspect="1"/>
          </p:cNvPicPr>
          <p:nvPr/>
        </p:nvPicPr>
        <p:blipFill>
          <a:blip r:embed="rId4"/>
          <a:stretch>
            <a:fillRect/>
          </a:stretch>
        </p:blipFill>
        <p:spPr>
          <a:xfrm>
            <a:off x="1101344" y="1047665"/>
            <a:ext cx="4887949" cy="4984740"/>
          </a:xfrm>
          <a:prstGeom prst="rect">
            <a:avLst/>
          </a:prstGeom>
        </p:spPr>
      </p:pic>
      <p:sp>
        <p:nvSpPr>
          <p:cNvPr id="2" name="Title 1">
            <a:extLst>
              <a:ext uri="{FF2B5EF4-FFF2-40B4-BE49-F238E27FC236}">
                <a16:creationId xmlns:a16="http://schemas.microsoft.com/office/drawing/2014/main" id="{60691261-70E3-4549-B868-ECF7FFF4D7F9}"/>
              </a:ext>
            </a:extLst>
          </p:cNvPr>
          <p:cNvSpPr>
            <a:spLocks noGrp="1"/>
          </p:cNvSpPr>
          <p:nvPr>
            <p:ph type="ctrTitle"/>
          </p:nvPr>
        </p:nvSpPr>
        <p:spPr>
          <a:xfrm>
            <a:off x="7261934" y="3273552"/>
            <a:ext cx="4115917" cy="1289304"/>
          </a:xfrm>
        </p:spPr>
        <p:txBody>
          <a:bodyPr>
            <a:normAutofit fontScale="90000"/>
          </a:bodyPr>
          <a:lstStyle/>
          <a:p>
            <a:r>
              <a:rPr lang="en-US" dirty="0">
                <a:solidFill>
                  <a:srgbClr val="FFFFFF"/>
                </a:solidFill>
                <a:effectLst>
                  <a:outerShdw blurRad="38100" dist="38100" dir="2700000" algn="tl">
                    <a:srgbClr val="000000">
                      <a:alpha val="43137"/>
                    </a:srgbClr>
                  </a:outerShdw>
                </a:effectLst>
              </a:rPr>
              <a:t>Opportunity for public comment</a:t>
            </a:r>
          </a:p>
        </p:txBody>
      </p:sp>
      <p:sp>
        <p:nvSpPr>
          <p:cNvPr id="3" name="Subtitle 2">
            <a:extLst>
              <a:ext uri="{FF2B5EF4-FFF2-40B4-BE49-F238E27FC236}">
                <a16:creationId xmlns:a16="http://schemas.microsoft.com/office/drawing/2014/main" id="{9DBDE686-DB32-469A-8BBE-666BFC3DE678}"/>
              </a:ext>
            </a:extLst>
          </p:cNvPr>
          <p:cNvSpPr>
            <a:spLocks noGrp="1"/>
          </p:cNvSpPr>
          <p:nvPr>
            <p:ph type="subTitle" idx="1"/>
          </p:nvPr>
        </p:nvSpPr>
        <p:spPr>
          <a:xfrm>
            <a:off x="7261934" y="3505095"/>
            <a:ext cx="4115917" cy="1733655"/>
          </a:xfrm>
        </p:spPr>
        <p:txBody>
          <a:bodyPr>
            <a:normAutofit/>
          </a:bodyPr>
          <a:lstStyle/>
          <a:p>
            <a:r>
              <a:rPr lang="en-US" b="1" dirty="0">
                <a:effectLst>
                  <a:outerShdw blurRad="38100" dist="38100" dir="2700000" algn="tl">
                    <a:srgbClr val="000000">
                      <a:alpha val="43137"/>
                    </a:srgbClr>
                  </a:outerShdw>
                </a:effectLst>
              </a:rPr>
              <a:t> </a:t>
            </a:r>
          </a:p>
        </p:txBody>
      </p:sp>
      <p:pic>
        <p:nvPicPr>
          <p:cNvPr id="5" name="Audio 4">
            <a:hlinkClick r:id="" action="ppaction://media"/>
            <a:extLst>
              <a:ext uri="{FF2B5EF4-FFF2-40B4-BE49-F238E27FC236}">
                <a16:creationId xmlns:a16="http://schemas.microsoft.com/office/drawing/2014/main" id="{EE488F57-FE62-4C94-8688-6D155F086A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11128470"/>
      </p:ext>
    </p:extLst>
  </p:cSld>
  <p:clrMapOvr>
    <a:masterClrMapping/>
  </p:clrMapOvr>
  <mc:AlternateContent xmlns:mc="http://schemas.openxmlformats.org/markup-compatibility/2006" xmlns:p14="http://schemas.microsoft.com/office/powerpoint/2010/main">
    <mc:Choice Requires="p14">
      <p:transition spd="slow" p14:dur="2000" advTm="12757"/>
    </mc:Choice>
    <mc:Fallback xmlns="">
      <p:transition spd="slow" advTm="12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3AE7E-27E2-4596-818E-73B475F584C5}"/>
              </a:ext>
            </a:extLst>
          </p:cNvPr>
          <p:cNvSpPr>
            <a:spLocks noGrp="1"/>
          </p:cNvSpPr>
          <p:nvPr>
            <p:ph type="title"/>
          </p:nvPr>
        </p:nvSpPr>
        <p:spPr/>
        <p:txBody>
          <a:bodyPr/>
          <a:lstStyle/>
          <a:p>
            <a:r>
              <a:rPr lang="en-US" dirty="0"/>
              <a:t>Feedback from first public meeting </a:t>
            </a:r>
          </a:p>
        </p:txBody>
      </p:sp>
      <p:sp>
        <p:nvSpPr>
          <p:cNvPr id="3" name="Content Placeholder 2">
            <a:extLst>
              <a:ext uri="{FF2B5EF4-FFF2-40B4-BE49-F238E27FC236}">
                <a16:creationId xmlns:a16="http://schemas.microsoft.com/office/drawing/2014/main" id="{59885894-A1CA-4281-BBBF-7E08730C8336}"/>
              </a:ext>
            </a:extLst>
          </p:cNvPr>
          <p:cNvSpPr>
            <a:spLocks noGrp="1"/>
          </p:cNvSpPr>
          <p:nvPr>
            <p:ph sz="half" idx="1"/>
          </p:nvPr>
        </p:nvSpPr>
        <p:spPr/>
        <p:txBody>
          <a:bodyPr/>
          <a:lstStyle/>
          <a:p>
            <a:r>
              <a:rPr lang="en-US" dirty="0"/>
              <a:t>91% Participants Agreed or Strongly Agreed with supporting the recommended revisions.</a:t>
            </a:r>
          </a:p>
          <a:p>
            <a:r>
              <a:rPr lang="en-US" dirty="0"/>
              <a:t>There was no positive specific statements regarding the proposed revisions</a:t>
            </a:r>
          </a:p>
        </p:txBody>
      </p:sp>
      <p:sp>
        <p:nvSpPr>
          <p:cNvPr id="4" name="Content Placeholder 3">
            <a:extLst>
              <a:ext uri="{FF2B5EF4-FFF2-40B4-BE49-F238E27FC236}">
                <a16:creationId xmlns:a16="http://schemas.microsoft.com/office/drawing/2014/main" id="{B9FBE2CF-E3EE-4D35-B88F-98F441927FAF}"/>
              </a:ext>
            </a:extLst>
          </p:cNvPr>
          <p:cNvSpPr>
            <a:spLocks noGrp="1"/>
          </p:cNvSpPr>
          <p:nvPr>
            <p:ph sz="half" idx="2"/>
          </p:nvPr>
        </p:nvSpPr>
        <p:spPr/>
        <p:txBody>
          <a:bodyPr/>
          <a:lstStyle/>
          <a:p>
            <a:r>
              <a:rPr lang="en-US" dirty="0"/>
              <a:t>9% of participants had a disagreement with the revisions, 0% had a strongly disagree.</a:t>
            </a:r>
          </a:p>
          <a:p>
            <a:r>
              <a:rPr lang="en-US" dirty="0"/>
              <a:t>Concerns regarding the administrative task of completing an Integrated Action Plan for RLIS</a:t>
            </a:r>
          </a:p>
          <a:p>
            <a:r>
              <a:rPr lang="en-US" dirty="0"/>
              <a:t>Request for ADE to have a list of approved activities and supporting ESEA evidence. </a:t>
            </a:r>
          </a:p>
        </p:txBody>
      </p:sp>
      <p:pic>
        <p:nvPicPr>
          <p:cNvPr id="5" name="Audio 4">
            <a:hlinkClick r:id="" action="ppaction://media"/>
            <a:extLst>
              <a:ext uri="{FF2B5EF4-FFF2-40B4-BE49-F238E27FC236}">
                <a16:creationId xmlns:a16="http://schemas.microsoft.com/office/drawing/2014/main" id="{5C70AD4F-2CE6-4CA4-9F13-76DA3CECDD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69477030"/>
      </p:ext>
    </p:extLst>
  </p:cSld>
  <p:clrMapOvr>
    <a:masterClrMapping/>
  </p:clrMapOvr>
  <mc:AlternateContent xmlns:mc="http://schemas.openxmlformats.org/markup-compatibility/2006" xmlns:p14="http://schemas.microsoft.com/office/powerpoint/2010/main">
    <mc:Choice Requires="p14">
      <p:transition spd="slow" p14:dur="2000" advTm="26015"/>
    </mc:Choice>
    <mc:Fallback xmlns="">
      <p:transition spd="slow" advTm="26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68B0-BCB9-4BF5-84C8-9B778DA45D5B}"/>
              </a:ext>
            </a:extLst>
          </p:cNvPr>
          <p:cNvSpPr>
            <a:spLocks noGrp="1"/>
          </p:cNvSpPr>
          <p:nvPr>
            <p:ph type="title"/>
          </p:nvPr>
        </p:nvSpPr>
        <p:spPr/>
        <p:txBody>
          <a:bodyPr/>
          <a:lstStyle/>
          <a:p>
            <a:r>
              <a:rPr lang="en-US" dirty="0"/>
              <a:t>Concerns regarding revisions</a:t>
            </a:r>
          </a:p>
        </p:txBody>
      </p:sp>
      <p:sp>
        <p:nvSpPr>
          <p:cNvPr id="3" name="Content Placeholder 2">
            <a:extLst>
              <a:ext uri="{FF2B5EF4-FFF2-40B4-BE49-F238E27FC236}">
                <a16:creationId xmlns:a16="http://schemas.microsoft.com/office/drawing/2014/main" id="{C4B850AA-7052-4A82-A087-B0C8ABFD9C0F}"/>
              </a:ext>
            </a:extLst>
          </p:cNvPr>
          <p:cNvSpPr>
            <a:spLocks noGrp="1"/>
          </p:cNvSpPr>
          <p:nvPr>
            <p:ph sz="half" idx="1"/>
          </p:nvPr>
        </p:nvSpPr>
        <p:spPr/>
        <p:txBody>
          <a:bodyPr/>
          <a:lstStyle/>
          <a:p>
            <a:r>
              <a:rPr lang="en-US" b="1" dirty="0"/>
              <a:t>Concerns requiring administrative time commitment to plan development and needs analysis.</a:t>
            </a:r>
          </a:p>
          <a:p>
            <a:pPr lvl="1"/>
            <a:r>
              <a:rPr lang="en-US" dirty="0"/>
              <a:t>ESEA requires all sub grants, which includes RLIS to have funded programs and services have an education plan with strategies that lead to improvements in the LEAs overall academic achievement.  	</a:t>
            </a:r>
          </a:p>
        </p:txBody>
      </p:sp>
      <p:sp>
        <p:nvSpPr>
          <p:cNvPr id="4" name="Content Placeholder 3">
            <a:extLst>
              <a:ext uri="{FF2B5EF4-FFF2-40B4-BE49-F238E27FC236}">
                <a16:creationId xmlns:a16="http://schemas.microsoft.com/office/drawing/2014/main" id="{A661C9AA-307A-4695-A61E-83E606417C2E}"/>
              </a:ext>
            </a:extLst>
          </p:cNvPr>
          <p:cNvSpPr>
            <a:spLocks noGrp="1"/>
          </p:cNvSpPr>
          <p:nvPr>
            <p:ph sz="half" idx="2"/>
          </p:nvPr>
        </p:nvSpPr>
        <p:spPr/>
        <p:txBody>
          <a:bodyPr/>
          <a:lstStyle/>
          <a:p>
            <a:r>
              <a:rPr lang="en-US" b="1" dirty="0"/>
              <a:t>Approved Activities and Ideas</a:t>
            </a:r>
          </a:p>
          <a:p>
            <a:pPr lvl="1"/>
            <a:r>
              <a:rPr lang="en-US" dirty="0"/>
              <a:t>ADE as a matter of policy does not endorse products and/or vendors.</a:t>
            </a:r>
          </a:p>
          <a:p>
            <a:pPr lvl="1"/>
            <a:r>
              <a:rPr lang="en-US" dirty="0"/>
              <a:t>School Improvement does have a web page committed to evidence-based practices, strategies, and programs that LEAs can utilize as guidance. </a:t>
            </a:r>
            <a:r>
              <a:rPr lang="en-US" dirty="0">
                <a:hlinkClick r:id="rId5"/>
              </a:rPr>
              <a:t>https://www.azed.gov/improvement/evidence-based-practices</a:t>
            </a:r>
            <a:endParaRPr lang="en-US" dirty="0"/>
          </a:p>
          <a:p>
            <a:pPr lvl="1"/>
            <a:r>
              <a:rPr lang="en-US" dirty="0"/>
              <a:t>Each LEA has an assigned program specialist which can provide technical assistance and support with LEAs on program development and design. </a:t>
            </a:r>
          </a:p>
        </p:txBody>
      </p:sp>
      <p:pic>
        <p:nvPicPr>
          <p:cNvPr id="5" name="Audio 4">
            <a:hlinkClick r:id="" action="ppaction://media"/>
            <a:extLst>
              <a:ext uri="{FF2B5EF4-FFF2-40B4-BE49-F238E27FC236}">
                <a16:creationId xmlns:a16="http://schemas.microsoft.com/office/drawing/2014/main" id="{46AD8A22-8E08-4E67-8788-C1392D9100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50539339"/>
      </p:ext>
    </p:extLst>
  </p:cSld>
  <p:clrMapOvr>
    <a:masterClrMapping/>
  </p:clrMapOvr>
  <mc:AlternateContent xmlns:mc="http://schemas.openxmlformats.org/markup-compatibility/2006" xmlns:p14="http://schemas.microsoft.com/office/powerpoint/2010/main">
    <mc:Choice Requires="p14">
      <p:transition spd="slow" p14:dur="2000" advTm="57735"/>
    </mc:Choice>
    <mc:Fallback xmlns="">
      <p:transition spd="slow" advTm="57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28081-BDF9-40E2-B380-02A3CC625300}"/>
              </a:ext>
            </a:extLst>
          </p:cNvPr>
          <p:cNvSpPr>
            <a:spLocks noGrp="1"/>
          </p:cNvSpPr>
          <p:nvPr>
            <p:ph type="title"/>
          </p:nvPr>
        </p:nvSpPr>
        <p:spPr/>
        <p:txBody>
          <a:bodyPr/>
          <a:lstStyle/>
          <a:p>
            <a:r>
              <a:rPr lang="en-US" dirty="0"/>
              <a:t>Essa state plan revision timeline </a:t>
            </a:r>
          </a:p>
        </p:txBody>
      </p:sp>
      <p:pic>
        <p:nvPicPr>
          <p:cNvPr id="4" name="Picture 3">
            <a:extLst>
              <a:ext uri="{FF2B5EF4-FFF2-40B4-BE49-F238E27FC236}">
                <a16:creationId xmlns:a16="http://schemas.microsoft.com/office/drawing/2014/main" id="{EA9BDE62-1B13-4E75-8A98-8E8A228095E7}"/>
              </a:ext>
            </a:extLst>
          </p:cNvPr>
          <p:cNvPicPr>
            <a:picLocks noChangeAspect="1"/>
          </p:cNvPicPr>
          <p:nvPr/>
        </p:nvPicPr>
        <p:blipFill>
          <a:blip r:embed="rId5"/>
          <a:stretch>
            <a:fillRect/>
          </a:stretch>
        </p:blipFill>
        <p:spPr>
          <a:xfrm>
            <a:off x="252412" y="1717990"/>
            <a:ext cx="11687175" cy="4992372"/>
          </a:xfrm>
          <a:prstGeom prst="rect">
            <a:avLst/>
          </a:prstGeom>
        </p:spPr>
      </p:pic>
      <p:pic>
        <p:nvPicPr>
          <p:cNvPr id="3" name="Audio 2">
            <a:hlinkClick r:id="" action="ppaction://media"/>
            <a:extLst>
              <a:ext uri="{FF2B5EF4-FFF2-40B4-BE49-F238E27FC236}">
                <a16:creationId xmlns:a16="http://schemas.microsoft.com/office/drawing/2014/main" id="{5CDB3340-5C38-4DDB-BA09-5A63427CFD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8461705"/>
      </p:ext>
    </p:extLst>
  </p:cSld>
  <p:clrMapOvr>
    <a:masterClrMapping/>
  </p:clrMapOvr>
  <mc:AlternateContent xmlns:mc="http://schemas.openxmlformats.org/markup-compatibility/2006" xmlns:p14="http://schemas.microsoft.com/office/powerpoint/2010/main">
    <mc:Choice Requires="p14">
      <p:transition spd="slow" p14:dur="2000" advTm="23114"/>
    </mc:Choice>
    <mc:Fallback xmlns="">
      <p:transition spd="slow" advTm="23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4DB638-32C0-5646-965C-8B00CEB4B6CE}"/>
              </a:ext>
            </a:extLst>
          </p:cNvPr>
          <p:cNvSpPr>
            <a:spLocks noGrp="1"/>
          </p:cNvSpPr>
          <p:nvPr>
            <p:ph type="title"/>
          </p:nvPr>
        </p:nvSpPr>
        <p:spPr/>
        <p:txBody>
          <a:bodyPr/>
          <a:lstStyle/>
          <a:p>
            <a:r>
              <a:rPr lang="en-US" b="1" dirty="0">
                <a:solidFill>
                  <a:schemeClr val="accent4"/>
                </a:solidFill>
                <a:latin typeface="Calibri" panose="020F0502020204030204" pitchFamily="34" charset="0"/>
                <a:cs typeface="Calibri" panose="020F0502020204030204" pitchFamily="34" charset="0"/>
              </a:rPr>
              <a:t>Arizona’s ESSA Plan…</a:t>
            </a:r>
            <a:endParaRPr lang="en-US" dirty="0"/>
          </a:p>
        </p:txBody>
      </p:sp>
      <p:sp>
        <p:nvSpPr>
          <p:cNvPr id="3" name="Text Placeholder 2">
            <a:extLst>
              <a:ext uri="{FF2B5EF4-FFF2-40B4-BE49-F238E27FC236}">
                <a16:creationId xmlns:a16="http://schemas.microsoft.com/office/drawing/2014/main" id="{FB065C46-2DF6-4041-BE10-A50878A14DC5}"/>
              </a:ext>
            </a:extLst>
          </p:cNvPr>
          <p:cNvSpPr>
            <a:spLocks noGrp="1"/>
          </p:cNvSpPr>
          <p:nvPr>
            <p:ph sz="quarter" idx="13"/>
          </p:nvPr>
        </p:nvSpPr>
        <p:spPr>
          <a:xfrm>
            <a:off x="584201" y="1576917"/>
            <a:ext cx="11019367" cy="4434416"/>
          </a:xfrm>
        </p:spPr>
        <p:txBody>
          <a:bodyPr/>
          <a:lstStyle/>
          <a:p>
            <a:r>
              <a:rPr lang="en-US" sz="2667" dirty="0"/>
              <a:t>Is the state’s response to the Every Student Succeeds Act (ESSA), the federal law that allows the U.S. Government to support both national and local education goals with grants and other resources</a:t>
            </a:r>
          </a:p>
          <a:p>
            <a:r>
              <a:rPr lang="en-US" sz="2667" dirty="0"/>
              <a:t>Describes how Arizona identifies schools for support and improvement</a:t>
            </a:r>
          </a:p>
          <a:p>
            <a:r>
              <a:rPr lang="en-US" sz="2667" dirty="0"/>
              <a:t>Outlines Arizona’s system to make sure every student leaves twelfth grade ready for college or career</a:t>
            </a:r>
          </a:p>
          <a:p>
            <a:r>
              <a:rPr lang="en-US" sz="2667" dirty="0"/>
              <a:t>Reflects input from a variety of Arizona’s education stakeholders</a:t>
            </a:r>
          </a:p>
          <a:p>
            <a:r>
              <a:rPr lang="en-US" sz="2667" dirty="0"/>
              <a:t>Was developed in 2016-2017 and received full federal approval in September 2017</a:t>
            </a:r>
          </a:p>
          <a:p>
            <a:r>
              <a:rPr lang="en-US" sz="2667" dirty="0"/>
              <a:t>Was amended to revise accountability components in 2019; those modifications were approved January 2020</a:t>
            </a:r>
          </a:p>
        </p:txBody>
      </p:sp>
      <p:sp>
        <p:nvSpPr>
          <p:cNvPr id="6" name="Slide Number Placeholder 5">
            <a:extLst>
              <a:ext uri="{FF2B5EF4-FFF2-40B4-BE49-F238E27FC236}">
                <a16:creationId xmlns:a16="http://schemas.microsoft.com/office/drawing/2014/main" id="{00DB2CCB-FA99-4107-9FD1-F2BC60BC6D86}"/>
              </a:ext>
            </a:extLst>
          </p:cNvPr>
          <p:cNvSpPr>
            <a:spLocks noGrp="1"/>
          </p:cNvSpPr>
          <p:nvPr>
            <p:ph type="sldNum" idx="12"/>
          </p:nvPr>
        </p:nvSpPr>
        <p:spPr>
          <a:xfrm>
            <a:off x="9366237" y="6356352"/>
            <a:ext cx="2743200" cy="365125"/>
          </a:xfrm>
        </p:spPr>
        <p:txBody>
          <a:bodyPr/>
          <a:lstStyle/>
          <a:p>
            <a:pPr defTabSz="1219170"/>
            <a:fld id="{00000000-1234-1234-1234-123412341234}" type="slidenum">
              <a:rPr lang="en-US" kern="0"/>
              <a:pPr defTabSz="1219170"/>
              <a:t>2</a:t>
            </a:fld>
            <a:endParaRPr lang="en-US" kern="0" dirty="0"/>
          </a:p>
        </p:txBody>
      </p:sp>
      <p:pic>
        <p:nvPicPr>
          <p:cNvPr id="5" name="Audio 4">
            <a:hlinkClick r:id="" action="ppaction://media"/>
            <a:extLst>
              <a:ext uri="{FF2B5EF4-FFF2-40B4-BE49-F238E27FC236}">
                <a16:creationId xmlns:a16="http://schemas.microsoft.com/office/drawing/2014/main" id="{0605415A-79F3-40C9-9291-6C63150F65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86848984"/>
      </p:ext>
    </p:extLst>
  </p:cSld>
  <p:clrMapOvr>
    <a:masterClrMapping/>
  </p:clrMapOvr>
  <mc:AlternateContent xmlns:mc="http://schemas.openxmlformats.org/markup-compatibility/2006" xmlns:p14="http://schemas.microsoft.com/office/powerpoint/2010/main">
    <mc:Choice Requires="p14">
      <p:transition spd="slow" p14:dur="2000" advTm="31473"/>
    </mc:Choice>
    <mc:Fallback xmlns="">
      <p:transition spd="slow" advTm="31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28081-BDF9-40E2-B380-02A3CC625300}"/>
              </a:ext>
            </a:extLst>
          </p:cNvPr>
          <p:cNvSpPr>
            <a:spLocks noGrp="1"/>
          </p:cNvSpPr>
          <p:nvPr>
            <p:ph type="title"/>
          </p:nvPr>
        </p:nvSpPr>
        <p:spPr/>
        <p:txBody>
          <a:bodyPr/>
          <a:lstStyle/>
          <a:p>
            <a:r>
              <a:rPr lang="en-US" dirty="0"/>
              <a:t>Essa state plan revision timeline </a:t>
            </a:r>
          </a:p>
        </p:txBody>
      </p:sp>
      <p:pic>
        <p:nvPicPr>
          <p:cNvPr id="4" name="Picture 3">
            <a:extLst>
              <a:ext uri="{FF2B5EF4-FFF2-40B4-BE49-F238E27FC236}">
                <a16:creationId xmlns:a16="http://schemas.microsoft.com/office/drawing/2014/main" id="{EA9BDE62-1B13-4E75-8A98-8E8A228095E7}"/>
              </a:ext>
            </a:extLst>
          </p:cNvPr>
          <p:cNvPicPr>
            <a:picLocks noChangeAspect="1"/>
          </p:cNvPicPr>
          <p:nvPr/>
        </p:nvPicPr>
        <p:blipFill>
          <a:blip r:embed="rId5"/>
          <a:stretch>
            <a:fillRect/>
          </a:stretch>
        </p:blipFill>
        <p:spPr>
          <a:xfrm>
            <a:off x="252412" y="1717990"/>
            <a:ext cx="11687175" cy="4992372"/>
          </a:xfrm>
          <a:prstGeom prst="rect">
            <a:avLst/>
          </a:prstGeom>
        </p:spPr>
      </p:pic>
      <p:pic>
        <p:nvPicPr>
          <p:cNvPr id="3" name="Audio 2">
            <a:hlinkClick r:id="" action="ppaction://media"/>
            <a:extLst>
              <a:ext uri="{FF2B5EF4-FFF2-40B4-BE49-F238E27FC236}">
                <a16:creationId xmlns:a16="http://schemas.microsoft.com/office/drawing/2014/main" id="{796247B0-81F5-4BC9-9F9E-2E670390DC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26994451"/>
      </p:ext>
    </p:extLst>
  </p:cSld>
  <p:clrMapOvr>
    <a:masterClrMapping/>
  </p:clrMapOvr>
  <mc:AlternateContent xmlns:mc="http://schemas.openxmlformats.org/markup-compatibility/2006" xmlns:p14="http://schemas.microsoft.com/office/powerpoint/2010/main">
    <mc:Choice Requires="p14">
      <p:transition spd="slow" p14:dur="2000" advTm="6929"/>
    </mc:Choice>
    <mc:Fallback xmlns="">
      <p:transition spd="slow" advTm="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0DB2CCB-FA99-4107-9FD1-F2BC60BC6D86}"/>
              </a:ext>
            </a:extLst>
          </p:cNvPr>
          <p:cNvSpPr>
            <a:spLocks noGrp="1"/>
          </p:cNvSpPr>
          <p:nvPr>
            <p:ph type="sldNum" idx="12"/>
          </p:nvPr>
        </p:nvSpPr>
        <p:spPr/>
        <p:txBody>
          <a:bodyPr/>
          <a:lstStyle/>
          <a:p>
            <a:fld id="{00000000-1234-1234-1234-123412341234}" type="slidenum">
              <a:rPr lang="en-US" smtClean="0"/>
              <a:pPr/>
              <a:t>21</a:t>
            </a:fld>
            <a:endParaRPr lang="en-US"/>
          </a:p>
        </p:txBody>
      </p:sp>
      <p:pic>
        <p:nvPicPr>
          <p:cNvPr id="7" name="Picture 6">
            <a:extLst>
              <a:ext uri="{FF2B5EF4-FFF2-40B4-BE49-F238E27FC236}">
                <a16:creationId xmlns:a16="http://schemas.microsoft.com/office/drawing/2014/main" id="{E3443D7D-EC7A-4EDE-8204-500470CC4AFF}"/>
              </a:ext>
            </a:extLst>
          </p:cNvPr>
          <p:cNvPicPr>
            <a:picLocks noChangeAspect="1"/>
          </p:cNvPicPr>
          <p:nvPr/>
        </p:nvPicPr>
        <p:blipFill>
          <a:blip r:embed="rId6"/>
          <a:stretch>
            <a:fillRect/>
          </a:stretch>
        </p:blipFill>
        <p:spPr>
          <a:xfrm>
            <a:off x="570356" y="5370678"/>
            <a:ext cx="1115190" cy="1137273"/>
          </a:xfrm>
          <a:prstGeom prst="rect">
            <a:avLst/>
          </a:prstGeom>
        </p:spPr>
      </p:pic>
      <p:sp>
        <p:nvSpPr>
          <p:cNvPr id="10" name="TextBox 9">
            <a:extLst>
              <a:ext uri="{FF2B5EF4-FFF2-40B4-BE49-F238E27FC236}">
                <a16:creationId xmlns:a16="http://schemas.microsoft.com/office/drawing/2014/main" id="{0F62D5D3-7A6F-4090-8DE3-67F0EB76D6D3}"/>
              </a:ext>
            </a:extLst>
          </p:cNvPr>
          <p:cNvSpPr txBox="1"/>
          <p:nvPr/>
        </p:nvSpPr>
        <p:spPr>
          <a:xfrm>
            <a:off x="4871544" y="4376056"/>
            <a:ext cx="599090" cy="369332"/>
          </a:xfrm>
          <a:prstGeom prst="rect">
            <a:avLst/>
          </a:prstGeom>
          <a:solidFill>
            <a:schemeClr val="accent2"/>
          </a:solidFill>
          <a:ln w="28575">
            <a:solidFill>
              <a:schemeClr val="accent1"/>
            </a:solidFill>
          </a:ln>
        </p:spPr>
        <p:txBody>
          <a:bodyPr wrap="square" rtlCol="0">
            <a:spAutoFit/>
          </a:bodyPr>
          <a:lstStyle/>
          <a:p>
            <a:pPr algn="ctr"/>
            <a:r>
              <a:rPr lang="en-US" b="1" dirty="0">
                <a:solidFill>
                  <a:schemeClr val="bg1"/>
                </a:solidFill>
              </a:rPr>
              <a:t>1</a:t>
            </a:r>
          </a:p>
        </p:txBody>
      </p:sp>
      <p:sp>
        <p:nvSpPr>
          <p:cNvPr id="11" name="TextBox 10">
            <a:extLst>
              <a:ext uri="{FF2B5EF4-FFF2-40B4-BE49-F238E27FC236}">
                <a16:creationId xmlns:a16="http://schemas.microsoft.com/office/drawing/2014/main" id="{FB945FC2-DBCE-4469-AAD3-55806648E4D2}"/>
              </a:ext>
            </a:extLst>
          </p:cNvPr>
          <p:cNvSpPr txBox="1"/>
          <p:nvPr/>
        </p:nvSpPr>
        <p:spPr>
          <a:xfrm>
            <a:off x="5796455" y="4376056"/>
            <a:ext cx="599090" cy="369332"/>
          </a:xfrm>
          <a:prstGeom prst="rect">
            <a:avLst/>
          </a:prstGeom>
          <a:solidFill>
            <a:schemeClr val="accent2"/>
          </a:solidFill>
          <a:ln w="28575">
            <a:solidFill>
              <a:schemeClr val="accent1"/>
            </a:solidFill>
          </a:ln>
        </p:spPr>
        <p:txBody>
          <a:bodyPr wrap="square" rtlCol="0">
            <a:spAutoFit/>
          </a:bodyPr>
          <a:lstStyle/>
          <a:p>
            <a:pPr algn="ctr"/>
            <a:r>
              <a:rPr lang="en-US" b="1">
                <a:solidFill>
                  <a:schemeClr val="bg1"/>
                </a:solidFill>
              </a:rPr>
              <a:t>2</a:t>
            </a:r>
          </a:p>
        </p:txBody>
      </p:sp>
      <p:sp>
        <p:nvSpPr>
          <p:cNvPr id="12" name="TextBox 11">
            <a:extLst>
              <a:ext uri="{FF2B5EF4-FFF2-40B4-BE49-F238E27FC236}">
                <a16:creationId xmlns:a16="http://schemas.microsoft.com/office/drawing/2014/main" id="{03FB17F9-4F9D-493F-90CC-7BF9E35F15B3}"/>
              </a:ext>
            </a:extLst>
          </p:cNvPr>
          <p:cNvSpPr txBox="1"/>
          <p:nvPr/>
        </p:nvSpPr>
        <p:spPr>
          <a:xfrm>
            <a:off x="6720016" y="4392556"/>
            <a:ext cx="599090" cy="369332"/>
          </a:xfrm>
          <a:prstGeom prst="rect">
            <a:avLst/>
          </a:prstGeom>
          <a:solidFill>
            <a:schemeClr val="accent2"/>
          </a:solidFill>
          <a:ln w="28575">
            <a:solidFill>
              <a:schemeClr val="accent1"/>
            </a:solidFill>
          </a:ln>
        </p:spPr>
        <p:txBody>
          <a:bodyPr wrap="square" rtlCol="0">
            <a:spAutoFit/>
          </a:bodyPr>
          <a:lstStyle/>
          <a:p>
            <a:pPr algn="ctr"/>
            <a:r>
              <a:rPr lang="en-US" b="1">
                <a:solidFill>
                  <a:schemeClr val="bg1"/>
                </a:solidFill>
              </a:rPr>
              <a:t>3</a:t>
            </a:r>
          </a:p>
        </p:txBody>
      </p:sp>
      <p:sp>
        <p:nvSpPr>
          <p:cNvPr id="13" name="TextBox 12">
            <a:extLst>
              <a:ext uri="{FF2B5EF4-FFF2-40B4-BE49-F238E27FC236}">
                <a16:creationId xmlns:a16="http://schemas.microsoft.com/office/drawing/2014/main" id="{D90F778B-D7C0-4854-9614-971E52AB5DD5}"/>
              </a:ext>
            </a:extLst>
          </p:cNvPr>
          <p:cNvSpPr txBox="1"/>
          <p:nvPr/>
        </p:nvSpPr>
        <p:spPr>
          <a:xfrm>
            <a:off x="4871544" y="4973988"/>
            <a:ext cx="599090" cy="369332"/>
          </a:xfrm>
          <a:prstGeom prst="rect">
            <a:avLst/>
          </a:prstGeom>
          <a:solidFill>
            <a:schemeClr val="accent2"/>
          </a:solidFill>
          <a:ln w="28575">
            <a:solidFill>
              <a:schemeClr val="accent1"/>
            </a:solidFill>
          </a:ln>
        </p:spPr>
        <p:txBody>
          <a:bodyPr wrap="square" rtlCol="0">
            <a:spAutoFit/>
          </a:bodyPr>
          <a:lstStyle/>
          <a:p>
            <a:pPr algn="ctr"/>
            <a:r>
              <a:rPr lang="en-US" b="1">
                <a:solidFill>
                  <a:schemeClr val="bg1"/>
                </a:solidFill>
              </a:rPr>
              <a:t>4</a:t>
            </a:r>
          </a:p>
        </p:txBody>
      </p:sp>
      <p:sp>
        <p:nvSpPr>
          <p:cNvPr id="14" name="TextBox 13">
            <a:extLst>
              <a:ext uri="{FF2B5EF4-FFF2-40B4-BE49-F238E27FC236}">
                <a16:creationId xmlns:a16="http://schemas.microsoft.com/office/drawing/2014/main" id="{F655AF2E-3A4C-43CB-B960-C264363A89AF}"/>
              </a:ext>
            </a:extLst>
          </p:cNvPr>
          <p:cNvSpPr txBox="1"/>
          <p:nvPr/>
        </p:nvSpPr>
        <p:spPr>
          <a:xfrm>
            <a:off x="5796455" y="4979978"/>
            <a:ext cx="599090" cy="369332"/>
          </a:xfrm>
          <a:prstGeom prst="rect">
            <a:avLst/>
          </a:prstGeom>
          <a:solidFill>
            <a:schemeClr val="accent2"/>
          </a:solidFill>
          <a:ln w="28575">
            <a:solidFill>
              <a:schemeClr val="accent1"/>
            </a:solidFill>
          </a:ln>
        </p:spPr>
        <p:txBody>
          <a:bodyPr wrap="square" rtlCol="0">
            <a:spAutoFit/>
          </a:bodyPr>
          <a:lstStyle/>
          <a:p>
            <a:pPr algn="ctr"/>
            <a:r>
              <a:rPr lang="en-US" b="1">
                <a:solidFill>
                  <a:schemeClr val="bg1"/>
                </a:solidFill>
              </a:rPr>
              <a:t>5</a:t>
            </a:r>
          </a:p>
        </p:txBody>
      </p:sp>
      <p:sp>
        <p:nvSpPr>
          <p:cNvPr id="15" name="TextBox 14">
            <a:extLst>
              <a:ext uri="{FF2B5EF4-FFF2-40B4-BE49-F238E27FC236}">
                <a16:creationId xmlns:a16="http://schemas.microsoft.com/office/drawing/2014/main" id="{A843AF50-587B-4948-9BB6-590CA94FA008}"/>
              </a:ext>
            </a:extLst>
          </p:cNvPr>
          <p:cNvSpPr txBox="1"/>
          <p:nvPr/>
        </p:nvSpPr>
        <p:spPr>
          <a:xfrm>
            <a:off x="6731875" y="4973988"/>
            <a:ext cx="599090" cy="369332"/>
          </a:xfrm>
          <a:prstGeom prst="rect">
            <a:avLst/>
          </a:prstGeom>
          <a:solidFill>
            <a:schemeClr val="accent2"/>
          </a:solidFill>
          <a:ln w="28575">
            <a:solidFill>
              <a:schemeClr val="accent1"/>
            </a:solidFill>
          </a:ln>
        </p:spPr>
        <p:txBody>
          <a:bodyPr wrap="square" rtlCol="0">
            <a:spAutoFit/>
          </a:bodyPr>
          <a:lstStyle/>
          <a:p>
            <a:pPr algn="ctr"/>
            <a:r>
              <a:rPr lang="en-US" b="1" dirty="0">
                <a:solidFill>
                  <a:schemeClr val="bg1"/>
                </a:solidFill>
              </a:rPr>
              <a:t>6</a:t>
            </a:r>
          </a:p>
        </p:txBody>
      </p:sp>
      <p:pic>
        <p:nvPicPr>
          <p:cNvPr id="20" name="Picture 19">
            <a:extLst>
              <a:ext uri="{FF2B5EF4-FFF2-40B4-BE49-F238E27FC236}">
                <a16:creationId xmlns:a16="http://schemas.microsoft.com/office/drawing/2014/main" id="{D8105111-6DB2-4B7F-8647-937C0BB135B8}"/>
              </a:ext>
            </a:extLst>
          </p:cNvPr>
          <p:cNvPicPr>
            <a:picLocks noChangeAspect="1"/>
          </p:cNvPicPr>
          <p:nvPr/>
        </p:nvPicPr>
        <p:blipFill>
          <a:blip r:embed="rId7"/>
          <a:stretch>
            <a:fillRect/>
          </a:stretch>
        </p:blipFill>
        <p:spPr>
          <a:xfrm>
            <a:off x="0" y="222873"/>
            <a:ext cx="12192000" cy="321091"/>
          </a:xfrm>
          <a:prstGeom prst="rect">
            <a:avLst/>
          </a:prstGeom>
        </p:spPr>
      </p:pic>
      <p:sp>
        <p:nvSpPr>
          <p:cNvPr id="22" name="Rectangle 21">
            <a:extLst>
              <a:ext uri="{FF2B5EF4-FFF2-40B4-BE49-F238E27FC236}">
                <a16:creationId xmlns:a16="http://schemas.microsoft.com/office/drawing/2014/main" id="{B93EAC37-43FA-4EE3-A2FB-C31B5F477E81}"/>
              </a:ext>
            </a:extLst>
          </p:cNvPr>
          <p:cNvSpPr/>
          <p:nvPr/>
        </p:nvSpPr>
        <p:spPr>
          <a:xfrm>
            <a:off x="192156" y="487555"/>
            <a:ext cx="11807687" cy="1151551"/>
          </a:xfrm>
          <a:prstGeom prst="rect">
            <a:avLst/>
          </a:prstGeom>
          <a:solidFill>
            <a:srgbClr val="FFC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E735683-2C58-41AD-BE01-682F6A4A4F2C}"/>
              </a:ext>
            </a:extLst>
          </p:cNvPr>
          <p:cNvSpPr/>
          <p:nvPr/>
        </p:nvSpPr>
        <p:spPr>
          <a:xfrm>
            <a:off x="2039462" y="705977"/>
            <a:ext cx="8424143" cy="830997"/>
          </a:xfrm>
          <a:prstGeom prst="rect">
            <a:avLst/>
          </a:prstGeom>
        </p:spPr>
        <p:txBody>
          <a:bodyPr wrap="square">
            <a:spAutoFit/>
          </a:bodyPr>
          <a:lstStyle/>
          <a:p>
            <a:r>
              <a:rPr lang="en-US" sz="4800" b="1" u="sng" cap="all" dirty="0">
                <a:solidFill>
                  <a:srgbClr val="002060"/>
                </a:solidFill>
                <a:latin typeface="Arial" panose="020B0604020202020204" pitchFamily="34" charset="0"/>
              </a:rPr>
              <a:t>ESSA Survey Request</a:t>
            </a:r>
            <a:r>
              <a:rPr lang="en-US" sz="4800" dirty="0">
                <a:solidFill>
                  <a:srgbClr val="000000"/>
                </a:solidFill>
                <a:latin typeface="Arial" panose="020B0604020202020204" pitchFamily="34" charset="0"/>
              </a:rPr>
              <a:t>​</a:t>
            </a:r>
            <a:endParaRPr lang="en-US" sz="4800" dirty="0"/>
          </a:p>
        </p:txBody>
      </p:sp>
      <p:sp>
        <p:nvSpPr>
          <p:cNvPr id="24" name="TextBox 23">
            <a:extLst>
              <a:ext uri="{FF2B5EF4-FFF2-40B4-BE49-F238E27FC236}">
                <a16:creationId xmlns:a16="http://schemas.microsoft.com/office/drawing/2014/main" id="{31A83177-5774-4E67-B7F5-2D3FF2C47AB9}"/>
              </a:ext>
            </a:extLst>
          </p:cNvPr>
          <p:cNvSpPr txBox="1"/>
          <p:nvPr/>
        </p:nvSpPr>
        <p:spPr>
          <a:xfrm>
            <a:off x="1480930" y="2050369"/>
            <a:ext cx="10140714" cy="3046988"/>
          </a:xfrm>
          <a:prstGeom prst="rect">
            <a:avLst/>
          </a:prstGeom>
          <a:noFill/>
        </p:spPr>
        <p:txBody>
          <a:bodyPr wrap="square" rtlCol="0">
            <a:spAutoFit/>
          </a:bodyPr>
          <a:lstStyle/>
          <a:p>
            <a:r>
              <a:rPr lang="en-US" sz="3200" dirty="0">
                <a:solidFill>
                  <a:schemeClr val="tx1"/>
                </a:solidFill>
                <a:hlinkClick r:id="rId8">
                  <a:extLst>
                    <a:ext uri="{A12FA001-AC4F-418D-AE19-62706E023703}">
                      <ahyp:hlinkClr xmlns:ahyp="http://schemas.microsoft.com/office/drawing/2018/hyperlinkcolor" val="tx"/>
                    </a:ext>
                  </a:extLst>
                </a:hlinkClick>
              </a:rPr>
              <a:t>Stakeholder Input on Title V, Part B, Subpart 2 (Rural and Low-Income School Program) Section of the Arizona ESSA plan (google.com)</a:t>
            </a:r>
            <a:endParaRPr lang="en-US" sz="3200" dirty="0">
              <a:solidFill>
                <a:schemeClr val="tx1"/>
              </a:solidFill>
            </a:endParaRPr>
          </a:p>
          <a:p>
            <a:r>
              <a:rPr lang="en-US" sz="3200" dirty="0"/>
              <a:t>  									</a:t>
            </a:r>
          </a:p>
          <a:p>
            <a:pPr marL="25399" indent="0">
              <a:buNone/>
            </a:pPr>
            <a:r>
              <a:rPr lang="en-US" sz="3200" b="1" dirty="0">
                <a:solidFill>
                  <a:srgbClr val="0070C0"/>
                </a:solidFill>
                <a:latin typeface="Lato" panose="020B0604020202020204" charset="0"/>
              </a:rPr>
              <a:t> </a:t>
            </a:r>
            <a:endParaRPr lang="en-US" sz="2800" dirty="0"/>
          </a:p>
          <a:p>
            <a:r>
              <a:rPr lang="en-US" sz="3200" dirty="0">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8A85B72A-C5D7-4D52-BE97-F8B4511C5E53}"/>
              </a:ext>
            </a:extLst>
          </p:cNvPr>
          <p:cNvSpPr txBox="1"/>
          <p:nvPr/>
        </p:nvSpPr>
        <p:spPr>
          <a:xfrm>
            <a:off x="2775857" y="6207765"/>
            <a:ext cx="7173686" cy="369332"/>
          </a:xfrm>
          <a:prstGeom prst="rect">
            <a:avLst/>
          </a:prstGeom>
          <a:noFill/>
        </p:spPr>
        <p:txBody>
          <a:bodyPr wrap="square" rtlCol="0">
            <a:spAutoFit/>
          </a:bodyPr>
          <a:lstStyle/>
          <a:p>
            <a:pPr algn="ctr"/>
            <a:r>
              <a:rPr lang="en-US" dirty="0"/>
              <a:t>Any questions, please reach out to </a:t>
            </a:r>
            <a:r>
              <a:rPr lang="en-US" u="sng" dirty="0">
                <a:hlinkClick r:id="rId9"/>
              </a:rPr>
              <a:t>ESSAInbox@azed.gov</a:t>
            </a:r>
            <a:endParaRPr lang="en-US" dirty="0"/>
          </a:p>
        </p:txBody>
      </p:sp>
      <p:pic>
        <p:nvPicPr>
          <p:cNvPr id="3" name="Audio 2">
            <a:hlinkClick r:id="" action="ppaction://media"/>
            <a:extLst>
              <a:ext uri="{FF2B5EF4-FFF2-40B4-BE49-F238E27FC236}">
                <a16:creationId xmlns:a16="http://schemas.microsoft.com/office/drawing/2014/main" id="{30ABFBD6-3743-4BC2-8C03-F950C106ADC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564969154"/>
      </p:ext>
    </p:extLst>
  </p:cSld>
  <p:clrMapOvr>
    <a:masterClrMapping/>
  </p:clrMapOvr>
  <mc:AlternateContent xmlns:mc="http://schemas.openxmlformats.org/markup-compatibility/2006" xmlns:p14="http://schemas.microsoft.com/office/powerpoint/2010/main">
    <mc:Choice Requires="p14">
      <p:transition spd="slow" p14:dur="2000" advTm="40993"/>
    </mc:Choice>
    <mc:Fallback xmlns="">
      <p:transition spd="slow" advTm="40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9000"/>
                                        <p:tgtEl>
                                          <p:spTgt spid="10"/>
                                        </p:tgtEl>
                                      </p:cBhvr>
                                    </p:animEffect>
                                  </p:childTnLst>
                                </p:cTn>
                              </p:par>
                            </p:childTnLst>
                          </p:cTn>
                        </p:par>
                        <p:par>
                          <p:cTn id="12" fill="hold">
                            <p:stCondLst>
                              <p:cond delay="59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9000"/>
                                        <p:tgtEl>
                                          <p:spTgt spid="11"/>
                                        </p:tgtEl>
                                      </p:cBhvr>
                                    </p:animEffect>
                                  </p:childTnLst>
                                </p:cTn>
                              </p:par>
                            </p:childTnLst>
                          </p:cTn>
                        </p:par>
                        <p:par>
                          <p:cTn id="16" fill="hold">
                            <p:stCondLst>
                              <p:cond delay="118000"/>
                            </p:stCondLst>
                            <p:childTnLst>
                              <p:par>
                                <p:cTn id="17" presetID="16" presetClass="entr" presetSubtype="2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9000"/>
                                        <p:tgtEl>
                                          <p:spTgt spid="12"/>
                                        </p:tgtEl>
                                      </p:cBhvr>
                                    </p:animEffect>
                                  </p:childTnLst>
                                </p:cTn>
                              </p:par>
                            </p:childTnLst>
                          </p:cTn>
                        </p:par>
                        <p:par>
                          <p:cTn id="20" fill="hold">
                            <p:stCondLst>
                              <p:cond delay="177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9000"/>
                                        <p:tgtEl>
                                          <p:spTgt spid="13"/>
                                        </p:tgtEl>
                                      </p:cBhvr>
                                    </p:animEffect>
                                  </p:childTnLst>
                                </p:cTn>
                              </p:par>
                            </p:childTnLst>
                          </p:cTn>
                        </p:par>
                        <p:par>
                          <p:cTn id="24" fill="hold">
                            <p:stCondLst>
                              <p:cond delay="236000"/>
                            </p:stCondLst>
                            <p:childTnLst>
                              <p:par>
                                <p:cTn id="25" presetID="16" presetClass="entr" presetSubtype="2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9000"/>
                                        <p:tgtEl>
                                          <p:spTgt spid="14"/>
                                        </p:tgtEl>
                                      </p:cBhvr>
                                    </p:animEffect>
                                  </p:childTnLst>
                                </p:cTn>
                              </p:par>
                            </p:childTnLst>
                          </p:cTn>
                        </p:par>
                        <p:par>
                          <p:cTn id="28" fill="hold">
                            <p:stCondLst>
                              <p:cond delay="295000"/>
                            </p:stCondLst>
                            <p:childTnLst>
                              <p:par>
                                <p:cTn id="29" presetID="16" presetClass="entr" presetSubtype="2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9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10" grpId="0" animBg="1"/>
      <p:bldP spid="11" grpId="0" animBg="1"/>
      <p:bldP spid="12"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AA9F65-94B8-41A5-A7FF-23D2CFB1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7E8B0F8E-3F6C-4541-B9C1-774D80A08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7A45F5BC-32D1-41CD-B270-C46F18CA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CE57EE13-72B0-4FFA-ACE1-EBDE8934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5" name="Rectangle 14">
            <a:extLst>
              <a:ext uri="{FF2B5EF4-FFF2-40B4-BE49-F238E27FC236}">
                <a16:creationId xmlns:a16="http://schemas.microsoft.com/office/drawing/2014/main" id="{34BFB7C5-23B6-4047-BF5E-F9EEBB437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7DA931-62D6-4B32-9103-84C0960AE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20" y="457200"/>
            <a:ext cx="6248454" cy="58597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B28F714-59C5-421A-9E33-007CE06734E8}"/>
              </a:ext>
            </a:extLst>
          </p:cNvPr>
          <p:cNvSpPr>
            <a:spLocks noGrp="1"/>
          </p:cNvSpPr>
          <p:nvPr>
            <p:ph type="title"/>
          </p:nvPr>
        </p:nvSpPr>
        <p:spPr>
          <a:xfrm>
            <a:off x="2156346" y="849745"/>
            <a:ext cx="5526993" cy="4745836"/>
          </a:xfrm>
        </p:spPr>
        <p:txBody>
          <a:bodyPr vert="horz" lIns="91440" tIns="45720" rIns="91440" bIns="45720" rtlCol="0" anchor="ctr">
            <a:normAutofit/>
          </a:bodyPr>
          <a:lstStyle/>
          <a:p>
            <a:endParaRPr lang="en-US" sz="6000" dirty="0">
              <a:solidFill>
                <a:srgbClr val="FFFFFF"/>
              </a:solidFill>
            </a:endParaRPr>
          </a:p>
        </p:txBody>
      </p:sp>
      <p:sp>
        <p:nvSpPr>
          <p:cNvPr id="19" name="Rectangle 18">
            <a:extLst>
              <a:ext uri="{FF2B5EF4-FFF2-40B4-BE49-F238E27FC236}">
                <a16:creationId xmlns:a16="http://schemas.microsoft.com/office/drawing/2014/main" id="{4695E140-9B6E-43E9-B17E-CDFE3FCA8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453642"/>
            <a:ext cx="3615595" cy="5863293"/>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FBC3CD9F-A361-4496-A6E0-24338B2A6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2">
            <a:extLst>
              <a:ext uri="{FF2B5EF4-FFF2-40B4-BE49-F238E27FC236}">
                <a16:creationId xmlns:a16="http://schemas.microsoft.com/office/drawing/2014/main" id="{85828ABD-F7F3-4657-AE91-C13082902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768" y="502920"/>
            <a:ext cx="4183604"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F734E67-1BA4-4B53-B873-0133A94D7E52}"/>
              </a:ext>
            </a:extLst>
          </p:cNvPr>
          <p:cNvSpPr/>
          <p:nvPr/>
        </p:nvSpPr>
        <p:spPr>
          <a:xfrm>
            <a:off x="4090570" y="502920"/>
            <a:ext cx="327525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Thank you</a:t>
            </a:r>
          </a:p>
        </p:txBody>
      </p:sp>
    </p:spTree>
    <p:extLst>
      <p:ext uri="{BB962C8B-B14F-4D97-AF65-F5344CB8AC3E}">
        <p14:creationId xmlns:p14="http://schemas.microsoft.com/office/powerpoint/2010/main" val="529504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6368E5C-67FB-D04C-8ED2-612B08FDD14F}"/>
              </a:ext>
            </a:extLst>
          </p:cNvPr>
          <p:cNvSpPr>
            <a:spLocks noGrp="1"/>
          </p:cNvSpPr>
          <p:nvPr>
            <p:ph type="title"/>
          </p:nvPr>
        </p:nvSpPr>
        <p:spPr/>
        <p:txBody>
          <a:bodyPr/>
          <a:lstStyle/>
          <a:p>
            <a:r>
              <a:rPr lang="en-US" b="1" dirty="0">
                <a:solidFill>
                  <a:schemeClr val="accent4"/>
                </a:solidFill>
                <a:latin typeface="Calibri" panose="020F0502020204030204" pitchFamily="34" charset="0"/>
                <a:cs typeface="Calibri" panose="020F0502020204030204" pitchFamily="34" charset="0"/>
              </a:rPr>
              <a:t>Why Revise the Plan?</a:t>
            </a:r>
            <a:endParaRPr lang="en-US" dirty="0"/>
          </a:p>
        </p:txBody>
      </p:sp>
      <p:sp>
        <p:nvSpPr>
          <p:cNvPr id="3" name="Text Placeholder 2">
            <a:extLst>
              <a:ext uri="{FF2B5EF4-FFF2-40B4-BE49-F238E27FC236}">
                <a16:creationId xmlns:a16="http://schemas.microsoft.com/office/drawing/2014/main" id="{FB065C46-2DF6-4041-BE10-A50878A14DC5}"/>
              </a:ext>
            </a:extLst>
          </p:cNvPr>
          <p:cNvSpPr>
            <a:spLocks noGrp="1"/>
          </p:cNvSpPr>
          <p:nvPr>
            <p:ph sz="quarter" idx="13"/>
          </p:nvPr>
        </p:nvSpPr>
        <p:spPr>
          <a:xfrm>
            <a:off x="584201" y="1576917"/>
            <a:ext cx="11019367" cy="4434416"/>
          </a:xfrm>
        </p:spPr>
        <p:txBody>
          <a:bodyPr/>
          <a:lstStyle/>
          <a:p>
            <a:r>
              <a:rPr lang="en-US" dirty="0"/>
              <a:t>Superintendent Hoffman has laid out a vision of equity for all students to achieve their full potential</a:t>
            </a:r>
          </a:p>
          <a:p>
            <a:r>
              <a:rPr lang="en-US" dirty="0"/>
              <a:t>ADE has made key changes that are reflected in the revised plan</a:t>
            </a:r>
          </a:p>
          <a:p>
            <a:pPr lvl="1"/>
            <a:r>
              <a:rPr lang="en-US" dirty="0"/>
              <a:t>Renewed focus on equity</a:t>
            </a:r>
          </a:p>
          <a:p>
            <a:pPr lvl="1"/>
            <a:r>
              <a:rPr lang="en-US" dirty="0"/>
              <a:t>Established an educator recruitment and retention team</a:t>
            </a:r>
          </a:p>
          <a:p>
            <a:pPr lvl="1"/>
            <a:r>
              <a:rPr lang="en-US" dirty="0"/>
              <a:t>Identified current initiatives supported through these federal programs</a:t>
            </a:r>
          </a:p>
          <a:p>
            <a:r>
              <a:rPr lang="en-US" dirty="0"/>
              <a:t>It has been four years since Arizona began implementing the initial ESSA plan  </a:t>
            </a:r>
          </a:p>
        </p:txBody>
      </p:sp>
      <p:sp>
        <p:nvSpPr>
          <p:cNvPr id="6" name="Slide Number Placeholder 5">
            <a:extLst>
              <a:ext uri="{FF2B5EF4-FFF2-40B4-BE49-F238E27FC236}">
                <a16:creationId xmlns:a16="http://schemas.microsoft.com/office/drawing/2014/main" id="{00DB2CCB-FA99-4107-9FD1-F2BC60BC6D86}"/>
              </a:ext>
            </a:extLst>
          </p:cNvPr>
          <p:cNvSpPr>
            <a:spLocks noGrp="1"/>
          </p:cNvSpPr>
          <p:nvPr>
            <p:ph type="sldNum" idx="12"/>
          </p:nvPr>
        </p:nvSpPr>
        <p:spPr>
          <a:xfrm>
            <a:off x="9366237" y="6356352"/>
            <a:ext cx="2743200" cy="365125"/>
          </a:xfrm>
        </p:spPr>
        <p:txBody>
          <a:bodyPr/>
          <a:lstStyle/>
          <a:p>
            <a:pPr lvl="0"/>
            <a:fld id="{00000000-1234-1234-1234-123412341234}" type="slidenum">
              <a:rPr lang="en-US" smtClean="0"/>
              <a:pPr lvl="0"/>
              <a:t>3</a:t>
            </a:fld>
            <a:endParaRPr lang="en-US" dirty="0"/>
          </a:p>
        </p:txBody>
      </p:sp>
      <p:pic>
        <p:nvPicPr>
          <p:cNvPr id="5" name="Audio 4">
            <a:hlinkClick r:id="" action="ppaction://media"/>
            <a:extLst>
              <a:ext uri="{FF2B5EF4-FFF2-40B4-BE49-F238E27FC236}">
                <a16:creationId xmlns:a16="http://schemas.microsoft.com/office/drawing/2014/main" id="{735FE6E3-E7C7-4493-A050-9AD9B64A9D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07600694"/>
      </p:ext>
    </p:extLst>
  </p:cSld>
  <p:clrMapOvr>
    <a:masterClrMapping/>
  </p:clrMapOvr>
  <mc:AlternateContent xmlns:mc="http://schemas.openxmlformats.org/markup-compatibility/2006" xmlns:p14="http://schemas.microsoft.com/office/powerpoint/2010/main">
    <mc:Choice Requires="p14">
      <p:transition spd="slow" p14:dur="2000" advTm="19143"/>
    </mc:Choice>
    <mc:Fallback xmlns="">
      <p:transition spd="slow" advTm="19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D8ECB-8A7B-4E66-B107-D8F41DACDCD7}"/>
              </a:ext>
            </a:extLst>
          </p:cNvPr>
          <p:cNvSpPr>
            <a:spLocks noGrp="1"/>
          </p:cNvSpPr>
          <p:nvPr>
            <p:ph type="title"/>
          </p:nvPr>
        </p:nvSpPr>
        <p:spPr/>
        <p:txBody>
          <a:bodyPr/>
          <a:lstStyle/>
          <a:p>
            <a:r>
              <a:rPr lang="en-US" dirty="0"/>
              <a:t>RLIS Provides equity</a:t>
            </a:r>
          </a:p>
        </p:txBody>
      </p:sp>
      <p:sp>
        <p:nvSpPr>
          <p:cNvPr id="3" name="Content Placeholder 2">
            <a:extLst>
              <a:ext uri="{FF2B5EF4-FFF2-40B4-BE49-F238E27FC236}">
                <a16:creationId xmlns:a16="http://schemas.microsoft.com/office/drawing/2014/main" id="{0BE5338D-FCDF-4443-9C05-85F4178BDD19}"/>
              </a:ext>
            </a:extLst>
          </p:cNvPr>
          <p:cNvSpPr>
            <a:spLocks noGrp="1"/>
          </p:cNvSpPr>
          <p:nvPr>
            <p:ph idx="1"/>
          </p:nvPr>
        </p:nvSpPr>
        <p:spPr/>
        <p:txBody>
          <a:bodyPr/>
          <a:lstStyle/>
          <a:p>
            <a:r>
              <a:rPr lang="en-US" sz="1800" dirty="0">
                <a:effectLst/>
                <a:latin typeface="Calibri" panose="020F0502020204030204" pitchFamily="34" charset="0"/>
                <a:ea typeface="Calibri" panose="020F0502020204030204" pitchFamily="34" charset="0"/>
              </a:rPr>
              <a:t>Rural Schools traditionally lack equity in the areas of infrastructure, access to services, and recruitment and retention of qualified educators.  The RLIS grant provides additional funding that can be utilized to meet the LEA identified needs through the CNA (Comprehensive Needs Assessment) process.  The RLIS grant may be used to meet any of these three needs of equity, and other identified areas.  ADE supports LEAs in planning and identifying root causes with micro-trainings, technical assistance, and conferences.  The department is also an active participant in the Region 15 Rural School consortium to support LEAs in utilizing ESEA funding, and more specifically RLIS funding to assure equity to all Arizona students. </a:t>
            </a:r>
          </a:p>
          <a:p>
            <a:pPr marL="0" indent="0">
              <a:buNone/>
            </a:pPr>
            <a:endParaRPr lang="en-US" dirty="0"/>
          </a:p>
        </p:txBody>
      </p:sp>
      <p:pic>
        <p:nvPicPr>
          <p:cNvPr id="7" name="Audio 6">
            <a:hlinkClick r:id="" action="ppaction://media"/>
            <a:extLst>
              <a:ext uri="{FF2B5EF4-FFF2-40B4-BE49-F238E27FC236}">
                <a16:creationId xmlns:a16="http://schemas.microsoft.com/office/drawing/2014/main" id="{237918FA-8464-4A07-A7AD-2652EF4C40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58743661"/>
      </p:ext>
    </p:extLst>
  </p:cSld>
  <p:clrMapOvr>
    <a:masterClrMapping/>
  </p:clrMapOvr>
  <mc:AlternateContent xmlns:mc="http://schemas.openxmlformats.org/markup-compatibility/2006" xmlns:p14="http://schemas.microsoft.com/office/powerpoint/2010/main">
    <mc:Choice Requires="p14">
      <p:transition spd="slow" p14:dur="2000" advTm="42131"/>
    </mc:Choice>
    <mc:Fallback xmlns="">
      <p:transition spd="slow" advTm="42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604754-2FAA-454F-B255-69C8103EA977}"/>
              </a:ext>
            </a:extLst>
          </p:cNvPr>
          <p:cNvSpPr>
            <a:spLocks noGrp="1"/>
          </p:cNvSpPr>
          <p:nvPr>
            <p:ph idx="1"/>
          </p:nvPr>
        </p:nvSpPr>
        <p:spPr>
          <a:xfrm>
            <a:off x="4914899" y="601200"/>
            <a:ext cx="6923959" cy="4494753"/>
          </a:xfrm>
        </p:spPr>
        <p:txBody>
          <a:bodyPr/>
          <a:lstStyle/>
          <a:p>
            <a:pPr marL="0" indent="0">
              <a:buNone/>
            </a:pPr>
            <a:r>
              <a:rPr lang="en-US" dirty="0"/>
              <a:t> </a:t>
            </a:r>
          </a:p>
        </p:txBody>
      </p:sp>
      <p:sp>
        <p:nvSpPr>
          <p:cNvPr id="6" name="TextBox 5">
            <a:extLst>
              <a:ext uri="{FF2B5EF4-FFF2-40B4-BE49-F238E27FC236}">
                <a16:creationId xmlns:a16="http://schemas.microsoft.com/office/drawing/2014/main" id="{97967E06-8C30-4822-B59D-A58BFB48DF2B}"/>
              </a:ext>
            </a:extLst>
          </p:cNvPr>
          <p:cNvSpPr txBox="1"/>
          <p:nvPr/>
        </p:nvSpPr>
        <p:spPr>
          <a:xfrm>
            <a:off x="4801914" y="601200"/>
            <a:ext cx="6923959" cy="6832640"/>
          </a:xfrm>
          <a:prstGeom prst="rect">
            <a:avLst/>
          </a:prstGeom>
          <a:solidFill>
            <a:schemeClr val="accent6"/>
          </a:solidFill>
          <a:ln w="28575">
            <a:solidFill>
              <a:schemeClr val="accent2"/>
            </a:solidFill>
          </a:ln>
        </p:spPr>
        <p:txBody>
          <a:bodyPr wrap="square" rtlCol="0">
            <a:spAutoFit/>
          </a:bodyPr>
          <a:lstStyle/>
          <a:p>
            <a:r>
              <a:rPr lang="en-US" sz="2400" b="1" dirty="0">
                <a:solidFill>
                  <a:schemeClr val="accent3"/>
                </a:solidFill>
              </a:rPr>
              <a:t>Rural Low Income School Grant Program Guidelines:</a:t>
            </a:r>
          </a:p>
          <a:p>
            <a:endParaRPr lang="en-US" sz="2400" b="1" dirty="0">
              <a:solidFill>
                <a:schemeClr val="accent3"/>
              </a:solidFill>
            </a:endParaRPr>
          </a:p>
          <a:p>
            <a:r>
              <a:rPr lang="en-US" dirty="0"/>
              <a:t>An LEA is eligible for the RLIS program if all its schools have locale codes of 32, 33, 41, 42, or 43 and at least 20% of the children the LEA serves are from families below the poverty line.</a:t>
            </a:r>
            <a:r>
              <a:rPr lang="en-US" sz="2400" b="1" dirty="0">
                <a:solidFill>
                  <a:schemeClr val="accent3"/>
                </a:solidFill>
              </a:rPr>
              <a:t> </a:t>
            </a:r>
          </a:p>
          <a:p>
            <a:endParaRPr lang="en-US" sz="2400" b="1" dirty="0">
              <a:solidFill>
                <a:schemeClr val="accent3"/>
              </a:solidFill>
            </a:endParaRPr>
          </a:p>
          <a:p>
            <a:r>
              <a:rPr lang="en-US" sz="2400" dirty="0"/>
              <a:t>If an LEA participates in Small Rural School Achievement Grants (SRSA) they may not participate in RLIS simultaneously.</a:t>
            </a:r>
          </a:p>
          <a:p>
            <a:endParaRPr lang="en-US" sz="2400" dirty="0"/>
          </a:p>
          <a:p>
            <a:r>
              <a:rPr lang="en-US" sz="2400" dirty="0"/>
              <a:t>Funds May be utilized as prescribed in Title I-A, Title II-A, Title III, Title IV-A, Title IV-B,  and Parent/Family Engagement Activities.</a:t>
            </a:r>
          </a:p>
          <a:p>
            <a:endParaRPr lang="en-US" sz="2400" dirty="0">
              <a:solidFill>
                <a:schemeClr val="accent3"/>
              </a:solidFill>
            </a:endParaRPr>
          </a:p>
          <a:p>
            <a:endParaRPr lang="en-US" sz="2400" dirty="0">
              <a:solidFill>
                <a:schemeClr val="accent3"/>
              </a:solidFill>
            </a:endParaRPr>
          </a:p>
          <a:p>
            <a:endParaRPr lang="en-US" sz="2400" dirty="0"/>
          </a:p>
          <a:p>
            <a:endParaRPr lang="en-US" sz="2400" b="1" dirty="0"/>
          </a:p>
          <a:p>
            <a:endParaRPr lang="en-US" dirty="0"/>
          </a:p>
        </p:txBody>
      </p:sp>
      <p:pic>
        <p:nvPicPr>
          <p:cNvPr id="1026" name="Picture 2">
            <a:extLst>
              <a:ext uri="{FF2B5EF4-FFF2-40B4-BE49-F238E27FC236}">
                <a16:creationId xmlns:a16="http://schemas.microsoft.com/office/drawing/2014/main" id="{1F2769AC-9F3E-40D8-8393-A34C671448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803" y="436608"/>
            <a:ext cx="4183604" cy="567158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CD325ED3-8210-4F1A-8B43-2DEAF7BE371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494988319"/>
      </p:ext>
    </p:extLst>
  </p:cSld>
  <p:clrMapOvr>
    <a:masterClrMapping/>
  </p:clrMapOvr>
  <mc:AlternateContent xmlns:mc="http://schemas.openxmlformats.org/markup-compatibility/2006" xmlns:p14="http://schemas.microsoft.com/office/powerpoint/2010/main">
    <mc:Choice Requires="p14">
      <p:transition spd="slow" p14:dur="2000" advTm="55389"/>
    </mc:Choice>
    <mc:Fallback xmlns="">
      <p:transition spd="slow" advTm="55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92DE6-DCD3-441A-B2A6-92E39C92DFC0}"/>
              </a:ext>
            </a:extLst>
          </p:cNvPr>
          <p:cNvSpPr>
            <a:spLocks noGrp="1"/>
          </p:cNvSpPr>
          <p:nvPr>
            <p:ph type="title"/>
          </p:nvPr>
        </p:nvSpPr>
        <p:spPr/>
        <p:txBody>
          <a:bodyPr/>
          <a:lstStyle/>
          <a:p>
            <a:r>
              <a:rPr lang="en-US" dirty="0"/>
              <a:t>Sample allowable expenses in title v-B (</a:t>
            </a:r>
            <a:r>
              <a:rPr lang="en-US" dirty="0" err="1"/>
              <a:t>Rlis</a:t>
            </a:r>
            <a:r>
              <a:rPr lang="en-US" dirty="0"/>
              <a:t>)</a:t>
            </a:r>
          </a:p>
        </p:txBody>
      </p:sp>
      <p:sp>
        <p:nvSpPr>
          <p:cNvPr id="3" name="Content Placeholder 2">
            <a:extLst>
              <a:ext uri="{FF2B5EF4-FFF2-40B4-BE49-F238E27FC236}">
                <a16:creationId xmlns:a16="http://schemas.microsoft.com/office/drawing/2014/main" id="{38E6E2C6-E99E-487E-95F1-B867BDD9ECED}"/>
              </a:ext>
            </a:extLst>
          </p:cNvPr>
          <p:cNvSpPr>
            <a:spLocks noGrp="1"/>
          </p:cNvSpPr>
          <p:nvPr>
            <p:ph sz="half" idx="1"/>
          </p:nvPr>
        </p:nvSpPr>
        <p:spPr/>
        <p:txBody>
          <a:bodyPr/>
          <a:lstStyle/>
          <a:p>
            <a:r>
              <a:rPr lang="en-US" dirty="0"/>
              <a:t>Social and Emotional Learning and Support</a:t>
            </a:r>
          </a:p>
          <a:p>
            <a:r>
              <a:rPr lang="en-US" dirty="0"/>
              <a:t>Trauma-Informed Classroom Management</a:t>
            </a:r>
          </a:p>
          <a:p>
            <a:r>
              <a:rPr lang="en-US" dirty="0"/>
              <a:t>Addictive Behaviors Prevention (tobacco, alcohol, drugs)</a:t>
            </a:r>
          </a:p>
          <a:p>
            <a:r>
              <a:rPr lang="en-US" dirty="0"/>
              <a:t>Crisis Management</a:t>
            </a:r>
          </a:p>
          <a:p>
            <a:r>
              <a:rPr lang="en-US" dirty="0"/>
              <a:t>Conflict Resolution</a:t>
            </a:r>
          </a:p>
          <a:p>
            <a:r>
              <a:rPr lang="en-US" dirty="0"/>
              <a:t>Suicide Prevention/Staff Training </a:t>
            </a:r>
          </a:p>
          <a:p>
            <a:r>
              <a:rPr lang="en-US" dirty="0"/>
              <a:t>Bullying and Harassment Prevention</a:t>
            </a:r>
          </a:p>
          <a:p>
            <a:r>
              <a:rPr lang="en-US" dirty="0"/>
              <a:t>Healthy Active Living/Nutrition Education</a:t>
            </a:r>
          </a:p>
          <a:p>
            <a:endParaRPr lang="en-US" dirty="0"/>
          </a:p>
        </p:txBody>
      </p:sp>
      <p:sp>
        <p:nvSpPr>
          <p:cNvPr id="4" name="Content Placeholder 3">
            <a:extLst>
              <a:ext uri="{FF2B5EF4-FFF2-40B4-BE49-F238E27FC236}">
                <a16:creationId xmlns:a16="http://schemas.microsoft.com/office/drawing/2014/main" id="{DB35EAF5-13F9-4057-B9BA-C55EDD7952D5}"/>
              </a:ext>
            </a:extLst>
          </p:cNvPr>
          <p:cNvSpPr>
            <a:spLocks noGrp="1"/>
          </p:cNvSpPr>
          <p:nvPr>
            <p:ph sz="half" idx="2"/>
          </p:nvPr>
        </p:nvSpPr>
        <p:spPr/>
        <p:txBody>
          <a:bodyPr/>
          <a:lstStyle/>
          <a:p>
            <a:r>
              <a:rPr lang="en-US" dirty="0"/>
              <a:t>Improving Academic Achievement</a:t>
            </a:r>
          </a:p>
          <a:p>
            <a:r>
              <a:rPr lang="en-US" dirty="0"/>
              <a:t>Evidence Based Supplemental Curriculum</a:t>
            </a:r>
          </a:p>
          <a:p>
            <a:r>
              <a:rPr lang="en-US" dirty="0"/>
              <a:t>Technology Integration/Development/Expansion</a:t>
            </a:r>
          </a:p>
          <a:p>
            <a:r>
              <a:rPr lang="en-US" dirty="0"/>
              <a:t>Professional Learning and Development</a:t>
            </a:r>
          </a:p>
          <a:p>
            <a:r>
              <a:rPr lang="en-US" dirty="0"/>
              <a:t>Conferences and Trainings </a:t>
            </a:r>
          </a:p>
          <a:p>
            <a:r>
              <a:rPr lang="en-US" dirty="0"/>
              <a:t>Instructional Coaching/Educator Support</a:t>
            </a:r>
          </a:p>
          <a:p>
            <a:r>
              <a:rPr lang="en-US" dirty="0"/>
              <a:t>Summer School/Inter-session/Tutoring </a:t>
            </a:r>
          </a:p>
          <a:p>
            <a:r>
              <a:rPr lang="en-US" dirty="0"/>
              <a:t>Parent and Community Engagement </a:t>
            </a:r>
          </a:p>
          <a:p>
            <a:endParaRPr lang="en-US" dirty="0"/>
          </a:p>
        </p:txBody>
      </p:sp>
      <p:sp>
        <p:nvSpPr>
          <p:cNvPr id="5" name="Star: 5 Points 4">
            <a:extLst>
              <a:ext uri="{FF2B5EF4-FFF2-40B4-BE49-F238E27FC236}">
                <a16:creationId xmlns:a16="http://schemas.microsoft.com/office/drawing/2014/main" id="{FA592F7C-2003-42FF-93BC-72546BD909DB}"/>
              </a:ext>
            </a:extLst>
          </p:cNvPr>
          <p:cNvSpPr/>
          <p:nvPr/>
        </p:nvSpPr>
        <p:spPr>
          <a:xfrm>
            <a:off x="1679044" y="252665"/>
            <a:ext cx="7126733" cy="57209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sz="1600" b="1" dirty="0">
                <a:solidFill>
                  <a:srgbClr val="002060"/>
                </a:solidFill>
                <a:effectLst>
                  <a:outerShdw blurRad="38100" dist="38100" dir="2700000" algn="tl">
                    <a:srgbClr val="000000">
                      <a:alpha val="43137"/>
                    </a:srgbClr>
                  </a:outerShdw>
                </a:effectLst>
              </a:rPr>
              <a:t>Supplement NOT Supplant Rules apply</a:t>
            </a:r>
          </a:p>
          <a:p>
            <a:pPr marL="285750" indent="-285750" algn="ctr">
              <a:buFontTx/>
              <a:buChar char="-"/>
            </a:pPr>
            <a:r>
              <a:rPr lang="en-US" sz="1600" b="1" dirty="0">
                <a:solidFill>
                  <a:srgbClr val="002060"/>
                </a:solidFill>
                <a:effectLst>
                  <a:outerShdw blurRad="38100" dist="38100" dir="2700000" algn="tl">
                    <a:srgbClr val="000000">
                      <a:alpha val="43137"/>
                    </a:srgbClr>
                  </a:outerShdw>
                </a:effectLst>
              </a:rPr>
              <a:t>Necessary, Reasonable, &amp; Allocable </a:t>
            </a:r>
          </a:p>
          <a:p>
            <a:pPr marL="285750" indent="-285750" algn="ctr">
              <a:buFontTx/>
              <a:buChar char="-"/>
            </a:pPr>
            <a:r>
              <a:rPr lang="en-US" sz="1600" b="1" dirty="0">
                <a:solidFill>
                  <a:srgbClr val="002060"/>
                </a:solidFill>
                <a:effectLst>
                  <a:outerShdw blurRad="38100" dist="38100" dir="2700000" algn="tl">
                    <a:srgbClr val="000000">
                      <a:alpha val="43137"/>
                    </a:srgbClr>
                  </a:outerShdw>
                </a:effectLst>
              </a:rPr>
              <a:t>Timely &amp; Meaningful Private School Consultation required</a:t>
            </a:r>
          </a:p>
        </p:txBody>
      </p:sp>
      <p:pic>
        <p:nvPicPr>
          <p:cNvPr id="7" name="Audio 6">
            <a:hlinkClick r:id="" action="ppaction://media"/>
            <a:extLst>
              <a:ext uri="{FF2B5EF4-FFF2-40B4-BE49-F238E27FC236}">
                <a16:creationId xmlns:a16="http://schemas.microsoft.com/office/drawing/2014/main" id="{E0CCF477-9415-4627-9FD0-92A7F430273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927616481"/>
      </p:ext>
    </p:extLst>
  </p:cSld>
  <p:clrMapOvr>
    <a:masterClrMapping/>
  </p:clrMapOvr>
  <mc:AlternateContent xmlns:mc="http://schemas.openxmlformats.org/markup-compatibility/2006" xmlns:p14="http://schemas.microsoft.com/office/powerpoint/2010/main">
    <mc:Choice Requires="p14">
      <p:transition spd="slow" p14:dur="2000" advTm="40017"/>
    </mc:Choice>
    <mc:Fallback xmlns="">
      <p:transition spd="slow" advTm="40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D99F-3E61-43F4-8DEC-5A2445FF46E8}"/>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Today’s purpose</a:t>
            </a:r>
          </a:p>
        </p:txBody>
      </p:sp>
      <p:sp>
        <p:nvSpPr>
          <p:cNvPr id="3" name="Content Placeholder 2">
            <a:extLst>
              <a:ext uri="{FF2B5EF4-FFF2-40B4-BE49-F238E27FC236}">
                <a16:creationId xmlns:a16="http://schemas.microsoft.com/office/drawing/2014/main" id="{DC2AD754-27EC-42FA-B32F-92041D484070}"/>
              </a:ext>
            </a:extLst>
          </p:cNvPr>
          <p:cNvSpPr>
            <a:spLocks noGrp="1"/>
          </p:cNvSpPr>
          <p:nvPr>
            <p:ph idx="1"/>
          </p:nvPr>
        </p:nvSpPr>
        <p:spPr/>
        <p:txBody>
          <a:bodyPr>
            <a:normAutofit/>
          </a:bodyPr>
          <a:lstStyle/>
          <a:p>
            <a:pPr marL="0" indent="0">
              <a:buNone/>
            </a:pPr>
            <a:r>
              <a:rPr lang="en-US" sz="2800" dirty="0"/>
              <a:t>Disseminate proposed changes to the Title IV-B (RLIS) grant under the State of Arizona ESSA Plan</a:t>
            </a:r>
          </a:p>
        </p:txBody>
      </p:sp>
      <p:pic>
        <p:nvPicPr>
          <p:cNvPr id="5" name="Audio 4">
            <a:hlinkClick r:id="" action="ppaction://media"/>
            <a:extLst>
              <a:ext uri="{FF2B5EF4-FFF2-40B4-BE49-F238E27FC236}">
                <a16:creationId xmlns:a16="http://schemas.microsoft.com/office/drawing/2014/main" id="{A1C2088D-CCC5-4B20-B08E-12E16E5518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2324630"/>
      </p:ext>
    </p:extLst>
  </p:cSld>
  <p:clrMapOvr>
    <a:masterClrMapping/>
  </p:clrMapOvr>
  <mc:AlternateContent xmlns:mc="http://schemas.openxmlformats.org/markup-compatibility/2006" xmlns:p14="http://schemas.microsoft.com/office/powerpoint/2010/main">
    <mc:Choice Requires="p14">
      <p:transition spd="slow" p14:dur="2000" advTm="13407"/>
    </mc:Choice>
    <mc:Fallback xmlns="">
      <p:transition spd="slow" advTm="13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83F11E-ECB3-4046-A121-A45C6FF631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557649-144C-48C2-9EB0-576250B415D2}"/>
              </a:ext>
            </a:extLst>
          </p:cNvPr>
          <p:cNvPicPr>
            <a:picLocks noChangeAspect="1"/>
          </p:cNvPicPr>
          <p:nvPr/>
        </p:nvPicPr>
        <p:blipFill>
          <a:blip r:embed="rId4"/>
          <a:stretch>
            <a:fillRect/>
          </a:stretch>
        </p:blipFill>
        <p:spPr>
          <a:xfrm>
            <a:off x="1101344" y="1047665"/>
            <a:ext cx="4887949" cy="4984740"/>
          </a:xfrm>
          <a:prstGeom prst="rect">
            <a:avLst/>
          </a:prstGeom>
        </p:spPr>
      </p:pic>
      <p:sp>
        <p:nvSpPr>
          <p:cNvPr id="11" name="Rectangle 10">
            <a:extLst>
              <a:ext uri="{FF2B5EF4-FFF2-40B4-BE49-F238E27FC236}">
                <a16:creationId xmlns:a16="http://schemas.microsoft.com/office/drawing/2014/main" id="{7B28B346-1639-4F05-9EBC-808A9DC665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0691261-70E3-4549-B868-ECF7FFF4D7F9}"/>
              </a:ext>
            </a:extLst>
          </p:cNvPr>
          <p:cNvSpPr>
            <a:spLocks noGrp="1"/>
          </p:cNvSpPr>
          <p:nvPr>
            <p:ph type="ctrTitle"/>
          </p:nvPr>
        </p:nvSpPr>
        <p:spPr>
          <a:xfrm>
            <a:off x="7261934" y="1419225"/>
            <a:ext cx="4115917" cy="2085869"/>
          </a:xfrm>
        </p:spPr>
        <p:txBody>
          <a:bodyPr>
            <a:normAutofit/>
          </a:bodyPr>
          <a:lstStyle/>
          <a:p>
            <a:r>
              <a:rPr lang="en-US" dirty="0">
                <a:solidFill>
                  <a:srgbClr val="FFFFFF"/>
                </a:solidFill>
                <a:effectLst>
                  <a:outerShdw blurRad="38100" dist="38100" dir="2700000" algn="tl">
                    <a:srgbClr val="000000">
                      <a:alpha val="43137"/>
                    </a:srgbClr>
                  </a:outerShdw>
                </a:effectLst>
              </a:rPr>
              <a:t>Current state plan overview</a:t>
            </a:r>
          </a:p>
        </p:txBody>
      </p:sp>
      <p:sp>
        <p:nvSpPr>
          <p:cNvPr id="3" name="Subtitle 2">
            <a:extLst>
              <a:ext uri="{FF2B5EF4-FFF2-40B4-BE49-F238E27FC236}">
                <a16:creationId xmlns:a16="http://schemas.microsoft.com/office/drawing/2014/main" id="{9DBDE686-DB32-469A-8BBE-666BFC3DE678}"/>
              </a:ext>
            </a:extLst>
          </p:cNvPr>
          <p:cNvSpPr>
            <a:spLocks noGrp="1"/>
          </p:cNvSpPr>
          <p:nvPr>
            <p:ph type="subTitle" idx="1"/>
          </p:nvPr>
        </p:nvSpPr>
        <p:spPr>
          <a:xfrm>
            <a:off x="7261934" y="3505095"/>
            <a:ext cx="4115917" cy="1733655"/>
          </a:xfrm>
        </p:spPr>
        <p:txBody>
          <a:bodyPr>
            <a:normAutofit/>
          </a:bodyPr>
          <a:lstStyle/>
          <a:p>
            <a:r>
              <a:rPr lang="en-US" b="1" dirty="0">
                <a:effectLst>
                  <a:outerShdw blurRad="38100" dist="38100" dir="2700000" algn="tl">
                    <a:srgbClr val="000000">
                      <a:alpha val="43137"/>
                    </a:srgbClr>
                  </a:outerShdw>
                </a:effectLst>
              </a:rPr>
              <a:t> </a:t>
            </a:r>
          </a:p>
        </p:txBody>
      </p:sp>
      <p:sp>
        <p:nvSpPr>
          <p:cNvPr id="13" name="Rectangle 12">
            <a:extLst>
              <a:ext uri="{FF2B5EF4-FFF2-40B4-BE49-F238E27FC236}">
                <a16:creationId xmlns:a16="http://schemas.microsoft.com/office/drawing/2014/main" id="{5CF77191-9839-40D9-B04E-85DF01BB0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052796"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BF007B11-F4C3-4A9E-AAA8-D52C8C1AD9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306" y="457200"/>
            <a:ext cx="3052798"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71D0F6C-C993-4E97-A103-9448E35FE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453643"/>
            <a:ext cx="5009388"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7" name="Audio 6">
            <a:hlinkClick r:id="" action="ppaction://media"/>
            <a:extLst>
              <a:ext uri="{FF2B5EF4-FFF2-40B4-BE49-F238E27FC236}">
                <a16:creationId xmlns:a16="http://schemas.microsoft.com/office/drawing/2014/main" id="{6073E14D-5D79-4A6E-87D6-B592F1DCCC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27114428"/>
      </p:ext>
    </p:extLst>
  </p:cSld>
  <p:clrMapOvr>
    <a:masterClrMapping/>
  </p:clrMapOvr>
  <mc:AlternateContent xmlns:mc="http://schemas.openxmlformats.org/markup-compatibility/2006" xmlns:p14="http://schemas.microsoft.com/office/powerpoint/2010/main">
    <mc:Choice Requires="p14">
      <p:transition spd="slow" p14:dur="2000" advTm="5930"/>
    </mc:Choice>
    <mc:Fallback xmlns="">
      <p:transition spd="slow" advTm="5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B683D-777E-402C-AAEE-46DBCB052160}"/>
              </a:ext>
            </a:extLst>
          </p:cNvPr>
          <p:cNvSpPr>
            <a:spLocks noGrp="1"/>
          </p:cNvSpPr>
          <p:nvPr>
            <p:ph type="title"/>
          </p:nvPr>
        </p:nvSpPr>
        <p:spPr/>
        <p:txBody>
          <a:bodyPr/>
          <a:lstStyle/>
          <a:p>
            <a:r>
              <a:rPr lang="en-US" dirty="0"/>
              <a:t>Current plan -Purpose</a:t>
            </a:r>
          </a:p>
        </p:txBody>
      </p:sp>
      <p:sp>
        <p:nvSpPr>
          <p:cNvPr id="3" name="Content Placeholder 2">
            <a:extLst>
              <a:ext uri="{FF2B5EF4-FFF2-40B4-BE49-F238E27FC236}">
                <a16:creationId xmlns:a16="http://schemas.microsoft.com/office/drawing/2014/main" id="{0B4B2B77-6998-4720-A179-1F662B41051D}"/>
              </a:ext>
            </a:extLst>
          </p:cNvPr>
          <p:cNvSpPr>
            <a:spLocks noGrp="1"/>
          </p:cNvSpPr>
          <p:nvPr>
            <p:ph idx="1"/>
          </p:nvPr>
        </p:nvSpPr>
        <p:spPr/>
        <p:txBody>
          <a:bodyPr/>
          <a:lstStyle/>
          <a:p>
            <a:r>
              <a:rPr lang="en-US" dirty="0"/>
              <a:t>Supports Low Income Rural Schools </a:t>
            </a:r>
          </a:p>
          <a:p>
            <a:r>
              <a:rPr lang="en-US" dirty="0"/>
              <a:t>Over arching intent is to provide support for academic success </a:t>
            </a:r>
          </a:p>
        </p:txBody>
      </p:sp>
      <p:pic>
        <p:nvPicPr>
          <p:cNvPr id="5" name="Audio 4">
            <a:hlinkClick r:id="" action="ppaction://media"/>
            <a:extLst>
              <a:ext uri="{FF2B5EF4-FFF2-40B4-BE49-F238E27FC236}">
                <a16:creationId xmlns:a16="http://schemas.microsoft.com/office/drawing/2014/main" id="{D3D693F4-E716-4181-A458-897B64D3FA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09885486"/>
      </p:ext>
    </p:extLst>
  </p:cSld>
  <p:clrMapOvr>
    <a:masterClrMapping/>
  </p:clrMapOvr>
  <mc:AlternateContent xmlns:mc="http://schemas.openxmlformats.org/markup-compatibility/2006" xmlns:p14="http://schemas.microsoft.com/office/powerpoint/2010/main">
    <mc:Choice Requires="p14">
      <p:transition spd="slow" p14:dur="2000" advTm="13871"/>
    </mc:Choice>
    <mc:Fallback xmlns="">
      <p:transition spd="slow" advTm="13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
</p:tagLst>
</file>

<file path=ppt/tags/tag2.xml><?xml version="1.0" encoding="utf-8"?>
<p:tagLst xmlns:a="http://schemas.openxmlformats.org/drawingml/2006/main" xmlns:r="http://schemas.openxmlformats.org/officeDocument/2006/relationships" xmlns:p="http://schemas.openxmlformats.org/presentationml/2006/main">
  <p:tag name="TIMING" val="|24.4"/>
</p:tagLst>
</file>

<file path=ppt/tags/tag3.xml><?xml version="1.0" encoding="utf-8"?>
<p:tagLst xmlns:a="http://schemas.openxmlformats.org/drawingml/2006/main" xmlns:r="http://schemas.openxmlformats.org/officeDocument/2006/relationships" xmlns:p="http://schemas.openxmlformats.org/presentationml/2006/main">
  <p:tag name="TIMING" val="|38.5"/>
</p:tagLst>
</file>

<file path=ppt/theme/theme1.xml><?xml version="1.0" encoding="utf-8"?>
<a:theme xmlns:a="http://schemas.openxmlformats.org/drawingml/2006/main" name="Dividend">
  <a:themeElements>
    <a:clrScheme name="Custom 2">
      <a:dk1>
        <a:srgbClr val="000000"/>
      </a:dk1>
      <a:lt1>
        <a:sysClr val="window" lastClr="FFFFFF"/>
      </a:lt1>
      <a:dk2>
        <a:srgbClr val="2A1A00"/>
      </a:dk2>
      <a:lt2>
        <a:srgbClr val="F3F3F2"/>
      </a:lt2>
      <a:accent1>
        <a:srgbClr val="FBC84F"/>
      </a:accent1>
      <a:accent2>
        <a:srgbClr val="151384"/>
      </a:accent2>
      <a:accent3>
        <a:srgbClr val="D3110C"/>
      </a:accent3>
      <a:accent4>
        <a:srgbClr val="151384"/>
      </a:accent4>
      <a:accent5>
        <a:srgbClr val="D3110C"/>
      </a:accent5>
      <a:accent6>
        <a:srgbClr val="FBC84F"/>
      </a:accent6>
      <a:hlink>
        <a:srgbClr val="000000"/>
      </a:hlink>
      <a:folHlink>
        <a:srgbClr val="FFFFFF"/>
      </a:folHlink>
    </a:clrScheme>
    <a:fontScheme name="Custom 2">
      <a:majorFont>
        <a:latin typeface="Arial"/>
        <a:ea typeface=""/>
        <a:cs typeface=""/>
      </a:majorFont>
      <a:minorFont>
        <a:latin typeface="Aria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ADE PPT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28F55A438CAA749BFA79916C5F1DD64" ma:contentTypeVersion="13" ma:contentTypeDescription="Create a new document." ma:contentTypeScope="" ma:versionID="68b6e75c4866f0f06ed6adc34a3d0277">
  <xsd:schema xmlns:xsd="http://www.w3.org/2001/XMLSchema" xmlns:xs="http://www.w3.org/2001/XMLSchema" xmlns:p="http://schemas.microsoft.com/office/2006/metadata/properties" xmlns:ns3="20e454f4-3b14-414b-9f0b-a1f1e5573b61" xmlns:ns4="ac5d5c29-9739-4184-85c5-69484fc575aa" targetNamespace="http://schemas.microsoft.com/office/2006/metadata/properties" ma:root="true" ma:fieldsID="6ca97983b1eb54ae6953faf125366594" ns3:_="" ns4:_="">
    <xsd:import namespace="20e454f4-3b14-414b-9f0b-a1f1e5573b61"/>
    <xsd:import namespace="ac5d5c29-9739-4184-85c5-69484fc575a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e454f4-3b14-414b-9f0b-a1f1e5573b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c5d5c29-9739-4184-85c5-69484fc575a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6200221-92C1-4A96-BDFF-1091C1CFD3E9}">
  <ds:schemaRefs>
    <ds:schemaRef ds:uri="http://schemas.microsoft.com/sharepoint/v3/contenttype/forms"/>
  </ds:schemaRefs>
</ds:datastoreItem>
</file>

<file path=customXml/itemProps2.xml><?xml version="1.0" encoding="utf-8"?>
<ds:datastoreItem xmlns:ds="http://schemas.openxmlformats.org/officeDocument/2006/customXml" ds:itemID="{279275C9-3835-4D8A-BFA4-350FA753D1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e454f4-3b14-414b-9f0b-a1f1e5573b61"/>
    <ds:schemaRef ds:uri="ac5d5c29-9739-4184-85c5-69484fc575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C5DB66-212E-40F7-9533-70E65619F74A}">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20e454f4-3b14-414b-9f0b-a1f1e5573b61"/>
    <ds:schemaRef ds:uri="ac5d5c29-9739-4184-85c5-69484fc575aa"/>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14645</TotalTime>
  <Words>2191</Words>
  <Application>Microsoft Office PowerPoint</Application>
  <PresentationFormat>Widescreen</PresentationFormat>
  <Paragraphs>144</Paragraphs>
  <Slides>22</Slides>
  <Notes>14</Notes>
  <HiddenSlides>0</HiddenSlides>
  <MMClips>21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Arial</vt:lpstr>
      <vt:lpstr>Calibri</vt:lpstr>
      <vt:lpstr>Corbel</vt:lpstr>
      <vt:lpstr>Lato</vt:lpstr>
      <vt:lpstr>Segoe UI</vt:lpstr>
      <vt:lpstr>Wingdings</vt:lpstr>
      <vt:lpstr>Wingdings 2</vt:lpstr>
      <vt:lpstr>Dividend</vt:lpstr>
      <vt:lpstr>ADE PPT_template</vt:lpstr>
      <vt:lpstr>Educator &amp; School Excellence</vt:lpstr>
      <vt:lpstr>Arizona’s ESSA Plan…</vt:lpstr>
      <vt:lpstr>Why Revise the Plan?</vt:lpstr>
      <vt:lpstr>RLIS Provides equity</vt:lpstr>
      <vt:lpstr>PowerPoint Presentation</vt:lpstr>
      <vt:lpstr>Sample allowable expenses in title v-B (Rlis)</vt:lpstr>
      <vt:lpstr>Today’s purpose</vt:lpstr>
      <vt:lpstr>Current state plan overview</vt:lpstr>
      <vt:lpstr>Current plan -Purpose</vt:lpstr>
      <vt:lpstr>Current-developing,  monitoring, evaluating outcomes</vt:lpstr>
      <vt:lpstr>Proposed revisions</vt:lpstr>
      <vt:lpstr>Revision 1: program objective-current</vt:lpstr>
      <vt:lpstr>PowerPoint Presentation</vt:lpstr>
      <vt:lpstr>REVISION 2: TECHNICAL ASSISTANCE-CURRENT</vt:lpstr>
      <vt:lpstr>REVISION 2: TECHNICAL ASSISTANCE PROPOSED</vt:lpstr>
      <vt:lpstr>Opportunity for public comment</vt:lpstr>
      <vt:lpstr>Feedback from first public meeting </vt:lpstr>
      <vt:lpstr>Concerns regarding revisions</vt:lpstr>
      <vt:lpstr>Essa state plan revision timeline </vt:lpstr>
      <vt:lpstr>Essa state plan revision timeline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Educator &amp; School Excellence</dc:title>
  <dc:creator>Dustin</dc:creator>
  <cp:lastModifiedBy>O'Neil, Emily</cp:lastModifiedBy>
  <cp:revision>21</cp:revision>
  <dcterms:created xsi:type="dcterms:W3CDTF">2020-12-03T17:47:49Z</dcterms:created>
  <dcterms:modified xsi:type="dcterms:W3CDTF">2021-07-23T18:35:37Z</dcterms:modified>
</cp:coreProperties>
</file>