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871" r:id="rId6"/>
    <p:sldId id="875" r:id="rId7"/>
    <p:sldId id="872" r:id="rId8"/>
    <p:sldId id="874" r:id="rId9"/>
    <p:sldId id="873" r:id="rId10"/>
    <p:sldId id="876" r:id="rId11"/>
    <p:sldId id="822" r:id="rId12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, Whitney" initials="MW" lastIdx="1" clrIdx="0">
    <p:extLst>
      <p:ext uri="{19B8F6BF-5375-455C-9EA6-DF929625EA0E}">
        <p15:presenceInfo xmlns:p15="http://schemas.microsoft.com/office/powerpoint/2012/main" userId="S::Whitney.Marsh@azed.gov::c241630a-9b57-4a08-8fe8-66f002222a1e" providerId="AD"/>
      </p:ext>
    </p:extLst>
  </p:cmAuthor>
  <p:cmAuthor id="2" name="Ross, Sean" initials="RS" lastIdx="1" clrIdx="1">
    <p:extLst>
      <p:ext uri="{19B8F6BF-5375-455C-9EA6-DF929625EA0E}">
        <p15:presenceInfo xmlns:p15="http://schemas.microsoft.com/office/powerpoint/2012/main" userId="S::Sean.Ross@azed.gov::864d3444-de56-4b74-901d-00c9f7516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012169"/>
    <a:srgbClr val="BF0D3E"/>
    <a:srgbClr val="FFFFFF"/>
    <a:srgbClr val="FF0000"/>
    <a:srgbClr val="000000"/>
    <a:srgbClr val="CF8CDC"/>
    <a:srgbClr val="002A7E"/>
    <a:srgbClr val="DE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26F72-BAB2-43EB-821F-FC4DDB26E22F}" v="29" dt="2021-04-28T20:54:1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7" autoAdjust="0"/>
    <p:restoredTop sz="82318" autoAdjust="0"/>
  </p:normalViewPr>
  <p:slideViewPr>
    <p:cSldViewPr snapToGrid="0">
      <p:cViewPr varScale="1">
        <p:scale>
          <a:sx n="124" d="100"/>
          <a:sy n="124" d="100"/>
        </p:scale>
        <p:origin x="82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6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, Sean" userId="864d3444-de56-4b74-901d-00c9f7516f1f" providerId="ADAL" clId="{DD626F72-BAB2-43EB-821F-FC4DDB26E22F}"/>
    <pc:docChg chg="custSel addSld delSld modSld sldOrd">
      <pc:chgData name="Ross, Sean" userId="864d3444-de56-4b74-901d-00c9f7516f1f" providerId="ADAL" clId="{DD626F72-BAB2-43EB-821F-FC4DDB26E22F}" dt="2021-04-28T20:54:23.813" v="526" actId="1076"/>
      <pc:docMkLst>
        <pc:docMk/>
      </pc:docMkLst>
      <pc:sldChg chg="modSp mod">
        <pc:chgData name="Ross, Sean" userId="864d3444-de56-4b74-901d-00c9f7516f1f" providerId="ADAL" clId="{DD626F72-BAB2-43EB-821F-FC4DDB26E22F}" dt="2021-04-19T20:06:00.741" v="96" actId="20577"/>
        <pc:sldMkLst>
          <pc:docMk/>
          <pc:sldMk cId="0" sldId="256"/>
        </pc:sldMkLst>
        <pc:spChg chg="mod">
          <ac:chgData name="Ross, Sean" userId="864d3444-de56-4b74-901d-00c9f7516f1f" providerId="ADAL" clId="{DD626F72-BAB2-43EB-821F-FC4DDB26E22F}" dt="2021-04-19T20:06:00.741" v="96" actId="20577"/>
          <ac:spMkLst>
            <pc:docMk/>
            <pc:sldMk cId="0" sldId="256"/>
            <ac:spMk id="2" creationId="{139F4441-56BB-41E7-9866-05A9F2657BF8}"/>
          </ac:spMkLst>
        </pc:spChg>
      </pc:sldChg>
      <pc:sldChg chg="modSp add mod">
        <pc:chgData name="Ross, Sean" userId="864d3444-de56-4b74-901d-00c9f7516f1f" providerId="ADAL" clId="{DD626F72-BAB2-43EB-821F-FC4DDB26E22F}" dt="2021-04-28T20:54:23.813" v="526" actId="1076"/>
        <pc:sldMkLst>
          <pc:docMk/>
          <pc:sldMk cId="4115660958" sldId="822"/>
        </pc:sldMkLst>
        <pc:graphicFrameChg chg="mod modGraphic">
          <ac:chgData name="Ross, Sean" userId="864d3444-de56-4b74-901d-00c9f7516f1f" providerId="ADAL" clId="{DD626F72-BAB2-43EB-821F-FC4DDB26E22F}" dt="2021-04-28T20:54:23.813" v="526" actId="1076"/>
          <ac:graphicFrameMkLst>
            <pc:docMk/>
            <pc:sldMk cId="4115660958" sldId="822"/>
            <ac:graphicFrameMk id="4" creationId="{76311D9F-0C1E-4615-8AC5-13C01CF6B852}"/>
          </ac:graphicFrameMkLst>
        </pc:graphicFrameChg>
      </pc:sldChg>
      <pc:sldChg chg="del">
        <pc:chgData name="Ross, Sean" userId="864d3444-de56-4b74-901d-00c9f7516f1f" providerId="ADAL" clId="{DD626F72-BAB2-43EB-821F-FC4DDB26E22F}" dt="2021-04-19T20:06:15.564" v="100" actId="47"/>
        <pc:sldMkLst>
          <pc:docMk/>
          <pc:sldMk cId="3300579485" sldId="862"/>
        </pc:sldMkLst>
      </pc:sldChg>
      <pc:sldChg chg="del">
        <pc:chgData name="Ross, Sean" userId="864d3444-de56-4b74-901d-00c9f7516f1f" providerId="ADAL" clId="{DD626F72-BAB2-43EB-821F-FC4DDB26E22F}" dt="2021-04-19T20:06:21.021" v="105" actId="47"/>
        <pc:sldMkLst>
          <pc:docMk/>
          <pc:sldMk cId="174324247" sldId="863"/>
        </pc:sldMkLst>
      </pc:sldChg>
      <pc:sldChg chg="del">
        <pc:chgData name="Ross, Sean" userId="864d3444-de56-4b74-901d-00c9f7516f1f" providerId="ADAL" clId="{DD626F72-BAB2-43EB-821F-FC4DDB26E22F}" dt="2021-04-19T20:06:16.838" v="101" actId="47"/>
        <pc:sldMkLst>
          <pc:docMk/>
          <pc:sldMk cId="3491930745" sldId="864"/>
        </pc:sldMkLst>
      </pc:sldChg>
      <pc:sldChg chg="del">
        <pc:chgData name="Ross, Sean" userId="864d3444-de56-4b74-901d-00c9f7516f1f" providerId="ADAL" clId="{DD626F72-BAB2-43EB-821F-FC4DDB26E22F}" dt="2021-04-19T20:06:17.404" v="102" actId="47"/>
        <pc:sldMkLst>
          <pc:docMk/>
          <pc:sldMk cId="2936628348" sldId="865"/>
        </pc:sldMkLst>
      </pc:sldChg>
      <pc:sldChg chg="del">
        <pc:chgData name="Ross, Sean" userId="864d3444-de56-4b74-901d-00c9f7516f1f" providerId="ADAL" clId="{DD626F72-BAB2-43EB-821F-FC4DDB26E22F}" dt="2021-04-19T20:06:21.626" v="106" actId="47"/>
        <pc:sldMkLst>
          <pc:docMk/>
          <pc:sldMk cId="163199203" sldId="866"/>
        </pc:sldMkLst>
      </pc:sldChg>
      <pc:sldChg chg="del">
        <pc:chgData name="Ross, Sean" userId="864d3444-de56-4b74-901d-00c9f7516f1f" providerId="ADAL" clId="{DD626F72-BAB2-43EB-821F-FC4DDB26E22F}" dt="2021-04-19T20:06:10.722" v="98" actId="47"/>
        <pc:sldMkLst>
          <pc:docMk/>
          <pc:sldMk cId="2645369439" sldId="867"/>
        </pc:sldMkLst>
      </pc:sldChg>
      <pc:sldChg chg="del">
        <pc:chgData name="Ross, Sean" userId="864d3444-de56-4b74-901d-00c9f7516f1f" providerId="ADAL" clId="{DD626F72-BAB2-43EB-821F-FC4DDB26E22F}" dt="2021-04-19T20:06:14.393" v="99" actId="47"/>
        <pc:sldMkLst>
          <pc:docMk/>
          <pc:sldMk cId="3833983046" sldId="868"/>
        </pc:sldMkLst>
      </pc:sldChg>
      <pc:sldChg chg="del">
        <pc:chgData name="Ross, Sean" userId="864d3444-de56-4b74-901d-00c9f7516f1f" providerId="ADAL" clId="{DD626F72-BAB2-43EB-821F-FC4DDB26E22F}" dt="2021-04-19T20:06:18.659" v="103" actId="47"/>
        <pc:sldMkLst>
          <pc:docMk/>
          <pc:sldMk cId="888755277" sldId="869"/>
        </pc:sldMkLst>
      </pc:sldChg>
      <pc:sldChg chg="del">
        <pc:chgData name="Ross, Sean" userId="864d3444-de56-4b74-901d-00c9f7516f1f" providerId="ADAL" clId="{DD626F72-BAB2-43EB-821F-FC4DDB26E22F}" dt="2021-04-19T20:06:06.178" v="97" actId="47"/>
        <pc:sldMkLst>
          <pc:docMk/>
          <pc:sldMk cId="6531066" sldId="870"/>
        </pc:sldMkLst>
      </pc:sldChg>
      <pc:sldChg chg="addSp delSp modSp mod ord addCm delCm modNotesTx">
        <pc:chgData name="Ross, Sean" userId="864d3444-de56-4b74-901d-00c9f7516f1f" providerId="ADAL" clId="{DD626F72-BAB2-43EB-821F-FC4DDB26E22F}" dt="2021-04-28T20:51:46.608" v="446"/>
        <pc:sldMkLst>
          <pc:docMk/>
          <pc:sldMk cId="1024610679" sldId="871"/>
        </pc:sldMkLst>
        <pc:spChg chg="mod">
          <ac:chgData name="Ross, Sean" userId="864d3444-de56-4b74-901d-00c9f7516f1f" providerId="ADAL" clId="{DD626F72-BAB2-43EB-821F-FC4DDB26E22F}" dt="2021-04-19T20:13:59.765" v="171" actId="6549"/>
          <ac:spMkLst>
            <pc:docMk/>
            <pc:sldMk cId="1024610679" sldId="871"/>
            <ac:spMk id="2" creationId="{E1C5823E-A4F5-44AC-8B17-E96C18C703C3}"/>
          </ac:spMkLst>
        </pc:spChg>
        <pc:spChg chg="mod">
          <ac:chgData name="Ross, Sean" userId="864d3444-de56-4b74-901d-00c9f7516f1f" providerId="ADAL" clId="{DD626F72-BAB2-43EB-821F-FC4DDB26E22F}" dt="2021-04-20T15:06:06.252" v="290" actId="20577"/>
          <ac:spMkLst>
            <pc:docMk/>
            <pc:sldMk cId="1024610679" sldId="871"/>
            <ac:spMk id="5" creationId="{D53E4918-4104-48D7-9142-3406953932EF}"/>
          </ac:spMkLst>
        </pc:spChg>
        <pc:picChg chg="add mod">
          <ac:chgData name="Ross, Sean" userId="864d3444-de56-4b74-901d-00c9f7516f1f" providerId="ADAL" clId="{DD626F72-BAB2-43EB-821F-FC4DDB26E22F}" dt="2021-04-28T20:51:46.608" v="446"/>
          <ac:picMkLst>
            <pc:docMk/>
            <pc:sldMk cId="1024610679" sldId="871"/>
            <ac:picMk id="3" creationId="{217F6DA6-6F60-4A13-9E56-C7DE567E762D}"/>
          </ac:picMkLst>
        </pc:picChg>
        <pc:picChg chg="add del mod">
          <ac:chgData name="Ross, Sean" userId="864d3444-de56-4b74-901d-00c9f7516f1f" providerId="ADAL" clId="{DD626F72-BAB2-43EB-821F-FC4DDB26E22F}" dt="2021-04-20T15:06:22.360" v="292" actId="478"/>
          <ac:picMkLst>
            <pc:docMk/>
            <pc:sldMk cId="1024610679" sldId="871"/>
            <ac:picMk id="3" creationId="{E37D2FEC-6354-4EDB-AF05-33195211CB3E}"/>
          </ac:picMkLst>
        </pc:picChg>
        <pc:picChg chg="add del mod">
          <ac:chgData name="Ross, Sean" userId="864d3444-de56-4b74-901d-00c9f7516f1f" providerId="ADAL" clId="{DD626F72-BAB2-43EB-821F-FC4DDB26E22F}" dt="2021-04-28T20:51:19.106" v="441" actId="478"/>
          <ac:picMkLst>
            <pc:docMk/>
            <pc:sldMk cId="1024610679" sldId="871"/>
            <ac:picMk id="4" creationId="{67FA1AF3-791B-4AF2-A1E9-F0A2F1FCD0A6}"/>
          </ac:picMkLst>
        </pc:picChg>
      </pc:sldChg>
      <pc:sldChg chg="addSp delSp modSp new mod">
        <pc:chgData name="Ross, Sean" userId="864d3444-de56-4b74-901d-00c9f7516f1f" providerId="ADAL" clId="{DD626F72-BAB2-43EB-821F-FC4DDB26E22F}" dt="2021-04-19T20:32:08.315" v="242" actId="1076"/>
        <pc:sldMkLst>
          <pc:docMk/>
          <pc:sldMk cId="171838594" sldId="872"/>
        </pc:sldMkLst>
        <pc:spChg chg="add del mod">
          <ac:chgData name="Ross, Sean" userId="864d3444-de56-4b74-901d-00c9f7516f1f" providerId="ADAL" clId="{DD626F72-BAB2-43EB-821F-FC4DDB26E22F}" dt="2021-04-19T20:22:42.479" v="196" actId="478"/>
          <ac:spMkLst>
            <pc:docMk/>
            <pc:sldMk cId="171838594" sldId="872"/>
            <ac:spMk id="3" creationId="{976C39B0-0F81-4FE6-8886-9557E88C7B2B}"/>
          </ac:spMkLst>
        </pc:spChg>
        <pc:spChg chg="add mod">
          <ac:chgData name="Ross, Sean" userId="864d3444-de56-4b74-901d-00c9f7516f1f" providerId="ADAL" clId="{DD626F72-BAB2-43EB-821F-FC4DDB26E22F}" dt="2021-04-19T20:22:55.590" v="205" actId="20577"/>
          <ac:spMkLst>
            <pc:docMk/>
            <pc:sldMk cId="171838594" sldId="872"/>
            <ac:spMk id="4" creationId="{F2C499B1-8980-4294-9034-9EEEAC6AD245}"/>
          </ac:spMkLst>
        </pc:spChg>
        <pc:picChg chg="add mod">
          <ac:chgData name="Ross, Sean" userId="864d3444-de56-4b74-901d-00c9f7516f1f" providerId="ADAL" clId="{DD626F72-BAB2-43EB-821F-FC4DDB26E22F}" dt="2021-04-19T20:32:08.315" v="242" actId="1076"/>
          <ac:picMkLst>
            <pc:docMk/>
            <pc:sldMk cId="171838594" sldId="872"/>
            <ac:picMk id="5" creationId="{38DB7008-A58E-416F-856D-B5B994A1F8E4}"/>
          </ac:picMkLst>
        </pc:picChg>
      </pc:sldChg>
      <pc:sldChg chg="del">
        <pc:chgData name="Ross, Sean" userId="864d3444-de56-4b74-901d-00c9f7516f1f" providerId="ADAL" clId="{DD626F72-BAB2-43EB-821F-FC4DDB26E22F}" dt="2021-04-19T20:06:20.310" v="104" actId="47"/>
        <pc:sldMkLst>
          <pc:docMk/>
          <pc:sldMk cId="1517376055" sldId="872"/>
        </pc:sldMkLst>
      </pc:sldChg>
      <pc:sldChg chg="addSp delSp modSp add mod ord">
        <pc:chgData name="Ross, Sean" userId="864d3444-de56-4b74-901d-00c9f7516f1f" providerId="ADAL" clId="{DD626F72-BAB2-43EB-821F-FC4DDB26E22F}" dt="2021-04-27T21:13:20.608" v="440"/>
        <pc:sldMkLst>
          <pc:docMk/>
          <pc:sldMk cId="3394491900" sldId="873"/>
        </pc:sldMkLst>
        <pc:spChg chg="mod">
          <ac:chgData name="Ross, Sean" userId="864d3444-de56-4b74-901d-00c9f7516f1f" providerId="ADAL" clId="{DD626F72-BAB2-43EB-821F-FC4DDB26E22F}" dt="2021-04-19T20:25:57.678" v="235" actId="20577"/>
          <ac:spMkLst>
            <pc:docMk/>
            <pc:sldMk cId="3394491900" sldId="873"/>
            <ac:spMk id="4" creationId="{F2C499B1-8980-4294-9034-9EEEAC6AD245}"/>
          </ac:spMkLst>
        </pc:spChg>
        <pc:picChg chg="add mod">
          <ac:chgData name="Ross, Sean" userId="864d3444-de56-4b74-901d-00c9f7516f1f" providerId="ADAL" clId="{DD626F72-BAB2-43EB-821F-FC4DDB26E22F}" dt="2021-04-19T20:31:35.697" v="240"/>
          <ac:picMkLst>
            <pc:docMk/>
            <pc:sldMk cId="3394491900" sldId="873"/>
            <ac:picMk id="3" creationId="{D4BC1A89-8C74-465C-B756-EB50AD2BAFEB}"/>
          </ac:picMkLst>
        </pc:picChg>
        <pc:picChg chg="del">
          <ac:chgData name="Ross, Sean" userId="864d3444-de56-4b74-901d-00c9f7516f1f" providerId="ADAL" clId="{DD626F72-BAB2-43EB-821F-FC4DDB26E22F}" dt="2021-04-19T20:26:00.119" v="236" actId="478"/>
          <ac:picMkLst>
            <pc:docMk/>
            <pc:sldMk cId="3394491900" sldId="873"/>
            <ac:picMk id="5" creationId="{38DB7008-A58E-416F-856D-B5B994A1F8E4}"/>
          </ac:picMkLst>
        </pc:picChg>
      </pc:sldChg>
      <pc:sldChg chg="addSp delSp modSp add mod">
        <pc:chgData name="Ross, Sean" userId="864d3444-de56-4b74-901d-00c9f7516f1f" providerId="ADAL" clId="{DD626F72-BAB2-43EB-821F-FC4DDB26E22F}" dt="2021-04-27T19:22:34.241" v="353" actId="1076"/>
        <pc:sldMkLst>
          <pc:docMk/>
          <pc:sldMk cId="893441669" sldId="874"/>
        </pc:sldMkLst>
        <pc:spChg chg="mod">
          <ac:chgData name="Ross, Sean" userId="864d3444-de56-4b74-901d-00c9f7516f1f" providerId="ADAL" clId="{DD626F72-BAB2-43EB-821F-FC4DDB26E22F}" dt="2021-04-20T15:03:03.951" v="270" actId="20577"/>
          <ac:spMkLst>
            <pc:docMk/>
            <pc:sldMk cId="893441669" sldId="874"/>
            <ac:spMk id="4" creationId="{F2C499B1-8980-4294-9034-9EEEAC6AD245}"/>
          </ac:spMkLst>
        </pc:spChg>
        <pc:picChg chg="del">
          <ac:chgData name="Ross, Sean" userId="864d3444-de56-4b74-901d-00c9f7516f1f" providerId="ADAL" clId="{DD626F72-BAB2-43EB-821F-FC4DDB26E22F}" dt="2021-04-20T15:01:50.666" v="244" actId="478"/>
          <ac:picMkLst>
            <pc:docMk/>
            <pc:sldMk cId="893441669" sldId="874"/>
            <ac:picMk id="3" creationId="{D4BC1A89-8C74-465C-B756-EB50AD2BAFEB}"/>
          </ac:picMkLst>
        </pc:picChg>
        <pc:picChg chg="add del mod">
          <ac:chgData name="Ross, Sean" userId="864d3444-de56-4b74-901d-00c9f7516f1f" providerId="ADAL" clId="{DD626F72-BAB2-43EB-821F-FC4DDB26E22F}" dt="2021-04-27T19:22:11.538" v="349" actId="478"/>
          <ac:picMkLst>
            <pc:docMk/>
            <pc:sldMk cId="893441669" sldId="874"/>
            <ac:picMk id="5" creationId="{034BFCF7-B57A-47D3-92E8-3BD5C9B42EAE}"/>
          </ac:picMkLst>
        </pc:picChg>
        <pc:picChg chg="add del mod">
          <ac:chgData name="Ross, Sean" userId="864d3444-de56-4b74-901d-00c9f7516f1f" providerId="ADAL" clId="{DD626F72-BAB2-43EB-821F-FC4DDB26E22F}" dt="2021-04-27T19:22:10.465" v="348" actId="478"/>
          <ac:picMkLst>
            <pc:docMk/>
            <pc:sldMk cId="893441669" sldId="874"/>
            <ac:picMk id="6" creationId="{D8CBD2D6-D204-4DEA-A271-F9C1E7B32719}"/>
          </ac:picMkLst>
        </pc:picChg>
        <pc:picChg chg="add mod">
          <ac:chgData name="Ross, Sean" userId="864d3444-de56-4b74-901d-00c9f7516f1f" providerId="ADAL" clId="{DD626F72-BAB2-43EB-821F-FC4DDB26E22F}" dt="2021-04-27T19:22:34.241" v="353" actId="1076"/>
          <ac:picMkLst>
            <pc:docMk/>
            <pc:sldMk cId="893441669" sldId="874"/>
            <ac:picMk id="7" creationId="{042D3456-FAD2-418B-B695-E1DEFC3CDEBD}"/>
          </ac:picMkLst>
        </pc:picChg>
      </pc:sldChg>
      <pc:sldChg chg="modSp add mod">
        <pc:chgData name="Ross, Sean" userId="864d3444-de56-4b74-901d-00c9f7516f1f" providerId="ADAL" clId="{DD626F72-BAB2-43EB-821F-FC4DDB26E22F}" dt="2021-04-21T23:07:35.260" v="334" actId="20577"/>
        <pc:sldMkLst>
          <pc:docMk/>
          <pc:sldMk cId="1580827639" sldId="875"/>
        </pc:sldMkLst>
        <pc:spChg chg="mod">
          <ac:chgData name="Ross, Sean" userId="864d3444-de56-4b74-901d-00c9f7516f1f" providerId="ADAL" clId="{DD626F72-BAB2-43EB-821F-FC4DDB26E22F}" dt="2021-04-21T23:07:35.260" v="334" actId="20577"/>
          <ac:spMkLst>
            <pc:docMk/>
            <pc:sldMk cId="1580827639" sldId="875"/>
            <ac:spMk id="5" creationId="{D53E4918-4104-48D7-9142-3406953932EF}"/>
          </ac:spMkLst>
        </pc:spChg>
      </pc:sldChg>
      <pc:sldChg chg="addSp delSp modSp add mod ord">
        <pc:chgData name="Ross, Sean" userId="864d3444-de56-4b74-901d-00c9f7516f1f" providerId="ADAL" clId="{DD626F72-BAB2-43EB-821F-FC4DDB26E22F}" dt="2021-04-27T20:46:19.986" v="438"/>
        <pc:sldMkLst>
          <pc:docMk/>
          <pc:sldMk cId="1417918362" sldId="876"/>
        </pc:sldMkLst>
        <pc:spChg chg="mod">
          <ac:chgData name="Ross, Sean" userId="864d3444-de56-4b74-901d-00c9f7516f1f" providerId="ADAL" clId="{DD626F72-BAB2-43EB-821F-FC4DDB26E22F}" dt="2021-04-21T23:07:20.675" v="312" actId="20577"/>
          <ac:spMkLst>
            <pc:docMk/>
            <pc:sldMk cId="1417918362" sldId="876"/>
            <ac:spMk id="5" creationId="{D53E4918-4104-48D7-9142-3406953932EF}"/>
          </ac:spMkLst>
        </pc:spChg>
        <pc:picChg chg="del">
          <ac:chgData name="Ross, Sean" userId="864d3444-de56-4b74-901d-00c9f7516f1f" providerId="ADAL" clId="{DD626F72-BAB2-43EB-821F-FC4DDB26E22F}" dt="2021-04-21T23:07:39.103" v="335" actId="478"/>
          <ac:picMkLst>
            <pc:docMk/>
            <pc:sldMk cId="1417918362" sldId="876"/>
            <ac:picMk id="3" creationId="{E37D2FEC-6354-4EDB-AF05-33195211CB3E}"/>
          </ac:picMkLst>
        </pc:picChg>
        <pc:picChg chg="add mod">
          <ac:chgData name="Ross, Sean" userId="864d3444-de56-4b74-901d-00c9f7516f1f" providerId="ADAL" clId="{DD626F72-BAB2-43EB-821F-FC4DDB26E22F}" dt="2021-04-21T23:21:19.418" v="347"/>
          <ac:picMkLst>
            <pc:docMk/>
            <pc:sldMk cId="1417918362" sldId="876"/>
            <ac:picMk id="4" creationId="{1452CEF1-656C-49AF-85D7-A50F77E465EB}"/>
          </ac:picMkLst>
        </pc:picChg>
        <pc:picChg chg="add mod">
          <ac:chgData name="Ross, Sean" userId="864d3444-de56-4b74-901d-00c9f7516f1f" providerId="ADAL" clId="{DD626F72-BAB2-43EB-821F-FC4DDB26E22F}" dt="2021-04-21T23:20:32.166" v="344" actId="14100"/>
          <ac:picMkLst>
            <pc:docMk/>
            <pc:sldMk cId="1417918362" sldId="876"/>
            <ac:picMk id="7" creationId="{1DBC35B9-0BB4-48C1-9E22-1ED4B9A4727E}"/>
          </ac:picMkLst>
        </pc:picChg>
        <pc:picChg chg="add mod">
          <ac:chgData name="Ross, Sean" userId="864d3444-de56-4b74-901d-00c9f7516f1f" providerId="ADAL" clId="{DD626F72-BAB2-43EB-821F-FC4DDB26E22F}" dt="2021-04-21T23:20:57.176" v="346" actId="1076"/>
          <ac:picMkLst>
            <pc:docMk/>
            <pc:sldMk cId="1417918362" sldId="876"/>
            <ac:picMk id="8" creationId="{9457E3BB-37DA-4CD1-AE8F-D780128A12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85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68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3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069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/>
          <p:nvPr userDrawn="1"/>
        </p:nvSpPr>
        <p:spPr>
          <a:xfrm>
            <a:off x="0" y="74363"/>
            <a:ext cx="9144000" cy="132203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 userDrawn="1"/>
        </p:nvSpPr>
        <p:spPr>
          <a:xfrm>
            <a:off x="0" y="232322"/>
            <a:ext cx="9144000" cy="54884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D013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67157DF4-07F0-4122-8A12-64D11C5D9B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3075E-B2E5-4AB4-8DAF-8C6FAD459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1" y="4681470"/>
            <a:ext cx="379243" cy="379243"/>
          </a:xfrm>
          <a:prstGeom prst="rect">
            <a:avLst/>
          </a:prstGeom>
        </p:spPr>
      </p:pic>
      <p:sp>
        <p:nvSpPr>
          <p:cNvPr id="16" name="Google Shape;111;p13">
            <a:extLst>
              <a:ext uri="{FF2B5EF4-FFF2-40B4-BE49-F238E27FC236}">
                <a16:creationId xmlns:a16="http://schemas.microsoft.com/office/drawing/2014/main" id="{1E07C217-D742-4115-9FB0-12FD22DCCEF7}"/>
              </a:ext>
            </a:extLst>
          </p:cNvPr>
          <p:cNvSpPr txBox="1">
            <a:spLocks/>
          </p:cNvSpPr>
          <p:nvPr userDrawn="1"/>
        </p:nvSpPr>
        <p:spPr>
          <a:xfrm>
            <a:off x="628650" y="1598122"/>
            <a:ext cx="7934100" cy="2299129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1C232"/>
              </a:buClr>
              <a:buSzPts val="4000"/>
            </a:pPr>
            <a:endParaRPr lang="en-US" sz="2400" b="1" dirty="0">
              <a:solidFill>
                <a:srgbClr val="FCAF17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DF31A-E761-4526-BCBC-D6A1663F8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8625" y="508760"/>
            <a:ext cx="3894191" cy="880873"/>
          </a:xfrm>
          <a:prstGeom prst="rect">
            <a:avLst/>
          </a:prstGeom>
        </p:spPr>
      </p:pic>
      <p:cxnSp>
        <p:nvCxnSpPr>
          <p:cNvPr id="23" name="Google Shape;113;p13">
            <a:extLst>
              <a:ext uri="{FF2B5EF4-FFF2-40B4-BE49-F238E27FC236}">
                <a16:creationId xmlns:a16="http://schemas.microsoft.com/office/drawing/2014/main" id="{6BC09F54-C7EE-4743-B8D0-50ABBD4A7109}"/>
              </a:ext>
            </a:extLst>
          </p:cNvPr>
          <p:cNvCxnSpPr/>
          <p:nvPr userDrawn="1"/>
        </p:nvCxnSpPr>
        <p:spPr>
          <a:xfrm rot="10800000" flipH="1">
            <a:off x="5955825" y="4191646"/>
            <a:ext cx="2565600" cy="15300"/>
          </a:xfrm>
          <a:prstGeom prst="straightConnector1">
            <a:avLst/>
          </a:prstGeom>
          <a:noFill/>
          <a:ln w="76200" cap="flat" cmpd="sng">
            <a:solidFill>
              <a:srgbClr val="012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14;p13">
            <a:extLst>
              <a:ext uri="{FF2B5EF4-FFF2-40B4-BE49-F238E27FC236}">
                <a16:creationId xmlns:a16="http://schemas.microsoft.com/office/drawing/2014/main" id="{7B4C5429-2399-4421-B10F-7AF6BDE93042}"/>
              </a:ext>
            </a:extLst>
          </p:cNvPr>
          <p:cNvCxnSpPr/>
          <p:nvPr userDrawn="1"/>
        </p:nvCxnSpPr>
        <p:spPr>
          <a:xfrm rot="10800000" flipH="1">
            <a:off x="662177" y="4199296"/>
            <a:ext cx="2526000" cy="15300"/>
          </a:xfrm>
          <a:prstGeom prst="straightConnector1">
            <a:avLst/>
          </a:prstGeom>
          <a:noFill/>
          <a:ln w="76200" cap="flat" cmpd="sng">
            <a:solidFill>
              <a:srgbClr val="012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15;p13">
            <a:extLst>
              <a:ext uri="{FF2B5EF4-FFF2-40B4-BE49-F238E27FC236}">
                <a16:creationId xmlns:a16="http://schemas.microsoft.com/office/drawing/2014/main" id="{C4500E26-C9DF-40A2-AE95-67658C55D47C}"/>
              </a:ext>
            </a:extLst>
          </p:cNvPr>
          <p:cNvCxnSpPr/>
          <p:nvPr userDrawn="1"/>
        </p:nvCxnSpPr>
        <p:spPr>
          <a:xfrm>
            <a:off x="3129600" y="4214596"/>
            <a:ext cx="2884800" cy="11100"/>
          </a:xfrm>
          <a:prstGeom prst="straightConnector1">
            <a:avLst/>
          </a:prstGeom>
          <a:noFill/>
          <a:ln w="76200" cap="flat" cmpd="sng">
            <a:solidFill>
              <a:srgbClr val="FCAF1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2">
            <a:extLst>
              <a:ext uri="{FF2B5EF4-FFF2-40B4-BE49-F238E27FC236}">
                <a16:creationId xmlns:a16="http://schemas.microsoft.com/office/drawing/2014/main" id="{C296EBFA-48EB-4BA0-96AF-301650B212ED}"/>
              </a:ext>
            </a:extLst>
          </p:cNvPr>
          <p:cNvSpPr/>
          <p:nvPr userDrawn="1"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2;p4">
            <a:extLst>
              <a:ext uri="{FF2B5EF4-FFF2-40B4-BE49-F238E27FC236}">
                <a16:creationId xmlns:a16="http://schemas.microsoft.com/office/drawing/2014/main" id="{D04993A4-AB5C-4A33-98EC-AB8282ED59DD}"/>
              </a:ext>
            </a:extLst>
          </p:cNvPr>
          <p:cNvSpPr/>
          <p:nvPr userDrawn="1"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B4BE09FB-522F-4684-9ABC-2C88EC6E0B14}"/>
              </a:ext>
            </a:extLst>
          </p:cNvPr>
          <p:cNvSpPr txBox="1">
            <a:spLocks/>
          </p:cNvSpPr>
          <p:nvPr userDrawn="1"/>
        </p:nvSpPr>
        <p:spPr>
          <a:xfrm>
            <a:off x="0" y="71444"/>
            <a:ext cx="9144000" cy="7650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endParaRPr lang="en-US" sz="2800" b="1" dirty="0">
              <a:solidFill>
                <a:srgbClr val="FCAF17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F68-6E06-44CA-9556-28EBB7305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2FB0EA-8EF7-4520-9B9E-E70B98ECFB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68C734-B1E9-459B-860A-976ED3BDFE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32DB4-E91B-4A7C-BD96-D42F216CB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2" y="4671895"/>
            <a:ext cx="375960" cy="375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"/>
          <p:cNvSpPr/>
          <p:nvPr/>
        </p:nvSpPr>
        <p:spPr>
          <a:xfrm>
            <a:off x="0" y="74363"/>
            <a:ext cx="9144000" cy="132203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0" y="0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232322"/>
            <a:ext cx="9144000" cy="54884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0" y="5080318"/>
            <a:ext cx="9144000" cy="54884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B4EC6E4-49A0-4A59-9D5A-8D33393A6F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4767264"/>
            <a:ext cx="2057400" cy="273844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B9E0D-4B6A-484D-8465-5A442BB78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7" y="4694349"/>
            <a:ext cx="374788" cy="3747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Slid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200151"/>
            <a:ext cx="3435350" cy="201810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416025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%20lori.masseur@azed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my.boza@azed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arah.sleasman@azed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tammy.waller@azed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ndrea.glenn@azed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boney.mckinney@azed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my.boza@azed.gov" TargetMode="External"/><Relationship Id="rId3" Type="http://schemas.openxmlformats.org/officeDocument/2006/relationships/hyperlink" Target="mailto:Sean.ross@azed.gov" TargetMode="External"/><Relationship Id="rId7" Type="http://schemas.openxmlformats.org/officeDocument/2006/relationships/hyperlink" Target="mailto:Eboney.mckinney@azed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i.masseur@azed.gov" TargetMode="External"/><Relationship Id="rId5" Type="http://schemas.openxmlformats.org/officeDocument/2006/relationships/hyperlink" Target="mailto:Sarah.sleasman@azed.gov" TargetMode="External"/><Relationship Id="rId10" Type="http://schemas.openxmlformats.org/officeDocument/2006/relationships/hyperlink" Target="mailto:Tammy.waller@azed.gov" TargetMode="External"/><Relationship Id="rId4" Type="http://schemas.openxmlformats.org/officeDocument/2006/relationships/hyperlink" Target="mailto:Mark.francis@azed.gov" TargetMode="External"/><Relationship Id="rId9" Type="http://schemas.openxmlformats.org/officeDocument/2006/relationships/hyperlink" Target="mailto:Andrea.glenn@azed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63D68-DBB6-46E7-9EF5-A55D36E006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86600" y="4794755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F4441-56BB-41E7-9866-05A9F2657BF8}"/>
              </a:ext>
            </a:extLst>
          </p:cNvPr>
          <p:cNvSpPr txBox="1"/>
          <p:nvPr/>
        </p:nvSpPr>
        <p:spPr>
          <a:xfrm>
            <a:off x="619432" y="1612490"/>
            <a:ext cx="7944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CAF17"/>
              </a:solidFill>
            </a:endParaRPr>
          </a:p>
          <a:p>
            <a:pPr algn="ctr"/>
            <a:endParaRPr lang="en-US" dirty="0">
              <a:solidFill>
                <a:srgbClr val="FCAF17"/>
              </a:solidFill>
            </a:endParaRPr>
          </a:p>
          <a:p>
            <a:pPr algn="ctr"/>
            <a:r>
              <a:rPr lang="en-US" sz="2800" b="1" dirty="0">
                <a:solidFill>
                  <a:srgbClr val="FCAF17"/>
                </a:solidFill>
              </a:rPr>
              <a:t>Academic Standards: </a:t>
            </a:r>
          </a:p>
          <a:p>
            <a:pPr algn="ctr"/>
            <a:r>
              <a:rPr lang="en-US" sz="2800" b="1" dirty="0">
                <a:solidFill>
                  <a:srgbClr val="FCAF17"/>
                </a:solidFill>
              </a:rPr>
              <a:t>Summer 2021 Professional Learning Opportunities </a:t>
            </a:r>
            <a:endParaRPr lang="en-US" sz="2000" b="1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  <a:p>
            <a:endParaRPr lang="en-US" dirty="0">
              <a:solidFill>
                <a:srgbClr val="FCAF1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4918-4104-48D7-9142-3406953932EF}"/>
              </a:ext>
            </a:extLst>
          </p:cNvPr>
          <p:cNvSpPr/>
          <p:nvPr/>
        </p:nvSpPr>
        <p:spPr>
          <a:xfrm>
            <a:off x="0" y="188268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r>
              <a:rPr lang="en-US" sz="2800" b="1" dirty="0">
                <a:solidFill>
                  <a:schemeClr val="accent4"/>
                </a:solidFill>
              </a:rPr>
              <a:t>Early Childhood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17F6DA6-6F60-4A13-9E56-C7DE567E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3" y="867761"/>
            <a:ext cx="7390179" cy="41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4918-4104-48D7-9142-3406953932EF}"/>
              </a:ext>
            </a:extLst>
          </p:cNvPr>
          <p:cNvSpPr/>
          <p:nvPr/>
        </p:nvSpPr>
        <p:spPr>
          <a:xfrm>
            <a:off x="0" y="188268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r>
              <a:rPr lang="en-US" sz="2800" b="1" dirty="0">
                <a:solidFill>
                  <a:schemeClr val="accent4"/>
                </a:solidFill>
              </a:rPr>
              <a:t>English Language Arts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37D2FEC-6354-4EDB-AF05-33195211C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26" y="911994"/>
            <a:ext cx="6888947" cy="39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1F3D5-876A-49E5-87E4-1C723BF309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499B1-8980-4294-9034-9EEEAC6AD245}"/>
              </a:ext>
            </a:extLst>
          </p:cNvPr>
          <p:cNvSpPr/>
          <p:nvPr/>
        </p:nvSpPr>
        <p:spPr>
          <a:xfrm>
            <a:off x="0" y="188269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Science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8DB7008-A58E-416F-856D-B5B994A1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89" y="849664"/>
            <a:ext cx="5643621" cy="41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1F3D5-876A-49E5-87E4-1C723BF309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499B1-8980-4294-9034-9EEEAC6AD245}"/>
              </a:ext>
            </a:extLst>
          </p:cNvPr>
          <p:cNvSpPr/>
          <p:nvPr/>
        </p:nvSpPr>
        <p:spPr>
          <a:xfrm>
            <a:off x="0" y="188269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 Studies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42D3456-FAD2-418B-B695-E1DEFC3C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871539"/>
            <a:ext cx="52006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1F3D5-876A-49E5-87E4-1C723BF309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499B1-8980-4294-9034-9EEEAC6AD245}"/>
              </a:ext>
            </a:extLst>
          </p:cNvPr>
          <p:cNvSpPr/>
          <p:nvPr/>
        </p:nvSpPr>
        <p:spPr>
          <a:xfrm>
            <a:off x="0" y="188269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Postsecondary 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4BC1A89-8C74-465C-B756-EB50AD2B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1" y="918310"/>
            <a:ext cx="7425338" cy="39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9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4918-4104-48D7-9142-3406953932EF}"/>
              </a:ext>
            </a:extLst>
          </p:cNvPr>
          <p:cNvSpPr/>
          <p:nvPr/>
        </p:nvSpPr>
        <p:spPr>
          <a:xfrm>
            <a:off x="0" y="188268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r>
              <a:rPr lang="en-US" sz="2800" b="1" dirty="0">
                <a:solidFill>
                  <a:schemeClr val="accent4"/>
                </a:solidFill>
              </a:rPr>
              <a:t>Math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464339" y="983556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452CEF1-656C-49AF-85D7-A50F77E4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73" y="897616"/>
            <a:ext cx="5724184" cy="3720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C35B9-0BB4-48C1-9E22-1ED4B9A47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774" y="1068680"/>
            <a:ext cx="3073304" cy="800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7E3BB-37DA-4CD1-AE8F-D780128A1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801" y="2184056"/>
            <a:ext cx="16192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4918-4104-48D7-9142-3406953932EF}"/>
              </a:ext>
            </a:extLst>
          </p:cNvPr>
          <p:cNvSpPr/>
          <p:nvPr/>
        </p:nvSpPr>
        <p:spPr>
          <a:xfrm>
            <a:off x="0" y="188269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 Standards Team: We Are Here to Help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900"/>
                <a:buFont typeface="Calibri"/>
                <a:buNone/>
                <a:tabLst/>
                <a:defRPr/>
              </a:pPr>
              <a:t>8</a:t>
            </a:fld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39A48-1F57-4E68-B17A-2C5C20F8EEBA}"/>
              </a:ext>
            </a:extLst>
          </p:cNvPr>
          <p:cNvSpPr/>
          <p:nvPr/>
        </p:nvSpPr>
        <p:spPr>
          <a:xfrm>
            <a:off x="4478705" y="2433251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6311D9F-0C1E-4615-8AC5-13C01CF6B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34435"/>
              </p:ext>
            </p:extLst>
          </p:nvPr>
        </p:nvGraphicFramePr>
        <p:xfrm>
          <a:off x="596239" y="878260"/>
          <a:ext cx="8208003" cy="416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01">
                  <a:extLst>
                    <a:ext uri="{9D8B030D-6E8A-4147-A177-3AD203B41FA5}">
                      <a16:colId xmlns:a16="http://schemas.microsoft.com/office/drawing/2014/main" val="1530178223"/>
                    </a:ext>
                  </a:extLst>
                </a:gridCol>
                <a:gridCol w="2736001">
                  <a:extLst>
                    <a:ext uri="{9D8B030D-6E8A-4147-A177-3AD203B41FA5}">
                      <a16:colId xmlns:a16="http://schemas.microsoft.com/office/drawing/2014/main" val="59996933"/>
                    </a:ext>
                  </a:extLst>
                </a:gridCol>
                <a:gridCol w="2736001">
                  <a:extLst>
                    <a:ext uri="{9D8B030D-6E8A-4147-A177-3AD203B41FA5}">
                      <a16:colId xmlns:a16="http://schemas.microsoft.com/office/drawing/2014/main" val="3127615274"/>
                    </a:ext>
                  </a:extLst>
                </a:gridCol>
              </a:tblGrid>
              <a:tr h="3469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Lato" panose="020B0604020202020204" charset="0"/>
                          <a:cs typeface="Lato" panose="020B0604020202020204" charset="0"/>
                        </a:rPr>
                        <a:t>Area of Focus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Contact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Email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0354559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Deputy Associate Superintendent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Sean Ross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3"/>
                        </a:rPr>
                        <a:t>Sean.ross@azed.gov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8037025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AZ Charter School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Mark Francis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4"/>
                        </a:rPr>
                        <a:t>Mark.francis@azed.gov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206957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Computer Science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Sarah Sleasman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5"/>
                        </a:rPr>
                        <a:t>Sarah.sleasman@azed.gov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5167756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Early Childhood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Lori Masseur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6"/>
                        </a:rPr>
                        <a:t>Lori.masseur@azed.gov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43635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Educational Technology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Eboney McKinney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7"/>
                        </a:rPr>
                        <a:t>Eboney.mckinney@azed.gov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1438341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English Language Arts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Amy Boza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8"/>
                        </a:rPr>
                        <a:t>Amy.boza@azed.gov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143830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Math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Eboney McKinney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7"/>
                        </a:rPr>
                        <a:t>Eboney.mckinney@azed.gov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8581487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Postsecondary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Andrea Glenn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9"/>
                        </a:rPr>
                        <a:t>Andrea.glenn@azed.gov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8737096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Science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Sarah Sleasman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5"/>
                        </a:rPr>
                        <a:t>Sarah.sleasman@azed.gov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3796643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Social Studies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Tammy Waller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0"/>
                        </a:rPr>
                        <a:t>Tammy.waller@azed.gov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1636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r>
                        <a:rPr lang="en-US" sz="1100" dirty="0"/>
                        <a:t>World &amp; Native Languages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Tammy Waller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0"/>
                        </a:rPr>
                        <a:t>Tammy.waller@azed.gov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567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60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5248&quot;&gt;&lt;property id=&quot;20148&quot; value=&quot;5&quot;/&gt;&lt;property id=&quot;20300&quot; value=&quot;Slide 2 - &amp;quot;Welcome!&amp;quot;&quot;/&gt;&lt;property id=&quot;20307&quot; value=&quot;820&quot;/&gt;&lt;/object&gt;&lt;object type=&quot;3&quot; unique_id=&quot;328158&quot;&gt;&lt;property id=&quot;20148&quot; value=&quot;5&quot;/&gt;&lt;property id=&quot;20300&quot; value=&quot;Slide 3&quot;/&gt;&lt;property id=&quot;20307&quot; value=&quot;83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DE 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A08A11FED514085391E27A709FCD7" ma:contentTypeVersion="11" ma:contentTypeDescription="Create a new document." ma:contentTypeScope="" ma:versionID="54f9e9adb07b2bfce49ea734003ac0f8">
  <xsd:schema xmlns:xsd="http://www.w3.org/2001/XMLSchema" xmlns:xs="http://www.w3.org/2001/XMLSchema" xmlns:p="http://schemas.microsoft.com/office/2006/metadata/properties" xmlns:ns3="3ec8776a-f367-48f4-9b2b-a7b7938abd38" xmlns:ns4="4af3a7d3-6a3f-42a2-88d4-9f8b6e8d2998" targetNamespace="http://schemas.microsoft.com/office/2006/metadata/properties" ma:root="true" ma:fieldsID="571028be488c26bd76e9810815cd24b3" ns3:_="" ns4:_="">
    <xsd:import namespace="3ec8776a-f367-48f4-9b2b-a7b7938abd38"/>
    <xsd:import namespace="4af3a7d3-6a3f-42a2-88d4-9f8b6e8d29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8776a-f367-48f4-9b2b-a7b7938ab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3a7d3-6a3f-42a2-88d4-9f8b6e8d2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BC756-F49C-40E2-AB59-7C2321BC0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C93B69-F071-46B1-B5E3-3CE2C179B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776a-f367-48f4-9b2b-a7b7938abd38"/>
    <ds:schemaRef ds:uri="4af3a7d3-6a3f-42a2-88d4-9f8b6e8d2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252BC-0265-477E-B251-B5114AB729F7}">
  <ds:schemaRefs>
    <ds:schemaRef ds:uri="http://purl.org/dc/elements/1.1/"/>
    <ds:schemaRef ds:uri="http://schemas.openxmlformats.org/package/2006/metadata/core-properties"/>
    <ds:schemaRef ds:uri="4af3a7d3-6a3f-42a2-88d4-9f8b6e8d2998"/>
    <ds:schemaRef ds:uri="http://purl.org/dc/terms/"/>
    <ds:schemaRef ds:uri="3ec8776a-f367-48f4-9b2b-a7b7938abd38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58876</TotalTime>
  <Words>171</Words>
  <Application>Microsoft Office PowerPoint</Application>
  <PresentationFormat>On-screen Show (16:9)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Corbel</vt:lpstr>
      <vt:lpstr>Calibri</vt:lpstr>
      <vt:lpstr>Arial</vt:lpstr>
      <vt:lpstr>Lato</vt:lpstr>
      <vt:lpstr>ADE 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 Template_3</dc:title>
  <dc:creator>Garelli, Rebecca</dc:creator>
  <cp:lastModifiedBy>Ross, Sean</cp:lastModifiedBy>
  <cp:revision>277</cp:revision>
  <cp:lastPrinted>2019-10-28T15:00:11Z</cp:lastPrinted>
  <dcterms:modified xsi:type="dcterms:W3CDTF">2021-04-28T20:54:34Z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0x0101002CAA08A11FED514085391E27A709FCD7</vt:lpwstr>
  </property>
</Properties>
</file>