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4"/>
    <p:sldMasterId id="2147483780" r:id="rId5"/>
    <p:sldMasterId id="2147483748" r:id="rId6"/>
  </p:sldMasterIdLst>
  <p:notesMasterIdLst>
    <p:notesMasterId r:id="rId17"/>
  </p:notesMasterIdLst>
  <p:sldIdLst>
    <p:sldId id="260" r:id="rId7"/>
    <p:sldId id="857" r:id="rId8"/>
    <p:sldId id="261" r:id="rId9"/>
    <p:sldId id="267" r:id="rId10"/>
    <p:sldId id="858" r:id="rId11"/>
    <p:sldId id="859" r:id="rId12"/>
    <p:sldId id="861" r:id="rId13"/>
    <p:sldId id="862" r:id="rId14"/>
    <p:sldId id="860" r:id="rId15"/>
    <p:sldId id="85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enig, Kelly" initials="KK" lastIdx="6" clrIdx="0">
    <p:extLst>
      <p:ext uri="{19B8F6BF-5375-455C-9EA6-DF929625EA0E}">
        <p15:presenceInfo xmlns:p15="http://schemas.microsoft.com/office/powerpoint/2012/main" userId="S::Kelly.Koenig@azed.gov::795223a6-cebc-4ec8-98c6-e92993c544b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18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B0C4E-3D73-4E8C-A0D0-B1264DD8E613}" v="2" dt="2021-01-22T20:33:34.5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8" autoAdjust="0"/>
    <p:restoredTop sz="78677" autoAdjust="0"/>
  </p:normalViewPr>
  <p:slideViewPr>
    <p:cSldViewPr snapToGrid="0">
      <p:cViewPr varScale="1">
        <p:scale>
          <a:sx n="70" d="100"/>
          <a:sy n="70" d="100"/>
        </p:scale>
        <p:origin x="402" y="5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D65CE2-1FC3-4853-93E3-6F04E6A35F2B}" type="datetimeFigureOut">
              <a:rPr lang="en-US" smtClean="0"/>
              <a:t>1/27/2021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65AF41-D745-413F-9C69-700953A2E038}" type="slidenum">
              <a:rPr lang="en-US" smtClean="0"/>
              <a:t>‹#›</a:t>
            </a:fld>
            <a:endParaRPr lang="en-US"/>
          </a:p>
        </p:txBody>
      </p:sp>
    </p:spTree>
    <p:extLst>
      <p:ext uri="{BB962C8B-B14F-4D97-AF65-F5344CB8AC3E}">
        <p14:creationId xmlns:p14="http://schemas.microsoft.com/office/powerpoint/2010/main" val="3949545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5AF41-D745-413F-9C69-700953A2E038}" type="slidenum">
              <a:rPr lang="en-US" smtClean="0"/>
              <a:t>2</a:t>
            </a:fld>
            <a:endParaRPr lang="en-US"/>
          </a:p>
        </p:txBody>
      </p:sp>
    </p:spTree>
    <p:extLst>
      <p:ext uri="{BB962C8B-B14F-4D97-AF65-F5344CB8AC3E}">
        <p14:creationId xmlns:p14="http://schemas.microsoft.com/office/powerpoint/2010/main" val="2226515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Title Slide">
    <p:spTree>
      <p:nvGrpSpPr>
        <p:cNvPr id="1" name="Shape 11"/>
        <p:cNvGrpSpPr/>
        <p:nvPr/>
      </p:nvGrpSpPr>
      <p:grpSpPr>
        <a:xfrm>
          <a:off x="0" y="0"/>
          <a:ext cx="0" cy="0"/>
          <a:chOff x="0" y="0"/>
          <a:chExt cx="0" cy="0"/>
        </a:xfrm>
      </p:grpSpPr>
      <p:sp>
        <p:nvSpPr>
          <p:cNvPr id="14" name="Google Shape;14;p2"/>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p:nvPr userDrawn="1"/>
        </p:nvSpPr>
        <p:spPr>
          <a:xfrm>
            <a:off x="0" y="99151"/>
            <a:ext cx="12192000" cy="176271"/>
          </a:xfrm>
          <a:prstGeom prst="rect">
            <a:avLst/>
          </a:prstGeom>
          <a:solidFill>
            <a:srgbClr val="012169"/>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9" name="Google Shape;19;p2"/>
          <p:cNvSpPr/>
          <p:nvPr/>
        </p:nvSpPr>
        <p:spPr>
          <a:xfrm>
            <a:off x="0" y="0"/>
            <a:ext cx="12192000" cy="73179"/>
          </a:xfrm>
          <a:prstGeom prst="rect">
            <a:avLst/>
          </a:prstGeom>
          <a:solidFill>
            <a:srgbClr val="BF0D3E"/>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0" name="Google Shape;20;p2"/>
          <p:cNvSpPr/>
          <p:nvPr userDrawn="1"/>
        </p:nvSpPr>
        <p:spPr>
          <a:xfrm>
            <a:off x="0" y="309763"/>
            <a:ext cx="12192000" cy="73179"/>
          </a:xfrm>
          <a:prstGeom prst="rect">
            <a:avLst/>
          </a:prstGeom>
          <a:solidFill>
            <a:srgbClr val="FCAF17"/>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1" name="Google Shape;21;p2"/>
          <p:cNvSpPr/>
          <p:nvPr/>
        </p:nvSpPr>
        <p:spPr>
          <a:xfrm>
            <a:off x="0" y="6773757"/>
            <a:ext cx="12192000" cy="73179"/>
          </a:xfrm>
          <a:prstGeom prst="rect">
            <a:avLst/>
          </a:prstGeom>
          <a:solidFill>
            <a:srgbClr val="D01342"/>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7" name="Slide Number Placeholder 7">
            <a:extLst>
              <a:ext uri="{FF2B5EF4-FFF2-40B4-BE49-F238E27FC236}">
                <a16:creationId xmlns:a16="http://schemas.microsoft.com/office/drawing/2014/main" id="{67157DF4-07F0-4122-8A12-64D11C5D9B66}"/>
              </a:ext>
            </a:extLst>
          </p:cNvPr>
          <p:cNvSpPr>
            <a:spLocks noGrp="1"/>
          </p:cNvSpPr>
          <p:nvPr>
            <p:ph type="sldNum" idx="12"/>
          </p:nvPr>
        </p:nvSpPr>
        <p:spPr>
          <a:xfrm>
            <a:off x="9366237" y="6356352"/>
            <a:ext cx="2743200" cy="365125"/>
          </a:xfrm>
        </p:spPr>
        <p:txBody>
          <a:bodyPr/>
          <a:lstStyle>
            <a:lvl1pPr>
              <a:defRPr sz="1400" b="1"/>
            </a:lvl1pPr>
          </a:lstStyle>
          <a:p>
            <a:fld id="{00000000-1234-1234-1234-123412341234}" type="slidenum">
              <a:rPr lang="en-US" smtClean="0"/>
              <a:pPr/>
              <a:t>‹#›</a:t>
            </a:fld>
            <a:endParaRPr lang="en-US"/>
          </a:p>
        </p:txBody>
      </p:sp>
      <p:pic>
        <p:nvPicPr>
          <p:cNvPr id="4" name="Picture 3">
            <a:extLst>
              <a:ext uri="{FF2B5EF4-FFF2-40B4-BE49-F238E27FC236}">
                <a16:creationId xmlns:a16="http://schemas.microsoft.com/office/drawing/2014/main" id="{9EB3075E-B2E5-4AB4-8DAF-8C6FAD45926D}"/>
              </a:ext>
            </a:extLst>
          </p:cNvPr>
          <p:cNvPicPr>
            <a:picLocks noChangeAspect="1"/>
          </p:cNvPicPr>
          <p:nvPr userDrawn="1"/>
        </p:nvPicPr>
        <p:blipFill>
          <a:blip r:embed="rId2"/>
          <a:stretch>
            <a:fillRect/>
          </a:stretch>
        </p:blipFill>
        <p:spPr>
          <a:xfrm>
            <a:off x="82562" y="6241961"/>
            <a:ext cx="505657" cy="505657"/>
          </a:xfrm>
          <a:prstGeom prst="rect">
            <a:avLst/>
          </a:prstGeom>
        </p:spPr>
      </p:pic>
      <p:sp>
        <p:nvSpPr>
          <p:cNvPr id="16" name="Google Shape;111;p13">
            <a:extLst>
              <a:ext uri="{FF2B5EF4-FFF2-40B4-BE49-F238E27FC236}">
                <a16:creationId xmlns:a16="http://schemas.microsoft.com/office/drawing/2014/main" id="{1E07C217-D742-4115-9FB0-12FD22DCCEF7}"/>
              </a:ext>
            </a:extLst>
          </p:cNvPr>
          <p:cNvSpPr txBox="1">
            <a:spLocks/>
          </p:cNvSpPr>
          <p:nvPr userDrawn="1"/>
        </p:nvSpPr>
        <p:spPr>
          <a:xfrm>
            <a:off x="838200" y="2130830"/>
            <a:ext cx="10578800" cy="3065505"/>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buClr>
                <a:srgbClr val="F1C232"/>
              </a:buClr>
              <a:buSzPts val="4000"/>
            </a:pPr>
            <a:endParaRPr lang="en-US" sz="3200" b="1">
              <a:solidFill>
                <a:srgbClr val="FCAF17"/>
              </a:solidFill>
              <a:latin typeface="+mj-lt"/>
            </a:endParaRPr>
          </a:p>
        </p:txBody>
      </p:sp>
      <p:cxnSp>
        <p:nvCxnSpPr>
          <p:cNvPr id="23" name="Google Shape;113;p13">
            <a:extLst>
              <a:ext uri="{FF2B5EF4-FFF2-40B4-BE49-F238E27FC236}">
                <a16:creationId xmlns:a16="http://schemas.microsoft.com/office/drawing/2014/main" id="{6BC09F54-C7EE-4743-B8D0-50ABBD4A7109}"/>
              </a:ext>
            </a:extLst>
          </p:cNvPr>
          <p:cNvCxnSpPr/>
          <p:nvPr userDrawn="1"/>
        </p:nvCxnSpPr>
        <p:spPr>
          <a:xfrm rot="10800000" flipH="1">
            <a:off x="7941100" y="5588861"/>
            <a:ext cx="3420800" cy="20400"/>
          </a:xfrm>
          <a:prstGeom prst="straightConnector1">
            <a:avLst/>
          </a:prstGeom>
          <a:noFill/>
          <a:ln w="76200" cap="flat" cmpd="sng">
            <a:solidFill>
              <a:srgbClr val="012169"/>
            </a:solidFill>
            <a:prstDash val="solid"/>
            <a:round/>
            <a:headEnd type="none" w="sm" len="sm"/>
            <a:tailEnd type="none" w="sm" len="sm"/>
          </a:ln>
        </p:spPr>
      </p:cxnSp>
      <p:cxnSp>
        <p:nvCxnSpPr>
          <p:cNvPr id="24" name="Google Shape;114;p13">
            <a:extLst>
              <a:ext uri="{FF2B5EF4-FFF2-40B4-BE49-F238E27FC236}">
                <a16:creationId xmlns:a16="http://schemas.microsoft.com/office/drawing/2014/main" id="{7B4C5429-2399-4421-B10F-7AF6BDE93042}"/>
              </a:ext>
            </a:extLst>
          </p:cNvPr>
          <p:cNvCxnSpPr/>
          <p:nvPr userDrawn="1"/>
        </p:nvCxnSpPr>
        <p:spPr>
          <a:xfrm rot="10800000" flipH="1">
            <a:off x="882903" y="5599061"/>
            <a:ext cx="3368000" cy="20400"/>
          </a:xfrm>
          <a:prstGeom prst="straightConnector1">
            <a:avLst/>
          </a:prstGeom>
          <a:noFill/>
          <a:ln w="76200" cap="flat" cmpd="sng">
            <a:solidFill>
              <a:srgbClr val="012169"/>
            </a:solidFill>
            <a:prstDash val="solid"/>
            <a:round/>
            <a:headEnd type="none" w="sm" len="sm"/>
            <a:tailEnd type="none" w="sm" len="sm"/>
          </a:ln>
        </p:spPr>
      </p:cxnSp>
      <p:cxnSp>
        <p:nvCxnSpPr>
          <p:cNvPr id="25" name="Google Shape;115;p13">
            <a:extLst>
              <a:ext uri="{FF2B5EF4-FFF2-40B4-BE49-F238E27FC236}">
                <a16:creationId xmlns:a16="http://schemas.microsoft.com/office/drawing/2014/main" id="{C4500E26-C9DF-40A2-AE95-67658C55D47C}"/>
              </a:ext>
            </a:extLst>
          </p:cNvPr>
          <p:cNvCxnSpPr/>
          <p:nvPr userDrawn="1"/>
        </p:nvCxnSpPr>
        <p:spPr>
          <a:xfrm>
            <a:off x="4172800" y="5619461"/>
            <a:ext cx="3846400" cy="14800"/>
          </a:xfrm>
          <a:prstGeom prst="straightConnector1">
            <a:avLst/>
          </a:prstGeom>
          <a:noFill/>
          <a:ln w="76200" cap="flat" cmpd="sng">
            <a:solidFill>
              <a:srgbClr val="FCAF17"/>
            </a:solidFill>
            <a:prstDash val="solid"/>
            <a:round/>
            <a:headEnd type="none" w="sm" len="sm"/>
            <a:tailEnd type="none" w="sm" len="sm"/>
          </a:ln>
        </p:spPr>
      </p:cxnSp>
      <p:sp>
        <p:nvSpPr>
          <p:cNvPr id="22" name="Title 1">
            <a:extLst>
              <a:ext uri="{FF2B5EF4-FFF2-40B4-BE49-F238E27FC236}">
                <a16:creationId xmlns:a16="http://schemas.microsoft.com/office/drawing/2014/main" id="{D7B0829D-A7F5-449C-AF0B-4313DF721886}"/>
              </a:ext>
            </a:extLst>
          </p:cNvPr>
          <p:cNvSpPr>
            <a:spLocks noGrp="1"/>
          </p:cNvSpPr>
          <p:nvPr>
            <p:ph type="ctrTitle"/>
          </p:nvPr>
        </p:nvSpPr>
        <p:spPr>
          <a:xfrm>
            <a:off x="953037" y="2249508"/>
            <a:ext cx="10400764" cy="2764667"/>
          </a:xfrm>
        </p:spPr>
        <p:txBody>
          <a:bodyPr anchor="ctr" anchorCtr="0"/>
          <a:lstStyle>
            <a:lvl1pPr algn="ctr">
              <a:defRPr sz="7200">
                <a:solidFill>
                  <a:schemeClr val="bg1"/>
                </a:solidFill>
              </a:defRPr>
            </a:lvl1pPr>
          </a:lstStyle>
          <a:p>
            <a:r>
              <a:rPr lang="en-US"/>
              <a:t>Click to edit Master title style</a:t>
            </a:r>
          </a:p>
        </p:txBody>
      </p:sp>
      <p:pic>
        <p:nvPicPr>
          <p:cNvPr id="2" name="Picture 1">
            <a:extLst>
              <a:ext uri="{FF2B5EF4-FFF2-40B4-BE49-F238E27FC236}">
                <a16:creationId xmlns:a16="http://schemas.microsoft.com/office/drawing/2014/main" id="{FE827251-9DEB-4FE9-9E2D-149A2E12457E}"/>
              </a:ext>
            </a:extLst>
          </p:cNvPr>
          <p:cNvPicPr>
            <a:picLocks noChangeAspect="1"/>
          </p:cNvPicPr>
          <p:nvPr userDrawn="1"/>
        </p:nvPicPr>
        <p:blipFill>
          <a:blip r:embed="rId3"/>
          <a:stretch>
            <a:fillRect/>
          </a:stretch>
        </p:blipFill>
        <p:spPr>
          <a:xfrm>
            <a:off x="3171501" y="678348"/>
            <a:ext cx="5192255" cy="1174497"/>
          </a:xfrm>
          <a:prstGeom prst="rect">
            <a:avLst/>
          </a:prstGeom>
        </p:spPr>
      </p:pic>
    </p:spTree>
    <p:extLst>
      <p:ext uri="{BB962C8B-B14F-4D97-AF65-F5344CB8AC3E}">
        <p14:creationId xmlns:p14="http://schemas.microsoft.com/office/powerpoint/2010/main" val="738825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CA20A5-45F6-4506-A543-F54842A2A3F1}"/>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3" name="Footer Placeholder 2">
            <a:extLst>
              <a:ext uri="{FF2B5EF4-FFF2-40B4-BE49-F238E27FC236}">
                <a16:creationId xmlns:a16="http://schemas.microsoft.com/office/drawing/2014/main" id="{566C56C1-CF3F-4B8F-9D1A-81341928CF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B971F7-6A87-487A-AB48-6EC5B80872DA}"/>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1228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reserve="1">
  <p:cSld name="Vertical Title and Text">
    <p:spTree>
      <p:nvGrpSpPr>
        <p:cNvPr id="1" name="Shape 101"/>
        <p:cNvGrpSpPr/>
        <p:nvPr/>
      </p:nvGrpSpPr>
      <p:grpSpPr>
        <a:xfrm>
          <a:off x="0" y="0"/>
          <a:ext cx="0" cy="0"/>
          <a:chOff x="0" y="0"/>
          <a:chExt cx="0" cy="0"/>
        </a:xfrm>
      </p:grpSpPr>
      <p:sp>
        <p:nvSpPr>
          <p:cNvPr id="102" name="Google Shape;102;p12"/>
          <p:cNvSpPr txBox="1">
            <a:spLocks noGrp="1"/>
          </p:cNvSpPr>
          <p:nvPr>
            <p:ph type="title"/>
          </p:nvPr>
        </p:nvSpPr>
        <p:spPr>
          <a:xfrm rot="5400000">
            <a:off x="7133433" y="1956595"/>
            <a:ext cx="5811839"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 name="Google Shape;103;p12"/>
          <p:cNvSpPr txBox="1">
            <a:spLocks noGrp="1"/>
          </p:cNvSpPr>
          <p:nvPr>
            <p:ph type="body" idx="1"/>
          </p:nvPr>
        </p:nvSpPr>
        <p:spPr>
          <a:xfrm rot="5400000">
            <a:off x="1799433" y="-596105"/>
            <a:ext cx="5811839" cy="7734300"/>
          </a:xfrm>
          <a:prstGeom prst="rect">
            <a:avLst/>
          </a:prstGeom>
          <a:noFill/>
          <a:ln>
            <a:noFill/>
          </a:ln>
        </p:spPr>
        <p:txBody>
          <a:bodyPr spcFirstLastPara="1" wrap="square" lIns="91425" tIns="45700" rIns="91425" bIns="45700" anchor="t" anchorCtr="0">
            <a:noAutofit/>
          </a:bodyPr>
          <a:lstStyle>
            <a:lvl1pPr marL="609585" lvl="0" indent="-457189" algn="l">
              <a:lnSpc>
                <a:spcPct val="90000"/>
              </a:lnSpc>
              <a:spcBef>
                <a:spcPts val="1000"/>
              </a:spcBef>
              <a:spcAft>
                <a:spcPts val="0"/>
              </a:spcAft>
              <a:buClr>
                <a:schemeClr val="dk1"/>
              </a:buClr>
              <a:buSzPts val="1800"/>
              <a:buChar char="•"/>
              <a:defRPr/>
            </a:lvl1pPr>
            <a:lvl2pPr marL="1219170" lvl="1" indent="-457189" algn="l">
              <a:lnSpc>
                <a:spcPct val="90000"/>
              </a:lnSpc>
              <a:spcBef>
                <a:spcPts val="500"/>
              </a:spcBef>
              <a:spcAft>
                <a:spcPts val="0"/>
              </a:spcAft>
              <a:buClr>
                <a:schemeClr val="dk1"/>
              </a:buClr>
              <a:buSzPts val="1800"/>
              <a:buChar char="•"/>
              <a:defRPr/>
            </a:lvl2pPr>
            <a:lvl3pPr marL="1828754" lvl="2" indent="-457189" algn="l">
              <a:lnSpc>
                <a:spcPct val="90000"/>
              </a:lnSpc>
              <a:spcBef>
                <a:spcPts val="500"/>
              </a:spcBef>
              <a:spcAft>
                <a:spcPts val="0"/>
              </a:spcAft>
              <a:buClr>
                <a:schemeClr val="dk1"/>
              </a:buClr>
              <a:buSzPts val="1800"/>
              <a:buChar char="•"/>
              <a:defRPr/>
            </a:lvl3pPr>
            <a:lvl4pPr marL="2438339" lvl="3" indent="-457189" algn="l">
              <a:lnSpc>
                <a:spcPct val="90000"/>
              </a:lnSpc>
              <a:spcBef>
                <a:spcPts val="500"/>
              </a:spcBef>
              <a:spcAft>
                <a:spcPts val="0"/>
              </a:spcAft>
              <a:buClr>
                <a:schemeClr val="dk1"/>
              </a:buClr>
              <a:buSzPts val="1800"/>
              <a:buChar char="•"/>
              <a:defRPr/>
            </a:lvl4pPr>
            <a:lvl5pPr marL="3047924" lvl="4" indent="-457189" algn="l">
              <a:lnSpc>
                <a:spcPct val="90000"/>
              </a:lnSpc>
              <a:spcBef>
                <a:spcPts val="500"/>
              </a:spcBef>
              <a:spcAft>
                <a:spcPts val="0"/>
              </a:spcAft>
              <a:buClr>
                <a:schemeClr val="dk1"/>
              </a:buClr>
              <a:buSzPts val="1800"/>
              <a:buChar char="•"/>
              <a:defRPr/>
            </a:lvl5pPr>
            <a:lvl6pPr marL="3657509" lvl="5" indent="-457189" algn="l">
              <a:lnSpc>
                <a:spcPct val="90000"/>
              </a:lnSpc>
              <a:spcBef>
                <a:spcPts val="500"/>
              </a:spcBef>
              <a:spcAft>
                <a:spcPts val="0"/>
              </a:spcAft>
              <a:buClr>
                <a:schemeClr val="dk1"/>
              </a:buClr>
              <a:buSzPts val="1800"/>
              <a:buChar char="•"/>
              <a:defRPr/>
            </a:lvl6pPr>
            <a:lvl7pPr marL="4267093" lvl="6" indent="-457189" algn="l">
              <a:lnSpc>
                <a:spcPct val="90000"/>
              </a:lnSpc>
              <a:spcBef>
                <a:spcPts val="500"/>
              </a:spcBef>
              <a:spcAft>
                <a:spcPts val="0"/>
              </a:spcAft>
              <a:buClr>
                <a:schemeClr val="dk1"/>
              </a:buClr>
              <a:buSzPts val="1800"/>
              <a:buChar char="•"/>
              <a:defRPr/>
            </a:lvl7pPr>
            <a:lvl8pPr marL="4876678" lvl="7" indent="-457189" algn="l">
              <a:lnSpc>
                <a:spcPct val="90000"/>
              </a:lnSpc>
              <a:spcBef>
                <a:spcPts val="500"/>
              </a:spcBef>
              <a:spcAft>
                <a:spcPts val="0"/>
              </a:spcAft>
              <a:buClr>
                <a:schemeClr val="dk1"/>
              </a:buClr>
              <a:buSzPts val="1800"/>
              <a:buChar char="•"/>
              <a:defRPr/>
            </a:lvl8pPr>
            <a:lvl9pPr marL="5486263" lvl="8" indent="-457189" algn="l">
              <a:lnSpc>
                <a:spcPct val="90000"/>
              </a:lnSpc>
              <a:spcBef>
                <a:spcPts val="500"/>
              </a:spcBef>
              <a:spcAft>
                <a:spcPts val="0"/>
              </a:spcAft>
              <a:buClr>
                <a:schemeClr val="dk1"/>
              </a:buClr>
              <a:buSzPts val="1800"/>
              <a:buChar char="•"/>
              <a:defRPr/>
            </a:lvl9pPr>
          </a:lstStyle>
          <a:p>
            <a:endParaRPr/>
          </a:p>
        </p:txBody>
      </p:sp>
      <p:sp>
        <p:nvSpPr>
          <p:cNvPr id="104" name="Google Shape;104;p12"/>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12"/>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12"/>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964195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ase Slide (No Content)">
    <p:spTree>
      <p:nvGrpSpPr>
        <p:cNvPr id="1" name=""/>
        <p:cNvGrpSpPr/>
        <p:nvPr/>
      </p:nvGrpSpPr>
      <p:grpSpPr>
        <a:xfrm>
          <a:off x="0" y="0"/>
          <a:ext cx="0" cy="0"/>
          <a:chOff x="0" y="0"/>
          <a:chExt cx="0" cy="0"/>
        </a:xfrm>
      </p:grpSpPr>
      <p:sp>
        <p:nvSpPr>
          <p:cNvPr id="16" name="Title 1"/>
          <p:cNvSpPr txBox="1">
            <a:spLocks/>
          </p:cNvSpPr>
          <p:nvPr userDrawn="1"/>
        </p:nvSpPr>
        <p:spPr>
          <a:xfrm>
            <a:off x="2209801" y="1600201"/>
            <a:ext cx="4580467" cy="2690811"/>
          </a:xfrm>
          <a:prstGeom prst="rect">
            <a:avLst/>
          </a:prstGeom>
        </p:spPr>
        <p:txBody>
          <a:bodyPr vert="horz" lIns="91440" tIns="45720" rIns="91440" bIns="45720" rtlCol="0" anchor="b">
            <a:normAutofit/>
          </a:bodyPr>
          <a:lstStyle>
            <a:lvl1pPr algn="l" defTabSz="914400" rtl="0" eaLnBrk="1" fontAlgn="b" latinLnBrk="0" hangingPunct="1">
              <a:lnSpc>
                <a:spcPct val="85000"/>
              </a:lnSpc>
              <a:spcBef>
                <a:spcPct val="0"/>
              </a:spcBef>
              <a:buNone/>
              <a:defRPr sz="5000" b="1" kern="1200" baseline="0">
                <a:solidFill>
                  <a:schemeClr val="tx1"/>
                </a:solidFill>
                <a:latin typeface="Corbel" charset="0"/>
                <a:ea typeface="Corbel" charset="0"/>
                <a:cs typeface="Corbel" charset="0"/>
              </a:defRPr>
            </a:lvl1pPr>
          </a:lstStyle>
          <a:p>
            <a:endParaRPr lang="en-US" sz="5000"/>
          </a:p>
        </p:txBody>
      </p:sp>
    </p:spTree>
    <p:extLst>
      <p:ext uri="{BB962C8B-B14F-4D97-AF65-F5344CB8AC3E}">
        <p14:creationId xmlns:p14="http://schemas.microsoft.com/office/powerpoint/2010/main" val="91279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B7010-3E86-47DA-9B8E-5AD39CBBE73E}"/>
              </a:ext>
            </a:extLst>
          </p:cNvPr>
          <p:cNvSpPr>
            <a:spLocks noGrp="1"/>
          </p:cNvSpPr>
          <p:nvPr>
            <p:ph idx="1"/>
          </p:nvPr>
        </p:nvSpPr>
        <p:spPr>
          <a:xfrm>
            <a:off x="763385" y="2385753"/>
            <a:ext cx="10515600" cy="366591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
        <p:nvSpPr>
          <p:cNvPr id="11" name="Title 1">
            <a:extLst>
              <a:ext uri="{FF2B5EF4-FFF2-40B4-BE49-F238E27FC236}">
                <a16:creationId xmlns:a16="http://schemas.microsoft.com/office/drawing/2014/main" id="{25EED97E-AD71-4E8B-97BE-DFA80FF2A593}"/>
              </a:ext>
            </a:extLst>
          </p:cNvPr>
          <p:cNvSpPr>
            <a:spLocks noGrp="1"/>
          </p:cNvSpPr>
          <p:nvPr>
            <p:ph type="title"/>
          </p:nvPr>
        </p:nvSpPr>
        <p:spPr>
          <a:xfrm>
            <a:off x="763385" y="1429638"/>
            <a:ext cx="10515600" cy="834986"/>
          </a:xfrm>
        </p:spPr>
        <p:txBody>
          <a:bodyPr/>
          <a:lstStyle>
            <a:lvl1pPr>
              <a:defRPr sz="4800">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1634074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B7010-3E86-47DA-9B8E-5AD39CBBE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
        <p:nvSpPr>
          <p:cNvPr id="10" name="Google Shape;111;p13">
            <a:extLst>
              <a:ext uri="{FF2B5EF4-FFF2-40B4-BE49-F238E27FC236}">
                <a16:creationId xmlns:a16="http://schemas.microsoft.com/office/drawing/2014/main" id="{52A4DFE2-DA54-44FB-8D58-76452DAE4053}"/>
              </a:ext>
            </a:extLst>
          </p:cNvPr>
          <p:cNvSpPr txBox="1">
            <a:spLocks/>
          </p:cNvSpPr>
          <p:nvPr userDrawn="1"/>
        </p:nvSpPr>
        <p:spPr>
          <a:xfrm>
            <a:off x="0" y="332288"/>
            <a:ext cx="12192000" cy="1105787"/>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90000"/>
              </a:lnSpc>
              <a:buClr>
                <a:srgbClr val="F1C232"/>
              </a:buClr>
              <a:buSzPts val="4000"/>
              <a:buFont typeface="Calibri"/>
              <a:buNone/>
            </a:pPr>
            <a:endParaRPr lang="en-US" sz="1867" b="1">
              <a:solidFill>
                <a:schemeClr val="bg1"/>
              </a:solidFill>
              <a:latin typeface="+mn-lt"/>
            </a:endParaRPr>
          </a:p>
        </p:txBody>
      </p:sp>
      <p:sp>
        <p:nvSpPr>
          <p:cNvPr id="11" name="Title 1">
            <a:extLst>
              <a:ext uri="{FF2B5EF4-FFF2-40B4-BE49-F238E27FC236}">
                <a16:creationId xmlns:a16="http://schemas.microsoft.com/office/drawing/2014/main" id="{25EED97E-AD71-4E8B-97BE-DFA80FF2A593}"/>
              </a:ext>
            </a:extLst>
          </p:cNvPr>
          <p:cNvSpPr>
            <a:spLocks noGrp="1"/>
          </p:cNvSpPr>
          <p:nvPr>
            <p:ph type="title"/>
          </p:nvPr>
        </p:nvSpPr>
        <p:spPr>
          <a:xfrm>
            <a:off x="838200" y="392397"/>
            <a:ext cx="10515600" cy="985569"/>
          </a:xfrm>
        </p:spPr>
        <p:txBody>
          <a:bodyPr/>
          <a:lstStyle>
            <a:lvl1pPr>
              <a:defRPr sz="4800">
                <a:solidFill>
                  <a:schemeClr val="bg1"/>
                </a:solidFill>
              </a:defRPr>
            </a:lvl1pPr>
          </a:lstStyle>
          <a:p>
            <a:r>
              <a:rPr lang="en-US"/>
              <a:t>Click to edit Master title style</a:t>
            </a:r>
          </a:p>
        </p:txBody>
      </p:sp>
    </p:spTree>
    <p:extLst>
      <p:ext uri="{BB962C8B-B14F-4D97-AF65-F5344CB8AC3E}">
        <p14:creationId xmlns:p14="http://schemas.microsoft.com/office/powerpoint/2010/main" val="1905419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preserve="1" userDrawn="1">
  <p:cSld name="Title Slide">
    <p:spTree>
      <p:nvGrpSpPr>
        <p:cNvPr id="1" name="Shape 11"/>
        <p:cNvGrpSpPr/>
        <p:nvPr/>
      </p:nvGrpSpPr>
      <p:grpSpPr>
        <a:xfrm>
          <a:off x="0" y="0"/>
          <a:ext cx="0" cy="0"/>
          <a:chOff x="0" y="0"/>
          <a:chExt cx="0" cy="0"/>
        </a:xfrm>
      </p:grpSpPr>
      <p:sp>
        <p:nvSpPr>
          <p:cNvPr id="14" name="Google Shape;14;p2"/>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p:nvPr userDrawn="1"/>
        </p:nvSpPr>
        <p:spPr>
          <a:xfrm>
            <a:off x="0" y="99151"/>
            <a:ext cx="12192000" cy="176271"/>
          </a:xfrm>
          <a:prstGeom prst="rect">
            <a:avLst/>
          </a:prstGeom>
          <a:solidFill>
            <a:srgbClr val="012169"/>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9" name="Google Shape;19;p2"/>
          <p:cNvSpPr/>
          <p:nvPr/>
        </p:nvSpPr>
        <p:spPr>
          <a:xfrm>
            <a:off x="0" y="0"/>
            <a:ext cx="12192000" cy="73179"/>
          </a:xfrm>
          <a:prstGeom prst="rect">
            <a:avLst/>
          </a:prstGeom>
          <a:solidFill>
            <a:srgbClr val="BF0D3E"/>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0" name="Google Shape;20;p2"/>
          <p:cNvSpPr/>
          <p:nvPr userDrawn="1"/>
        </p:nvSpPr>
        <p:spPr>
          <a:xfrm>
            <a:off x="0" y="309763"/>
            <a:ext cx="12192000" cy="73179"/>
          </a:xfrm>
          <a:prstGeom prst="rect">
            <a:avLst/>
          </a:prstGeom>
          <a:solidFill>
            <a:srgbClr val="FCAF17"/>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21" name="Google Shape;21;p2"/>
          <p:cNvSpPr/>
          <p:nvPr/>
        </p:nvSpPr>
        <p:spPr>
          <a:xfrm>
            <a:off x="0" y="6773757"/>
            <a:ext cx="12192000" cy="73179"/>
          </a:xfrm>
          <a:prstGeom prst="rect">
            <a:avLst/>
          </a:prstGeom>
          <a:solidFill>
            <a:srgbClr val="D01342"/>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17" name="Slide Number Placeholder 7">
            <a:extLst>
              <a:ext uri="{FF2B5EF4-FFF2-40B4-BE49-F238E27FC236}">
                <a16:creationId xmlns:a16="http://schemas.microsoft.com/office/drawing/2014/main" id="{67157DF4-07F0-4122-8A12-64D11C5D9B66}"/>
              </a:ext>
            </a:extLst>
          </p:cNvPr>
          <p:cNvSpPr>
            <a:spLocks noGrp="1"/>
          </p:cNvSpPr>
          <p:nvPr>
            <p:ph type="sldNum" idx="12"/>
          </p:nvPr>
        </p:nvSpPr>
        <p:spPr>
          <a:xfrm>
            <a:off x="9366237" y="6356352"/>
            <a:ext cx="2743200" cy="365125"/>
          </a:xfrm>
        </p:spPr>
        <p:txBody>
          <a:bodyPr/>
          <a:lstStyle>
            <a:lvl1pPr>
              <a:defRPr sz="1400" b="1"/>
            </a:lvl1pPr>
          </a:lstStyle>
          <a:p>
            <a:fld id="{00000000-1234-1234-1234-123412341234}" type="slidenum">
              <a:rPr lang="en-US" smtClean="0"/>
              <a:pPr/>
              <a:t>‹#›</a:t>
            </a:fld>
            <a:endParaRPr lang="en-US"/>
          </a:p>
        </p:txBody>
      </p:sp>
      <p:pic>
        <p:nvPicPr>
          <p:cNvPr id="4" name="Picture 3">
            <a:extLst>
              <a:ext uri="{FF2B5EF4-FFF2-40B4-BE49-F238E27FC236}">
                <a16:creationId xmlns:a16="http://schemas.microsoft.com/office/drawing/2014/main" id="{9EB3075E-B2E5-4AB4-8DAF-8C6FAD45926D}"/>
              </a:ext>
            </a:extLst>
          </p:cNvPr>
          <p:cNvPicPr>
            <a:picLocks noChangeAspect="1"/>
          </p:cNvPicPr>
          <p:nvPr userDrawn="1"/>
        </p:nvPicPr>
        <p:blipFill>
          <a:blip r:embed="rId2"/>
          <a:stretch>
            <a:fillRect/>
          </a:stretch>
        </p:blipFill>
        <p:spPr>
          <a:xfrm>
            <a:off x="82562" y="6241961"/>
            <a:ext cx="505657" cy="505657"/>
          </a:xfrm>
          <a:prstGeom prst="rect">
            <a:avLst/>
          </a:prstGeom>
        </p:spPr>
      </p:pic>
      <p:sp>
        <p:nvSpPr>
          <p:cNvPr id="16" name="Google Shape;111;p13">
            <a:extLst>
              <a:ext uri="{FF2B5EF4-FFF2-40B4-BE49-F238E27FC236}">
                <a16:creationId xmlns:a16="http://schemas.microsoft.com/office/drawing/2014/main" id="{1E07C217-D742-4115-9FB0-12FD22DCCEF7}"/>
              </a:ext>
            </a:extLst>
          </p:cNvPr>
          <p:cNvSpPr txBox="1">
            <a:spLocks/>
          </p:cNvSpPr>
          <p:nvPr userDrawn="1"/>
        </p:nvSpPr>
        <p:spPr>
          <a:xfrm>
            <a:off x="838200" y="2130830"/>
            <a:ext cx="10578800" cy="3065505"/>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buClr>
                <a:srgbClr val="F1C232"/>
              </a:buClr>
              <a:buSzPts val="4000"/>
            </a:pPr>
            <a:endParaRPr lang="en-US" sz="3200" b="1">
              <a:solidFill>
                <a:srgbClr val="FCAF17"/>
              </a:solidFill>
              <a:latin typeface="+mj-lt"/>
            </a:endParaRPr>
          </a:p>
        </p:txBody>
      </p:sp>
      <p:cxnSp>
        <p:nvCxnSpPr>
          <p:cNvPr id="23" name="Google Shape;113;p13">
            <a:extLst>
              <a:ext uri="{FF2B5EF4-FFF2-40B4-BE49-F238E27FC236}">
                <a16:creationId xmlns:a16="http://schemas.microsoft.com/office/drawing/2014/main" id="{6BC09F54-C7EE-4743-B8D0-50ABBD4A7109}"/>
              </a:ext>
            </a:extLst>
          </p:cNvPr>
          <p:cNvCxnSpPr/>
          <p:nvPr userDrawn="1"/>
        </p:nvCxnSpPr>
        <p:spPr>
          <a:xfrm rot="10800000" flipH="1">
            <a:off x="7941100" y="5588861"/>
            <a:ext cx="3420800" cy="20400"/>
          </a:xfrm>
          <a:prstGeom prst="straightConnector1">
            <a:avLst/>
          </a:prstGeom>
          <a:noFill/>
          <a:ln w="76200" cap="flat" cmpd="sng">
            <a:solidFill>
              <a:srgbClr val="012169"/>
            </a:solidFill>
            <a:prstDash val="solid"/>
            <a:round/>
            <a:headEnd type="none" w="sm" len="sm"/>
            <a:tailEnd type="none" w="sm" len="sm"/>
          </a:ln>
        </p:spPr>
      </p:cxnSp>
      <p:cxnSp>
        <p:nvCxnSpPr>
          <p:cNvPr id="24" name="Google Shape;114;p13">
            <a:extLst>
              <a:ext uri="{FF2B5EF4-FFF2-40B4-BE49-F238E27FC236}">
                <a16:creationId xmlns:a16="http://schemas.microsoft.com/office/drawing/2014/main" id="{7B4C5429-2399-4421-B10F-7AF6BDE93042}"/>
              </a:ext>
            </a:extLst>
          </p:cNvPr>
          <p:cNvCxnSpPr/>
          <p:nvPr userDrawn="1"/>
        </p:nvCxnSpPr>
        <p:spPr>
          <a:xfrm rot="10800000" flipH="1">
            <a:off x="882903" y="5599061"/>
            <a:ext cx="3368000" cy="20400"/>
          </a:xfrm>
          <a:prstGeom prst="straightConnector1">
            <a:avLst/>
          </a:prstGeom>
          <a:noFill/>
          <a:ln w="76200" cap="flat" cmpd="sng">
            <a:solidFill>
              <a:srgbClr val="012169"/>
            </a:solidFill>
            <a:prstDash val="solid"/>
            <a:round/>
            <a:headEnd type="none" w="sm" len="sm"/>
            <a:tailEnd type="none" w="sm" len="sm"/>
          </a:ln>
        </p:spPr>
      </p:cxnSp>
      <p:cxnSp>
        <p:nvCxnSpPr>
          <p:cNvPr id="25" name="Google Shape;115;p13">
            <a:extLst>
              <a:ext uri="{FF2B5EF4-FFF2-40B4-BE49-F238E27FC236}">
                <a16:creationId xmlns:a16="http://schemas.microsoft.com/office/drawing/2014/main" id="{C4500E26-C9DF-40A2-AE95-67658C55D47C}"/>
              </a:ext>
            </a:extLst>
          </p:cNvPr>
          <p:cNvCxnSpPr/>
          <p:nvPr userDrawn="1"/>
        </p:nvCxnSpPr>
        <p:spPr>
          <a:xfrm>
            <a:off x="4172800" y="5619461"/>
            <a:ext cx="3846400" cy="14800"/>
          </a:xfrm>
          <a:prstGeom prst="straightConnector1">
            <a:avLst/>
          </a:prstGeom>
          <a:noFill/>
          <a:ln w="76200" cap="flat" cmpd="sng">
            <a:solidFill>
              <a:srgbClr val="FCAF17"/>
            </a:solidFill>
            <a:prstDash val="solid"/>
            <a:round/>
            <a:headEnd type="none" w="sm" len="sm"/>
            <a:tailEnd type="none" w="sm" len="sm"/>
          </a:ln>
        </p:spPr>
      </p:cxnSp>
      <p:sp>
        <p:nvSpPr>
          <p:cNvPr id="22" name="Title 1">
            <a:extLst>
              <a:ext uri="{FF2B5EF4-FFF2-40B4-BE49-F238E27FC236}">
                <a16:creationId xmlns:a16="http://schemas.microsoft.com/office/drawing/2014/main" id="{D7B0829D-A7F5-449C-AF0B-4313DF721886}"/>
              </a:ext>
            </a:extLst>
          </p:cNvPr>
          <p:cNvSpPr>
            <a:spLocks noGrp="1"/>
          </p:cNvSpPr>
          <p:nvPr>
            <p:ph type="ctrTitle"/>
          </p:nvPr>
        </p:nvSpPr>
        <p:spPr>
          <a:xfrm>
            <a:off x="953037" y="2249508"/>
            <a:ext cx="10400764" cy="2764667"/>
          </a:xfrm>
        </p:spPr>
        <p:txBody>
          <a:bodyPr anchor="ctr" anchorCtr="0"/>
          <a:lstStyle>
            <a:lvl1pPr algn="ctr">
              <a:defRPr sz="7200">
                <a:solidFill>
                  <a:schemeClr val="bg1"/>
                </a:solidFill>
              </a:defRPr>
            </a:lvl1pPr>
          </a:lstStyle>
          <a:p>
            <a:r>
              <a:rPr lang="en-US"/>
              <a:t>Click to edit Master title style</a:t>
            </a:r>
          </a:p>
        </p:txBody>
      </p:sp>
      <p:pic>
        <p:nvPicPr>
          <p:cNvPr id="2" name="Picture 1">
            <a:extLst>
              <a:ext uri="{FF2B5EF4-FFF2-40B4-BE49-F238E27FC236}">
                <a16:creationId xmlns:a16="http://schemas.microsoft.com/office/drawing/2014/main" id="{FE827251-9DEB-4FE9-9E2D-149A2E12457E}"/>
              </a:ext>
            </a:extLst>
          </p:cNvPr>
          <p:cNvPicPr>
            <a:picLocks noChangeAspect="1"/>
          </p:cNvPicPr>
          <p:nvPr userDrawn="1"/>
        </p:nvPicPr>
        <p:blipFill>
          <a:blip r:embed="rId3"/>
          <a:stretch>
            <a:fillRect/>
          </a:stretch>
        </p:blipFill>
        <p:spPr>
          <a:xfrm>
            <a:off x="3171501" y="678348"/>
            <a:ext cx="5192255" cy="1174497"/>
          </a:xfrm>
          <a:prstGeom prst="rect">
            <a:avLst/>
          </a:prstGeom>
        </p:spPr>
      </p:pic>
    </p:spTree>
    <p:extLst>
      <p:ext uri="{BB962C8B-B14F-4D97-AF65-F5344CB8AC3E}">
        <p14:creationId xmlns:p14="http://schemas.microsoft.com/office/powerpoint/2010/main" val="281089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FE4D-9633-46A1-B05A-F5CE0D533BC4}"/>
              </a:ext>
            </a:extLst>
          </p:cNvPr>
          <p:cNvSpPr>
            <a:spLocks noGrp="1"/>
          </p:cNvSpPr>
          <p:nvPr>
            <p:ph type="title"/>
          </p:nvPr>
        </p:nvSpPr>
        <p:spPr/>
        <p:txBody>
          <a:bodyPr/>
          <a:lstStyle>
            <a:lvl1pPr>
              <a:defRPr sz="4800"/>
            </a:lvl1pPr>
          </a:lstStyle>
          <a:p>
            <a:r>
              <a:rPr lang="en-US"/>
              <a:t>Click to edit Master title style</a:t>
            </a:r>
          </a:p>
        </p:txBody>
      </p:sp>
      <p:sp>
        <p:nvSpPr>
          <p:cNvPr id="3" name="Date Placeholder 2">
            <a:extLst>
              <a:ext uri="{FF2B5EF4-FFF2-40B4-BE49-F238E27FC236}">
                <a16:creationId xmlns:a16="http://schemas.microsoft.com/office/drawing/2014/main" id="{7B7FD843-873E-4DE3-B7C0-3462DD0EDA57}"/>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4" name="Footer Placeholder 3">
            <a:extLst>
              <a:ext uri="{FF2B5EF4-FFF2-40B4-BE49-F238E27FC236}">
                <a16:creationId xmlns:a16="http://schemas.microsoft.com/office/drawing/2014/main" id="{0CD57FCF-9733-4DA0-B594-F172695D38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7206DB-7A53-495F-BDA5-3C3AD2FB11A4}"/>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3523507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
        <p:nvSpPr>
          <p:cNvPr id="10" name="Google Shape;111;p13">
            <a:extLst>
              <a:ext uri="{FF2B5EF4-FFF2-40B4-BE49-F238E27FC236}">
                <a16:creationId xmlns:a16="http://schemas.microsoft.com/office/drawing/2014/main" id="{52A4DFE2-DA54-44FB-8D58-76452DAE4053}"/>
              </a:ext>
            </a:extLst>
          </p:cNvPr>
          <p:cNvSpPr txBox="1">
            <a:spLocks/>
          </p:cNvSpPr>
          <p:nvPr userDrawn="1"/>
        </p:nvSpPr>
        <p:spPr>
          <a:xfrm>
            <a:off x="0" y="332288"/>
            <a:ext cx="12192000" cy="1105787"/>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90000"/>
              </a:lnSpc>
              <a:buClr>
                <a:srgbClr val="F1C232"/>
              </a:buClr>
              <a:buSzPts val="4000"/>
              <a:buFont typeface="Calibri"/>
              <a:buNone/>
            </a:pPr>
            <a:endParaRPr lang="en-US" sz="1867" b="1">
              <a:solidFill>
                <a:schemeClr val="bg1"/>
              </a:solidFill>
              <a:latin typeface="+mn-lt"/>
            </a:endParaRPr>
          </a:p>
        </p:txBody>
      </p:sp>
      <p:sp>
        <p:nvSpPr>
          <p:cNvPr id="11" name="Title 1">
            <a:extLst>
              <a:ext uri="{FF2B5EF4-FFF2-40B4-BE49-F238E27FC236}">
                <a16:creationId xmlns:a16="http://schemas.microsoft.com/office/drawing/2014/main" id="{25EED97E-AD71-4E8B-97BE-DFA80FF2A593}"/>
              </a:ext>
            </a:extLst>
          </p:cNvPr>
          <p:cNvSpPr>
            <a:spLocks noGrp="1"/>
          </p:cNvSpPr>
          <p:nvPr>
            <p:ph type="title"/>
          </p:nvPr>
        </p:nvSpPr>
        <p:spPr>
          <a:xfrm>
            <a:off x="838200" y="392397"/>
            <a:ext cx="10515600" cy="985569"/>
          </a:xfrm>
        </p:spPr>
        <p:txBody>
          <a:bodyPr/>
          <a:lstStyle>
            <a:lvl1pPr>
              <a:defRPr sz="4800">
                <a:solidFill>
                  <a:schemeClr val="bg1"/>
                </a:solidFill>
              </a:defRPr>
            </a:lvl1pPr>
          </a:lstStyle>
          <a:p>
            <a:r>
              <a:rPr lang="en-US"/>
              <a:t>Click to edit Master title style</a:t>
            </a:r>
          </a:p>
        </p:txBody>
      </p:sp>
    </p:spTree>
    <p:extLst>
      <p:ext uri="{BB962C8B-B14F-4D97-AF65-F5344CB8AC3E}">
        <p14:creationId xmlns:p14="http://schemas.microsoft.com/office/powerpoint/2010/main" val="8584844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B7010-3E86-47DA-9B8E-5AD39CBBE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
        <p:nvSpPr>
          <p:cNvPr id="10" name="Google Shape;111;p13">
            <a:extLst>
              <a:ext uri="{FF2B5EF4-FFF2-40B4-BE49-F238E27FC236}">
                <a16:creationId xmlns:a16="http://schemas.microsoft.com/office/drawing/2014/main" id="{52A4DFE2-DA54-44FB-8D58-76452DAE4053}"/>
              </a:ext>
            </a:extLst>
          </p:cNvPr>
          <p:cNvSpPr txBox="1">
            <a:spLocks/>
          </p:cNvSpPr>
          <p:nvPr userDrawn="1"/>
        </p:nvSpPr>
        <p:spPr>
          <a:xfrm>
            <a:off x="0" y="332288"/>
            <a:ext cx="12192000" cy="1105787"/>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90000"/>
              </a:lnSpc>
              <a:buClr>
                <a:srgbClr val="F1C232"/>
              </a:buClr>
              <a:buSzPts val="4000"/>
              <a:buFont typeface="Calibri"/>
              <a:buNone/>
            </a:pPr>
            <a:endParaRPr lang="en-US" sz="1867" b="1">
              <a:solidFill>
                <a:schemeClr val="bg1"/>
              </a:solidFill>
              <a:latin typeface="+mn-lt"/>
            </a:endParaRPr>
          </a:p>
        </p:txBody>
      </p:sp>
      <p:sp>
        <p:nvSpPr>
          <p:cNvPr id="11" name="Title 1">
            <a:extLst>
              <a:ext uri="{FF2B5EF4-FFF2-40B4-BE49-F238E27FC236}">
                <a16:creationId xmlns:a16="http://schemas.microsoft.com/office/drawing/2014/main" id="{25EED97E-AD71-4E8B-97BE-DFA80FF2A593}"/>
              </a:ext>
            </a:extLst>
          </p:cNvPr>
          <p:cNvSpPr>
            <a:spLocks noGrp="1"/>
          </p:cNvSpPr>
          <p:nvPr>
            <p:ph type="title"/>
          </p:nvPr>
        </p:nvSpPr>
        <p:spPr>
          <a:xfrm>
            <a:off x="838200" y="392397"/>
            <a:ext cx="10515600" cy="985569"/>
          </a:xfrm>
        </p:spPr>
        <p:txBody>
          <a:bodyPr/>
          <a:lstStyle>
            <a:lvl1pPr>
              <a:defRPr sz="4800">
                <a:solidFill>
                  <a:schemeClr val="bg1"/>
                </a:solidFill>
              </a:defRPr>
            </a:lvl1pPr>
          </a:lstStyle>
          <a:p>
            <a:r>
              <a:rPr lang="en-US"/>
              <a:t>Click to edit Master title style</a:t>
            </a:r>
          </a:p>
        </p:txBody>
      </p:sp>
    </p:spTree>
    <p:extLst>
      <p:ext uri="{BB962C8B-B14F-4D97-AF65-F5344CB8AC3E}">
        <p14:creationId xmlns:p14="http://schemas.microsoft.com/office/powerpoint/2010/main" val="396027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8C90-0DFD-4660-9007-5B459005080F}"/>
              </a:ext>
            </a:extLst>
          </p:cNvPr>
          <p:cNvSpPr>
            <a:spLocks noGrp="1"/>
          </p:cNvSpPr>
          <p:nvPr>
            <p:ph type="title"/>
          </p:nvPr>
        </p:nvSpPr>
        <p:spPr/>
        <p:txBody>
          <a:bodyPr/>
          <a:lstStyle>
            <a:lvl1pPr>
              <a:defRPr sz="4800"/>
            </a:lvl1pPr>
          </a:lstStyle>
          <a:p>
            <a:r>
              <a:rPr lang="en-US"/>
              <a:t>Click to edit Master title style</a:t>
            </a:r>
          </a:p>
        </p:txBody>
      </p:sp>
      <p:sp>
        <p:nvSpPr>
          <p:cNvPr id="3" name="Content Placeholder 2">
            <a:extLst>
              <a:ext uri="{FF2B5EF4-FFF2-40B4-BE49-F238E27FC236}">
                <a16:creationId xmlns:a16="http://schemas.microsoft.com/office/drawing/2014/main" id="{496B7010-3E86-47DA-9B8E-5AD39CBBE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437006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FE4D-9633-46A1-B05A-F5CE0D533BC4}"/>
              </a:ext>
            </a:extLst>
          </p:cNvPr>
          <p:cNvSpPr>
            <a:spLocks noGrp="1"/>
          </p:cNvSpPr>
          <p:nvPr>
            <p:ph type="title"/>
          </p:nvPr>
        </p:nvSpPr>
        <p:spPr/>
        <p:txBody>
          <a:bodyPr/>
          <a:lstStyle>
            <a:lvl1pPr>
              <a:defRPr sz="4800"/>
            </a:lvl1pPr>
          </a:lstStyle>
          <a:p>
            <a:r>
              <a:rPr lang="en-US"/>
              <a:t>Click to edit Master title style</a:t>
            </a:r>
          </a:p>
        </p:txBody>
      </p:sp>
      <p:sp>
        <p:nvSpPr>
          <p:cNvPr id="3" name="Date Placeholder 2">
            <a:extLst>
              <a:ext uri="{FF2B5EF4-FFF2-40B4-BE49-F238E27FC236}">
                <a16:creationId xmlns:a16="http://schemas.microsoft.com/office/drawing/2014/main" id="{7B7FD843-873E-4DE3-B7C0-3462DD0EDA57}"/>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4" name="Footer Placeholder 3">
            <a:extLst>
              <a:ext uri="{FF2B5EF4-FFF2-40B4-BE49-F238E27FC236}">
                <a16:creationId xmlns:a16="http://schemas.microsoft.com/office/drawing/2014/main" id="{0CD57FCF-9733-4DA0-B594-F172695D38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7206DB-7A53-495F-BDA5-3C3AD2FB11A4}"/>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10672993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2079-4EA6-4070-A506-9108994E3465}"/>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18F7C0-A974-46E4-91CA-77EC43033CBD}"/>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D3B16B-C7E5-47D7-8D37-8336086246CD}"/>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4496C092-D3B9-4C98-9188-CC95AF04CE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6C556-8FBF-430B-86A7-8C6D5D3FF92A}"/>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36085203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A638A-BDEC-426F-96C9-655B5A98D59E}"/>
              </a:ext>
            </a:extLst>
          </p:cNvPr>
          <p:cNvSpPr>
            <a:spLocks noGrp="1"/>
          </p:cNvSpPr>
          <p:nvPr>
            <p:ph type="title"/>
          </p:nvPr>
        </p:nvSpPr>
        <p:spPr>
          <a:xfrm>
            <a:off x="838200" y="840057"/>
            <a:ext cx="10515600" cy="985569"/>
          </a:xfrm>
        </p:spPr>
        <p:txBody>
          <a:bodyPr/>
          <a:lstStyle>
            <a:lvl1pPr>
              <a:defRPr sz="4800"/>
            </a:lvl1pPr>
          </a:lstStyle>
          <a:p>
            <a:r>
              <a:rPr lang="en-US"/>
              <a:t>Click to edit Master title style</a:t>
            </a:r>
          </a:p>
        </p:txBody>
      </p:sp>
      <p:sp>
        <p:nvSpPr>
          <p:cNvPr id="3" name="Content Placeholder 2">
            <a:extLst>
              <a:ext uri="{FF2B5EF4-FFF2-40B4-BE49-F238E27FC236}">
                <a16:creationId xmlns:a16="http://schemas.microsoft.com/office/drawing/2014/main" id="{3C63FB7A-1EFC-432A-BE61-CD36B653A3D8}"/>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00C15D-6046-49BC-B3BF-3F5231C7FF93}"/>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D6EAE2-0409-41C6-A4B1-79EACA5D6CC0}"/>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6" name="Footer Placeholder 5">
            <a:extLst>
              <a:ext uri="{FF2B5EF4-FFF2-40B4-BE49-F238E27FC236}">
                <a16:creationId xmlns:a16="http://schemas.microsoft.com/office/drawing/2014/main" id="{D25484AF-9C33-4C48-B5B9-735752F6E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528488-9442-4F76-8DAC-16EED1319A90}"/>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31130057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CF39-2565-419C-ACC6-6A67FA22D598}"/>
              </a:ext>
            </a:extLst>
          </p:cNvPr>
          <p:cNvSpPr>
            <a:spLocks noGrp="1"/>
          </p:cNvSpPr>
          <p:nvPr>
            <p:ph type="title"/>
          </p:nvPr>
        </p:nvSpPr>
        <p:spPr>
          <a:xfrm>
            <a:off x="839788" y="365125"/>
            <a:ext cx="10515600" cy="1325563"/>
          </a:xfrm>
        </p:spPr>
        <p:txBody>
          <a:bodyPr/>
          <a:lstStyle>
            <a:lvl1pPr>
              <a:defRPr sz="4800"/>
            </a:lvl1pPr>
          </a:lstStyle>
          <a:p>
            <a:r>
              <a:rPr lang="en-US"/>
              <a:t>Click to edit Master title style</a:t>
            </a:r>
          </a:p>
        </p:txBody>
      </p:sp>
      <p:sp>
        <p:nvSpPr>
          <p:cNvPr id="3" name="Text Placeholder 2">
            <a:extLst>
              <a:ext uri="{FF2B5EF4-FFF2-40B4-BE49-F238E27FC236}">
                <a16:creationId xmlns:a16="http://schemas.microsoft.com/office/drawing/2014/main" id="{C1294664-428D-46E6-991F-A8619D790B92}"/>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0A10E5-C74E-41B2-BF61-E77499AE633F}"/>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C8C70A-9980-433D-9443-8DB1A3FA2AB8}"/>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930123-D6FB-4C39-BB08-7D1C7141BDC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17077F-6AA3-460C-9C52-4C91E0E6D459}"/>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8" name="Footer Placeholder 7">
            <a:extLst>
              <a:ext uri="{FF2B5EF4-FFF2-40B4-BE49-F238E27FC236}">
                <a16:creationId xmlns:a16="http://schemas.microsoft.com/office/drawing/2014/main" id="{B5D212D1-9B84-45C4-9A91-9C8FAB74A3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1B8AF2-A9F6-4BD2-99DA-63232E6B5260}"/>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2101524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Vertical Text" type="vertTx" preserve="1">
  <p:cSld name="Title and Vertical Text">
    <p:spTree>
      <p:nvGrpSpPr>
        <p:cNvPr id="1" name="Shape 95"/>
        <p:cNvGrpSpPr/>
        <p:nvPr/>
      </p:nvGrpSpPr>
      <p:grpSpPr>
        <a:xfrm>
          <a:off x="0" y="0"/>
          <a:ext cx="0" cy="0"/>
          <a:chOff x="0" y="0"/>
          <a:chExt cx="0" cy="0"/>
        </a:xfrm>
      </p:grpSpPr>
      <p:sp>
        <p:nvSpPr>
          <p:cNvPr id="96" name="Google Shape;96;p1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11"/>
          <p:cNvSpPr txBox="1">
            <a:spLocks noGrp="1"/>
          </p:cNvSpPr>
          <p:nvPr>
            <p:ph type="body" idx="1"/>
          </p:nvPr>
        </p:nvSpPr>
        <p:spPr>
          <a:xfrm rot="5400000">
            <a:off x="3920331" y="-1256505"/>
            <a:ext cx="4351339" cy="10515600"/>
          </a:xfrm>
          <a:prstGeom prst="rect">
            <a:avLst/>
          </a:prstGeom>
          <a:noFill/>
          <a:ln>
            <a:noFill/>
          </a:ln>
        </p:spPr>
        <p:txBody>
          <a:bodyPr spcFirstLastPara="1" wrap="square" lIns="91425" tIns="45700" rIns="91425" bIns="45700" anchor="t" anchorCtr="0">
            <a:noAutofit/>
          </a:bodyPr>
          <a:lstStyle>
            <a:lvl1pPr marL="609585" lvl="0" indent="-457189" algn="l">
              <a:lnSpc>
                <a:spcPct val="90000"/>
              </a:lnSpc>
              <a:spcBef>
                <a:spcPts val="1000"/>
              </a:spcBef>
              <a:spcAft>
                <a:spcPts val="0"/>
              </a:spcAft>
              <a:buClr>
                <a:schemeClr val="dk1"/>
              </a:buClr>
              <a:buSzPts val="1800"/>
              <a:buChar char="•"/>
              <a:defRPr/>
            </a:lvl1pPr>
            <a:lvl2pPr marL="1219170" lvl="1" indent="-457189" algn="l">
              <a:lnSpc>
                <a:spcPct val="90000"/>
              </a:lnSpc>
              <a:spcBef>
                <a:spcPts val="500"/>
              </a:spcBef>
              <a:spcAft>
                <a:spcPts val="0"/>
              </a:spcAft>
              <a:buClr>
                <a:schemeClr val="dk1"/>
              </a:buClr>
              <a:buSzPts val="1800"/>
              <a:buChar char="•"/>
              <a:defRPr/>
            </a:lvl2pPr>
            <a:lvl3pPr marL="1828754" lvl="2" indent="-457189" algn="l">
              <a:lnSpc>
                <a:spcPct val="90000"/>
              </a:lnSpc>
              <a:spcBef>
                <a:spcPts val="500"/>
              </a:spcBef>
              <a:spcAft>
                <a:spcPts val="0"/>
              </a:spcAft>
              <a:buClr>
                <a:schemeClr val="dk1"/>
              </a:buClr>
              <a:buSzPts val="1800"/>
              <a:buChar char="•"/>
              <a:defRPr/>
            </a:lvl3pPr>
            <a:lvl4pPr marL="2438339" lvl="3" indent="-457189" algn="l">
              <a:lnSpc>
                <a:spcPct val="90000"/>
              </a:lnSpc>
              <a:spcBef>
                <a:spcPts val="500"/>
              </a:spcBef>
              <a:spcAft>
                <a:spcPts val="0"/>
              </a:spcAft>
              <a:buClr>
                <a:schemeClr val="dk1"/>
              </a:buClr>
              <a:buSzPts val="1800"/>
              <a:buChar char="•"/>
              <a:defRPr/>
            </a:lvl4pPr>
            <a:lvl5pPr marL="3047924" lvl="4" indent="-457189" algn="l">
              <a:lnSpc>
                <a:spcPct val="90000"/>
              </a:lnSpc>
              <a:spcBef>
                <a:spcPts val="500"/>
              </a:spcBef>
              <a:spcAft>
                <a:spcPts val="0"/>
              </a:spcAft>
              <a:buClr>
                <a:schemeClr val="dk1"/>
              </a:buClr>
              <a:buSzPts val="1800"/>
              <a:buChar char="•"/>
              <a:defRPr/>
            </a:lvl5pPr>
            <a:lvl6pPr marL="3657509" lvl="5" indent="-457189" algn="l">
              <a:lnSpc>
                <a:spcPct val="90000"/>
              </a:lnSpc>
              <a:spcBef>
                <a:spcPts val="500"/>
              </a:spcBef>
              <a:spcAft>
                <a:spcPts val="0"/>
              </a:spcAft>
              <a:buClr>
                <a:schemeClr val="dk1"/>
              </a:buClr>
              <a:buSzPts val="1800"/>
              <a:buChar char="•"/>
              <a:defRPr/>
            </a:lvl6pPr>
            <a:lvl7pPr marL="4267093" lvl="6" indent="-457189" algn="l">
              <a:lnSpc>
                <a:spcPct val="90000"/>
              </a:lnSpc>
              <a:spcBef>
                <a:spcPts val="500"/>
              </a:spcBef>
              <a:spcAft>
                <a:spcPts val="0"/>
              </a:spcAft>
              <a:buClr>
                <a:schemeClr val="dk1"/>
              </a:buClr>
              <a:buSzPts val="1800"/>
              <a:buChar char="•"/>
              <a:defRPr/>
            </a:lvl7pPr>
            <a:lvl8pPr marL="4876678" lvl="7" indent="-457189" algn="l">
              <a:lnSpc>
                <a:spcPct val="90000"/>
              </a:lnSpc>
              <a:spcBef>
                <a:spcPts val="500"/>
              </a:spcBef>
              <a:spcAft>
                <a:spcPts val="0"/>
              </a:spcAft>
              <a:buClr>
                <a:schemeClr val="dk1"/>
              </a:buClr>
              <a:buSzPts val="1800"/>
              <a:buChar char="•"/>
              <a:defRPr/>
            </a:lvl8pPr>
            <a:lvl9pPr marL="5486263" lvl="8" indent="-457189" algn="l">
              <a:lnSpc>
                <a:spcPct val="90000"/>
              </a:lnSpc>
              <a:spcBef>
                <a:spcPts val="500"/>
              </a:spcBef>
              <a:spcAft>
                <a:spcPts val="0"/>
              </a:spcAft>
              <a:buClr>
                <a:schemeClr val="dk1"/>
              </a:buClr>
              <a:buSzPts val="1800"/>
              <a:buChar char="•"/>
              <a:defRPr/>
            </a:lvl9pPr>
          </a:lstStyle>
          <a:p>
            <a:endParaRPr/>
          </a:p>
        </p:txBody>
      </p:sp>
      <p:sp>
        <p:nvSpPr>
          <p:cNvPr id="98" name="Google Shape;98;p1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1122520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CA20A5-45F6-4506-A543-F54842A2A3F1}"/>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3" name="Footer Placeholder 2">
            <a:extLst>
              <a:ext uri="{FF2B5EF4-FFF2-40B4-BE49-F238E27FC236}">
                <a16:creationId xmlns:a16="http://schemas.microsoft.com/office/drawing/2014/main" id="{566C56C1-CF3F-4B8F-9D1A-81341928CF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B971F7-6A87-487A-AB48-6EC5B80872DA}"/>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31391099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Vertical Title and Text" type="vertTitleAndTx" preserve="1">
  <p:cSld name="Vertical Title and Text">
    <p:spTree>
      <p:nvGrpSpPr>
        <p:cNvPr id="1" name="Shape 101"/>
        <p:cNvGrpSpPr/>
        <p:nvPr/>
      </p:nvGrpSpPr>
      <p:grpSpPr>
        <a:xfrm>
          <a:off x="0" y="0"/>
          <a:ext cx="0" cy="0"/>
          <a:chOff x="0" y="0"/>
          <a:chExt cx="0" cy="0"/>
        </a:xfrm>
      </p:grpSpPr>
      <p:sp>
        <p:nvSpPr>
          <p:cNvPr id="102" name="Google Shape;102;p12"/>
          <p:cNvSpPr txBox="1">
            <a:spLocks noGrp="1"/>
          </p:cNvSpPr>
          <p:nvPr>
            <p:ph type="title"/>
          </p:nvPr>
        </p:nvSpPr>
        <p:spPr>
          <a:xfrm rot="5400000">
            <a:off x="7133433" y="1956595"/>
            <a:ext cx="5811839"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 name="Google Shape;103;p12"/>
          <p:cNvSpPr txBox="1">
            <a:spLocks noGrp="1"/>
          </p:cNvSpPr>
          <p:nvPr>
            <p:ph type="body" idx="1"/>
          </p:nvPr>
        </p:nvSpPr>
        <p:spPr>
          <a:xfrm rot="5400000">
            <a:off x="1799433" y="-596105"/>
            <a:ext cx="5811839" cy="7734300"/>
          </a:xfrm>
          <a:prstGeom prst="rect">
            <a:avLst/>
          </a:prstGeom>
          <a:noFill/>
          <a:ln>
            <a:noFill/>
          </a:ln>
        </p:spPr>
        <p:txBody>
          <a:bodyPr spcFirstLastPara="1" wrap="square" lIns="91425" tIns="45700" rIns="91425" bIns="45700" anchor="t" anchorCtr="0">
            <a:noAutofit/>
          </a:bodyPr>
          <a:lstStyle>
            <a:lvl1pPr marL="609585" lvl="0" indent="-457189" algn="l">
              <a:lnSpc>
                <a:spcPct val="90000"/>
              </a:lnSpc>
              <a:spcBef>
                <a:spcPts val="1000"/>
              </a:spcBef>
              <a:spcAft>
                <a:spcPts val="0"/>
              </a:spcAft>
              <a:buClr>
                <a:schemeClr val="dk1"/>
              </a:buClr>
              <a:buSzPts val="1800"/>
              <a:buChar char="•"/>
              <a:defRPr/>
            </a:lvl1pPr>
            <a:lvl2pPr marL="1219170" lvl="1" indent="-457189" algn="l">
              <a:lnSpc>
                <a:spcPct val="90000"/>
              </a:lnSpc>
              <a:spcBef>
                <a:spcPts val="500"/>
              </a:spcBef>
              <a:spcAft>
                <a:spcPts val="0"/>
              </a:spcAft>
              <a:buClr>
                <a:schemeClr val="dk1"/>
              </a:buClr>
              <a:buSzPts val="1800"/>
              <a:buChar char="•"/>
              <a:defRPr/>
            </a:lvl2pPr>
            <a:lvl3pPr marL="1828754" lvl="2" indent="-457189" algn="l">
              <a:lnSpc>
                <a:spcPct val="90000"/>
              </a:lnSpc>
              <a:spcBef>
                <a:spcPts val="500"/>
              </a:spcBef>
              <a:spcAft>
                <a:spcPts val="0"/>
              </a:spcAft>
              <a:buClr>
                <a:schemeClr val="dk1"/>
              </a:buClr>
              <a:buSzPts val="1800"/>
              <a:buChar char="•"/>
              <a:defRPr/>
            </a:lvl3pPr>
            <a:lvl4pPr marL="2438339" lvl="3" indent="-457189" algn="l">
              <a:lnSpc>
                <a:spcPct val="90000"/>
              </a:lnSpc>
              <a:spcBef>
                <a:spcPts val="500"/>
              </a:spcBef>
              <a:spcAft>
                <a:spcPts val="0"/>
              </a:spcAft>
              <a:buClr>
                <a:schemeClr val="dk1"/>
              </a:buClr>
              <a:buSzPts val="1800"/>
              <a:buChar char="•"/>
              <a:defRPr/>
            </a:lvl4pPr>
            <a:lvl5pPr marL="3047924" lvl="4" indent="-457189" algn="l">
              <a:lnSpc>
                <a:spcPct val="90000"/>
              </a:lnSpc>
              <a:spcBef>
                <a:spcPts val="500"/>
              </a:spcBef>
              <a:spcAft>
                <a:spcPts val="0"/>
              </a:spcAft>
              <a:buClr>
                <a:schemeClr val="dk1"/>
              </a:buClr>
              <a:buSzPts val="1800"/>
              <a:buChar char="•"/>
              <a:defRPr/>
            </a:lvl5pPr>
            <a:lvl6pPr marL="3657509" lvl="5" indent="-457189" algn="l">
              <a:lnSpc>
                <a:spcPct val="90000"/>
              </a:lnSpc>
              <a:spcBef>
                <a:spcPts val="500"/>
              </a:spcBef>
              <a:spcAft>
                <a:spcPts val="0"/>
              </a:spcAft>
              <a:buClr>
                <a:schemeClr val="dk1"/>
              </a:buClr>
              <a:buSzPts val="1800"/>
              <a:buChar char="•"/>
              <a:defRPr/>
            </a:lvl6pPr>
            <a:lvl7pPr marL="4267093" lvl="6" indent="-457189" algn="l">
              <a:lnSpc>
                <a:spcPct val="90000"/>
              </a:lnSpc>
              <a:spcBef>
                <a:spcPts val="500"/>
              </a:spcBef>
              <a:spcAft>
                <a:spcPts val="0"/>
              </a:spcAft>
              <a:buClr>
                <a:schemeClr val="dk1"/>
              </a:buClr>
              <a:buSzPts val="1800"/>
              <a:buChar char="•"/>
              <a:defRPr/>
            </a:lvl7pPr>
            <a:lvl8pPr marL="4876678" lvl="7" indent="-457189" algn="l">
              <a:lnSpc>
                <a:spcPct val="90000"/>
              </a:lnSpc>
              <a:spcBef>
                <a:spcPts val="500"/>
              </a:spcBef>
              <a:spcAft>
                <a:spcPts val="0"/>
              </a:spcAft>
              <a:buClr>
                <a:schemeClr val="dk1"/>
              </a:buClr>
              <a:buSzPts val="1800"/>
              <a:buChar char="•"/>
              <a:defRPr/>
            </a:lvl8pPr>
            <a:lvl9pPr marL="5486263" lvl="8" indent="-457189" algn="l">
              <a:lnSpc>
                <a:spcPct val="90000"/>
              </a:lnSpc>
              <a:spcBef>
                <a:spcPts val="500"/>
              </a:spcBef>
              <a:spcAft>
                <a:spcPts val="0"/>
              </a:spcAft>
              <a:buClr>
                <a:schemeClr val="dk1"/>
              </a:buClr>
              <a:buSzPts val="1800"/>
              <a:buChar char="•"/>
              <a:defRPr/>
            </a:lvl9pPr>
          </a:lstStyle>
          <a:p>
            <a:endParaRPr/>
          </a:p>
        </p:txBody>
      </p:sp>
      <p:sp>
        <p:nvSpPr>
          <p:cNvPr id="104" name="Google Shape;104;p12"/>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12"/>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12"/>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12233824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se Slide (No Content)">
    <p:spTree>
      <p:nvGrpSpPr>
        <p:cNvPr id="1" name=""/>
        <p:cNvGrpSpPr/>
        <p:nvPr/>
      </p:nvGrpSpPr>
      <p:grpSpPr>
        <a:xfrm>
          <a:off x="0" y="0"/>
          <a:ext cx="0" cy="0"/>
          <a:chOff x="0" y="0"/>
          <a:chExt cx="0" cy="0"/>
        </a:xfrm>
      </p:grpSpPr>
      <p:sp>
        <p:nvSpPr>
          <p:cNvPr id="16" name="Title 1"/>
          <p:cNvSpPr txBox="1">
            <a:spLocks/>
          </p:cNvSpPr>
          <p:nvPr userDrawn="1"/>
        </p:nvSpPr>
        <p:spPr>
          <a:xfrm>
            <a:off x="2209801" y="1600201"/>
            <a:ext cx="4580467" cy="2690811"/>
          </a:xfrm>
          <a:prstGeom prst="rect">
            <a:avLst/>
          </a:prstGeom>
        </p:spPr>
        <p:txBody>
          <a:bodyPr vert="horz" lIns="91440" tIns="45720" rIns="91440" bIns="45720" rtlCol="0" anchor="b">
            <a:normAutofit/>
          </a:bodyPr>
          <a:lstStyle>
            <a:lvl1pPr algn="l" defTabSz="914400" rtl="0" eaLnBrk="1" fontAlgn="b" latinLnBrk="0" hangingPunct="1">
              <a:lnSpc>
                <a:spcPct val="85000"/>
              </a:lnSpc>
              <a:spcBef>
                <a:spcPct val="0"/>
              </a:spcBef>
              <a:buNone/>
              <a:defRPr sz="5000" b="1" kern="1200" baseline="0">
                <a:solidFill>
                  <a:schemeClr val="tx1"/>
                </a:solidFill>
                <a:latin typeface="Corbel" charset="0"/>
                <a:ea typeface="Corbel" charset="0"/>
                <a:cs typeface="Corbel" charset="0"/>
              </a:defRPr>
            </a:lvl1pPr>
          </a:lstStyle>
          <a:p>
            <a:endParaRPr lang="en-US" sz="5000"/>
          </a:p>
        </p:txBody>
      </p:sp>
    </p:spTree>
    <p:extLst>
      <p:ext uri="{BB962C8B-B14F-4D97-AF65-F5344CB8AC3E}">
        <p14:creationId xmlns:p14="http://schemas.microsoft.com/office/powerpoint/2010/main" val="22491303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56E67-36B1-4AF2-91FA-8F4A7E9DCF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34482E-EDE2-4963-8388-3E41F3800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576B956-EB8B-456C-AB85-52BC35A24766}"/>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5" name="Footer Placeholder 4">
            <a:extLst>
              <a:ext uri="{FF2B5EF4-FFF2-40B4-BE49-F238E27FC236}">
                <a16:creationId xmlns:a16="http://schemas.microsoft.com/office/drawing/2014/main" id="{65E5D041-ADC8-46A0-AA90-D26C456A8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867EE3-98EA-41B6-BCF2-7C6C0BAE69E0}"/>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36034370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45DE3-9879-4655-9233-A5D8B8437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BA4CC6-128E-4DDE-8CF6-ADDD61B374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2E9211-D8CF-4536-B817-861E4B609904}"/>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5" name="Footer Placeholder 4">
            <a:extLst>
              <a:ext uri="{FF2B5EF4-FFF2-40B4-BE49-F238E27FC236}">
                <a16:creationId xmlns:a16="http://schemas.microsoft.com/office/drawing/2014/main" id="{E1836A28-3CA2-45D6-8A8E-2C0453D48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5E8A08-F0F7-45DA-9222-FEB29C079443}"/>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1515898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33837-3700-4743-BE8A-9C3CCD23C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E7AE24-5118-404B-91B0-110E16E768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C78B95-4974-4D52-A5F3-7CB726E5CE72}"/>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5" name="Footer Placeholder 4">
            <a:extLst>
              <a:ext uri="{FF2B5EF4-FFF2-40B4-BE49-F238E27FC236}">
                <a16:creationId xmlns:a16="http://schemas.microsoft.com/office/drawing/2014/main" id="{47E7BF0F-7E93-4F41-BF42-8106DE1B8D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F7FE5-9526-4677-85B9-DF25729CEF2A}"/>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1105344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
        <p:nvSpPr>
          <p:cNvPr id="10" name="Google Shape;111;p13">
            <a:extLst>
              <a:ext uri="{FF2B5EF4-FFF2-40B4-BE49-F238E27FC236}">
                <a16:creationId xmlns:a16="http://schemas.microsoft.com/office/drawing/2014/main" id="{52A4DFE2-DA54-44FB-8D58-76452DAE4053}"/>
              </a:ext>
            </a:extLst>
          </p:cNvPr>
          <p:cNvSpPr txBox="1">
            <a:spLocks/>
          </p:cNvSpPr>
          <p:nvPr userDrawn="1"/>
        </p:nvSpPr>
        <p:spPr>
          <a:xfrm>
            <a:off x="0" y="332288"/>
            <a:ext cx="12192000" cy="1105787"/>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90000"/>
              </a:lnSpc>
              <a:buClr>
                <a:srgbClr val="F1C232"/>
              </a:buClr>
              <a:buSzPts val="4000"/>
              <a:buFont typeface="Calibri"/>
              <a:buNone/>
            </a:pPr>
            <a:endParaRPr lang="en-US" sz="1867" b="1">
              <a:solidFill>
                <a:schemeClr val="bg1"/>
              </a:solidFill>
              <a:latin typeface="+mn-lt"/>
            </a:endParaRPr>
          </a:p>
        </p:txBody>
      </p:sp>
      <p:sp>
        <p:nvSpPr>
          <p:cNvPr id="11" name="Title 1">
            <a:extLst>
              <a:ext uri="{FF2B5EF4-FFF2-40B4-BE49-F238E27FC236}">
                <a16:creationId xmlns:a16="http://schemas.microsoft.com/office/drawing/2014/main" id="{25EED97E-AD71-4E8B-97BE-DFA80FF2A593}"/>
              </a:ext>
            </a:extLst>
          </p:cNvPr>
          <p:cNvSpPr>
            <a:spLocks noGrp="1"/>
          </p:cNvSpPr>
          <p:nvPr>
            <p:ph type="title"/>
          </p:nvPr>
        </p:nvSpPr>
        <p:spPr>
          <a:xfrm>
            <a:off x="838200" y="392397"/>
            <a:ext cx="10515600" cy="985569"/>
          </a:xfrm>
        </p:spPr>
        <p:txBody>
          <a:bodyPr/>
          <a:lstStyle>
            <a:lvl1pPr>
              <a:defRPr sz="4800">
                <a:solidFill>
                  <a:schemeClr val="bg1"/>
                </a:solidFill>
              </a:defRPr>
            </a:lvl1pPr>
          </a:lstStyle>
          <a:p>
            <a:r>
              <a:rPr lang="en-US"/>
              <a:t>Click to edit Master title style</a:t>
            </a:r>
          </a:p>
        </p:txBody>
      </p:sp>
    </p:spTree>
    <p:extLst>
      <p:ext uri="{BB962C8B-B14F-4D97-AF65-F5344CB8AC3E}">
        <p14:creationId xmlns:p14="http://schemas.microsoft.com/office/powerpoint/2010/main" val="122711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EF212-941F-4007-994F-426718B386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30ADB5-0395-4703-BEA0-F92DA3D1A3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1222B7-81A5-4F8E-99C7-77923EB5A0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390AA7-7D96-41E5-934D-80BCE19475E8}"/>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6" name="Footer Placeholder 5">
            <a:extLst>
              <a:ext uri="{FF2B5EF4-FFF2-40B4-BE49-F238E27FC236}">
                <a16:creationId xmlns:a16="http://schemas.microsoft.com/office/drawing/2014/main" id="{E669FFDE-C2F9-4BCA-9661-CD382A063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C43499-78CA-4007-BE85-5894E3AE9128}"/>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34268300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8C318-84DD-4D91-98C5-CB81CD7A24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E54F58-6B71-474A-8B58-EE2296C42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0F204C-D91E-450C-9F50-81EEC1932E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70A4CF-D7AA-44DB-9FE4-CF2A5BFB5D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6A1D64-3539-4CE4-97EE-9D3B46DA8E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D7104E-4B3F-48FC-B64E-6D27CF2B36BC}"/>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8" name="Footer Placeholder 7">
            <a:extLst>
              <a:ext uri="{FF2B5EF4-FFF2-40B4-BE49-F238E27FC236}">
                <a16:creationId xmlns:a16="http://schemas.microsoft.com/office/drawing/2014/main" id="{8C6B0D70-F34B-487C-AA24-845087E06B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DAFA34-2E3D-4688-BF54-EA10DC371F29}"/>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766476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512D2-7A23-498B-A58E-84D9194509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83B112-A1C7-4443-95CB-46EA50E80B29}"/>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4" name="Footer Placeholder 3">
            <a:extLst>
              <a:ext uri="{FF2B5EF4-FFF2-40B4-BE49-F238E27FC236}">
                <a16:creationId xmlns:a16="http://schemas.microsoft.com/office/drawing/2014/main" id="{D559469D-95C1-4C13-8C38-C4AF13F669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FE168E-DB21-4036-9C07-66DDB55D0F07}"/>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15660523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6437F7-571A-4900-9572-B565CAE0F1CC}"/>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3" name="Footer Placeholder 2">
            <a:extLst>
              <a:ext uri="{FF2B5EF4-FFF2-40B4-BE49-F238E27FC236}">
                <a16:creationId xmlns:a16="http://schemas.microsoft.com/office/drawing/2014/main" id="{BC184CA9-BDCE-4F4A-829C-F0B4A5D3B0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FA1216-38A8-4881-8A26-C9F721807F17}"/>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284373935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B2D5B-1208-44A0-9E10-372AEA1B34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E024A7-81C8-4E50-91E7-D1462F4246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069648-6C0E-4E3C-8235-C1746FA250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0E9BB7-4F4C-4D1E-A9E3-AA9CC1EC69F0}"/>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6" name="Footer Placeholder 5">
            <a:extLst>
              <a:ext uri="{FF2B5EF4-FFF2-40B4-BE49-F238E27FC236}">
                <a16:creationId xmlns:a16="http://schemas.microsoft.com/office/drawing/2014/main" id="{D031374C-B755-43E4-BFAB-67A4AC9051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31ADA2-6B6D-432E-BC14-A6A92DAA8E3E}"/>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38857544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806DA-753E-4E59-B2F1-FC9C26E108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95B07E-2184-427D-A80E-58757DE6F9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DF6A5B-8FE6-4741-8131-01C1EFDAA3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D246E9-083F-4634-A1A5-B22FE7DCD1C3}"/>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6" name="Footer Placeholder 5">
            <a:extLst>
              <a:ext uri="{FF2B5EF4-FFF2-40B4-BE49-F238E27FC236}">
                <a16:creationId xmlns:a16="http://schemas.microsoft.com/office/drawing/2014/main" id="{D6A9F7F2-7C3A-46FD-832A-D87F11176D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BC0702-AFF8-464E-959D-7DCA78DE487A}"/>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2440989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6543B-C32C-4743-B980-F2281F61D3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7FEC4-BF4C-4F4F-B95E-B95A8477B82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7D7A5A-33D7-4426-8929-45F55F89B817}"/>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5" name="Footer Placeholder 4">
            <a:extLst>
              <a:ext uri="{FF2B5EF4-FFF2-40B4-BE49-F238E27FC236}">
                <a16:creationId xmlns:a16="http://schemas.microsoft.com/office/drawing/2014/main" id="{25A57416-901A-4E07-9D24-9140758C45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44D92D-DFDB-489F-A0DA-4AC68830EC91}"/>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38802003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01C8DA-C2A8-48DA-B7F3-B47D591216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3A5552-392B-432E-9420-267045DC6D3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88FE7F-B7EC-462A-98C8-2A8947DBF99C}"/>
              </a:ext>
            </a:extLst>
          </p:cNvPr>
          <p:cNvSpPr>
            <a:spLocks noGrp="1"/>
          </p:cNvSpPr>
          <p:nvPr>
            <p:ph type="dt" sz="half" idx="10"/>
          </p:nvPr>
        </p:nvSpPr>
        <p:spPr/>
        <p:txBody>
          <a:bodyPr/>
          <a:lstStyle/>
          <a:p>
            <a:fld id="{62C41989-07EF-40F6-A07A-041C6EB12930}" type="datetimeFigureOut">
              <a:rPr lang="en-US" smtClean="0"/>
              <a:t>1/27/2021</a:t>
            </a:fld>
            <a:endParaRPr lang="en-US"/>
          </a:p>
        </p:txBody>
      </p:sp>
      <p:sp>
        <p:nvSpPr>
          <p:cNvPr id="5" name="Footer Placeholder 4">
            <a:extLst>
              <a:ext uri="{FF2B5EF4-FFF2-40B4-BE49-F238E27FC236}">
                <a16:creationId xmlns:a16="http://schemas.microsoft.com/office/drawing/2014/main" id="{19EEB8B8-F38F-4073-A0DB-771556EA4B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107BF-5BD2-4844-999D-6FF8EE1C7447}"/>
              </a:ext>
            </a:extLst>
          </p:cNvPr>
          <p:cNvSpPr>
            <a:spLocks noGrp="1"/>
          </p:cNvSpPr>
          <p:nvPr>
            <p:ph type="sldNum" sz="quarter" idx="12"/>
          </p:nvPr>
        </p:nvSpPr>
        <p:spPr/>
        <p:txBody>
          <a:bodyPr/>
          <a:lstStyle/>
          <a:p>
            <a:fld id="{04CE5603-4EDD-49B4-8A28-3D4757083D4C}" type="slidenum">
              <a:rPr lang="en-US" smtClean="0"/>
              <a:t>‹#›</a:t>
            </a:fld>
            <a:endParaRPr lang="en-US"/>
          </a:p>
        </p:txBody>
      </p:sp>
    </p:spTree>
    <p:extLst>
      <p:ext uri="{BB962C8B-B14F-4D97-AF65-F5344CB8AC3E}">
        <p14:creationId xmlns:p14="http://schemas.microsoft.com/office/powerpoint/2010/main" val="2004609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B7010-3E86-47DA-9B8E-5AD39CBBE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
        <p:nvSpPr>
          <p:cNvPr id="10" name="Google Shape;111;p13">
            <a:extLst>
              <a:ext uri="{FF2B5EF4-FFF2-40B4-BE49-F238E27FC236}">
                <a16:creationId xmlns:a16="http://schemas.microsoft.com/office/drawing/2014/main" id="{52A4DFE2-DA54-44FB-8D58-76452DAE4053}"/>
              </a:ext>
            </a:extLst>
          </p:cNvPr>
          <p:cNvSpPr txBox="1">
            <a:spLocks/>
          </p:cNvSpPr>
          <p:nvPr userDrawn="1"/>
        </p:nvSpPr>
        <p:spPr>
          <a:xfrm>
            <a:off x="0" y="332288"/>
            <a:ext cx="12192000" cy="1105787"/>
          </a:xfrm>
          <a:prstGeom prst="rect">
            <a:avLst/>
          </a:prstGeom>
          <a:solidFill>
            <a:srgbClr val="012169"/>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lnSpc>
                <a:spcPct val="90000"/>
              </a:lnSpc>
              <a:buClr>
                <a:srgbClr val="F1C232"/>
              </a:buClr>
              <a:buSzPts val="4000"/>
              <a:buFont typeface="Calibri"/>
              <a:buNone/>
            </a:pPr>
            <a:endParaRPr lang="en-US" sz="1867" b="1">
              <a:solidFill>
                <a:schemeClr val="bg1"/>
              </a:solidFill>
              <a:latin typeface="+mn-lt"/>
            </a:endParaRPr>
          </a:p>
        </p:txBody>
      </p:sp>
      <p:sp>
        <p:nvSpPr>
          <p:cNvPr id="11" name="Title 1">
            <a:extLst>
              <a:ext uri="{FF2B5EF4-FFF2-40B4-BE49-F238E27FC236}">
                <a16:creationId xmlns:a16="http://schemas.microsoft.com/office/drawing/2014/main" id="{25EED97E-AD71-4E8B-97BE-DFA80FF2A593}"/>
              </a:ext>
            </a:extLst>
          </p:cNvPr>
          <p:cNvSpPr>
            <a:spLocks noGrp="1"/>
          </p:cNvSpPr>
          <p:nvPr>
            <p:ph type="title"/>
          </p:nvPr>
        </p:nvSpPr>
        <p:spPr>
          <a:xfrm>
            <a:off x="838200" y="392397"/>
            <a:ext cx="10515600" cy="985569"/>
          </a:xfrm>
        </p:spPr>
        <p:txBody>
          <a:bodyPr/>
          <a:lstStyle>
            <a:lvl1pPr>
              <a:defRPr sz="4800">
                <a:solidFill>
                  <a:schemeClr val="bg1"/>
                </a:solidFill>
              </a:defRPr>
            </a:lvl1pPr>
          </a:lstStyle>
          <a:p>
            <a:r>
              <a:rPr lang="en-US"/>
              <a:t>Click to edit Master title style</a:t>
            </a:r>
          </a:p>
        </p:txBody>
      </p:sp>
    </p:spTree>
    <p:extLst>
      <p:ext uri="{BB962C8B-B14F-4D97-AF65-F5344CB8AC3E}">
        <p14:creationId xmlns:p14="http://schemas.microsoft.com/office/powerpoint/2010/main" val="760301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8C90-0DFD-4660-9007-5B459005080F}"/>
              </a:ext>
            </a:extLst>
          </p:cNvPr>
          <p:cNvSpPr>
            <a:spLocks noGrp="1"/>
          </p:cNvSpPr>
          <p:nvPr>
            <p:ph type="title"/>
          </p:nvPr>
        </p:nvSpPr>
        <p:spPr/>
        <p:txBody>
          <a:bodyPr/>
          <a:lstStyle>
            <a:lvl1pPr>
              <a:defRPr sz="4800"/>
            </a:lvl1pPr>
          </a:lstStyle>
          <a:p>
            <a:r>
              <a:rPr lang="en-US"/>
              <a:t>Click to edit Master title style</a:t>
            </a:r>
          </a:p>
        </p:txBody>
      </p:sp>
      <p:sp>
        <p:nvSpPr>
          <p:cNvPr id="3" name="Content Placeholder 2">
            <a:extLst>
              <a:ext uri="{FF2B5EF4-FFF2-40B4-BE49-F238E27FC236}">
                <a16:creationId xmlns:a16="http://schemas.microsoft.com/office/drawing/2014/main" id="{496B7010-3E86-47DA-9B8E-5AD39CBBE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251F63-5F29-4D14-BB8F-33A80536BEDC}"/>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5BF542F3-D476-4265-9227-2FFA9F128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F0E51-009F-47AB-BC33-065C09134F4C}"/>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363597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2079-4EA6-4070-A506-9108994E3465}"/>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18F7C0-A974-46E4-91CA-77EC43033CBD}"/>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D3B16B-C7E5-47D7-8D37-8336086246CD}"/>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5" name="Footer Placeholder 4">
            <a:extLst>
              <a:ext uri="{FF2B5EF4-FFF2-40B4-BE49-F238E27FC236}">
                <a16:creationId xmlns:a16="http://schemas.microsoft.com/office/drawing/2014/main" id="{4496C092-D3B9-4C98-9188-CC95AF04CE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E6C556-8FBF-430B-86A7-8C6D5D3FF92A}"/>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1164417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A638A-BDEC-426F-96C9-655B5A98D59E}"/>
              </a:ext>
            </a:extLst>
          </p:cNvPr>
          <p:cNvSpPr>
            <a:spLocks noGrp="1"/>
          </p:cNvSpPr>
          <p:nvPr>
            <p:ph type="title"/>
          </p:nvPr>
        </p:nvSpPr>
        <p:spPr>
          <a:xfrm>
            <a:off x="838200" y="840057"/>
            <a:ext cx="10515600" cy="985569"/>
          </a:xfrm>
        </p:spPr>
        <p:txBody>
          <a:bodyPr/>
          <a:lstStyle>
            <a:lvl1pPr>
              <a:defRPr sz="4800"/>
            </a:lvl1pPr>
          </a:lstStyle>
          <a:p>
            <a:r>
              <a:rPr lang="en-US"/>
              <a:t>Click to edit Master title style</a:t>
            </a:r>
          </a:p>
        </p:txBody>
      </p:sp>
      <p:sp>
        <p:nvSpPr>
          <p:cNvPr id="3" name="Content Placeholder 2">
            <a:extLst>
              <a:ext uri="{FF2B5EF4-FFF2-40B4-BE49-F238E27FC236}">
                <a16:creationId xmlns:a16="http://schemas.microsoft.com/office/drawing/2014/main" id="{3C63FB7A-1EFC-432A-BE61-CD36B653A3D8}"/>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00C15D-6046-49BC-B3BF-3F5231C7FF93}"/>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D6EAE2-0409-41C6-A4B1-79EACA5D6CC0}"/>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6" name="Footer Placeholder 5">
            <a:extLst>
              <a:ext uri="{FF2B5EF4-FFF2-40B4-BE49-F238E27FC236}">
                <a16:creationId xmlns:a16="http://schemas.microsoft.com/office/drawing/2014/main" id="{D25484AF-9C33-4C48-B5B9-735752F6E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528488-9442-4F76-8DAC-16EED1319A90}"/>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506899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CF39-2565-419C-ACC6-6A67FA22D598}"/>
              </a:ext>
            </a:extLst>
          </p:cNvPr>
          <p:cNvSpPr>
            <a:spLocks noGrp="1"/>
          </p:cNvSpPr>
          <p:nvPr>
            <p:ph type="title"/>
          </p:nvPr>
        </p:nvSpPr>
        <p:spPr>
          <a:xfrm>
            <a:off x="839788" y="365125"/>
            <a:ext cx="10515600" cy="1325563"/>
          </a:xfrm>
        </p:spPr>
        <p:txBody>
          <a:bodyPr/>
          <a:lstStyle>
            <a:lvl1pPr>
              <a:defRPr sz="4800"/>
            </a:lvl1pPr>
          </a:lstStyle>
          <a:p>
            <a:r>
              <a:rPr lang="en-US"/>
              <a:t>Click to edit Master title style</a:t>
            </a:r>
          </a:p>
        </p:txBody>
      </p:sp>
      <p:sp>
        <p:nvSpPr>
          <p:cNvPr id="3" name="Text Placeholder 2">
            <a:extLst>
              <a:ext uri="{FF2B5EF4-FFF2-40B4-BE49-F238E27FC236}">
                <a16:creationId xmlns:a16="http://schemas.microsoft.com/office/drawing/2014/main" id="{C1294664-428D-46E6-991F-A8619D790B92}"/>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0A10E5-C74E-41B2-BF61-E77499AE633F}"/>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C8C70A-9980-433D-9443-8DB1A3FA2AB8}"/>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930123-D6FB-4C39-BB08-7D1C7141BDC8}"/>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17077F-6AA3-460C-9C52-4C91E0E6D459}"/>
              </a:ext>
            </a:extLst>
          </p:cNvPr>
          <p:cNvSpPr>
            <a:spLocks noGrp="1"/>
          </p:cNvSpPr>
          <p:nvPr>
            <p:ph type="dt" sz="half" idx="10"/>
          </p:nvPr>
        </p:nvSpPr>
        <p:spPr/>
        <p:txBody>
          <a:bodyPr/>
          <a:lstStyle/>
          <a:p>
            <a:fld id="{7BBD89EB-C813-4396-A969-B9084DCB0EEC}" type="datetimeFigureOut">
              <a:rPr lang="en-US" smtClean="0"/>
              <a:t>1/27/2021</a:t>
            </a:fld>
            <a:endParaRPr lang="en-US"/>
          </a:p>
        </p:txBody>
      </p:sp>
      <p:sp>
        <p:nvSpPr>
          <p:cNvPr id="8" name="Footer Placeholder 7">
            <a:extLst>
              <a:ext uri="{FF2B5EF4-FFF2-40B4-BE49-F238E27FC236}">
                <a16:creationId xmlns:a16="http://schemas.microsoft.com/office/drawing/2014/main" id="{B5D212D1-9B84-45C4-9A91-9C8FAB74A3F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B1B8AF2-A9F6-4BD2-99DA-63232E6B5260}"/>
              </a:ext>
            </a:extLst>
          </p:cNvPr>
          <p:cNvSpPr>
            <a:spLocks noGrp="1"/>
          </p:cNvSpPr>
          <p:nvPr>
            <p:ph type="sldNum" sz="quarter" idx="12"/>
          </p:nvPr>
        </p:nvSpPr>
        <p:spPr/>
        <p:txBody>
          <a:bodyPr/>
          <a:lstStyle/>
          <a:p>
            <a:fld id="{3AD94D69-2109-48F9-A00A-179699D0291F}" type="slidenum">
              <a:rPr lang="en-US" smtClean="0"/>
              <a:t>‹#›</a:t>
            </a:fld>
            <a:endParaRPr lang="en-US"/>
          </a:p>
        </p:txBody>
      </p:sp>
    </p:spTree>
    <p:extLst>
      <p:ext uri="{BB962C8B-B14F-4D97-AF65-F5344CB8AC3E}">
        <p14:creationId xmlns:p14="http://schemas.microsoft.com/office/powerpoint/2010/main" val="242351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reserve="1">
  <p:cSld name="Title and Vertical Text">
    <p:spTree>
      <p:nvGrpSpPr>
        <p:cNvPr id="1" name="Shape 95"/>
        <p:cNvGrpSpPr/>
        <p:nvPr/>
      </p:nvGrpSpPr>
      <p:grpSpPr>
        <a:xfrm>
          <a:off x="0" y="0"/>
          <a:ext cx="0" cy="0"/>
          <a:chOff x="0" y="0"/>
          <a:chExt cx="0" cy="0"/>
        </a:xfrm>
      </p:grpSpPr>
      <p:sp>
        <p:nvSpPr>
          <p:cNvPr id="96" name="Google Shape;96;p1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11"/>
          <p:cNvSpPr txBox="1">
            <a:spLocks noGrp="1"/>
          </p:cNvSpPr>
          <p:nvPr>
            <p:ph type="body" idx="1"/>
          </p:nvPr>
        </p:nvSpPr>
        <p:spPr>
          <a:xfrm rot="5400000">
            <a:off x="3920331" y="-1256505"/>
            <a:ext cx="4351339" cy="10515600"/>
          </a:xfrm>
          <a:prstGeom prst="rect">
            <a:avLst/>
          </a:prstGeom>
          <a:noFill/>
          <a:ln>
            <a:noFill/>
          </a:ln>
        </p:spPr>
        <p:txBody>
          <a:bodyPr spcFirstLastPara="1" wrap="square" lIns="91425" tIns="45700" rIns="91425" bIns="45700" anchor="t" anchorCtr="0">
            <a:noAutofit/>
          </a:bodyPr>
          <a:lstStyle>
            <a:lvl1pPr marL="609585" lvl="0" indent="-457189" algn="l">
              <a:lnSpc>
                <a:spcPct val="90000"/>
              </a:lnSpc>
              <a:spcBef>
                <a:spcPts val="1000"/>
              </a:spcBef>
              <a:spcAft>
                <a:spcPts val="0"/>
              </a:spcAft>
              <a:buClr>
                <a:schemeClr val="dk1"/>
              </a:buClr>
              <a:buSzPts val="1800"/>
              <a:buChar char="•"/>
              <a:defRPr/>
            </a:lvl1pPr>
            <a:lvl2pPr marL="1219170" lvl="1" indent="-457189" algn="l">
              <a:lnSpc>
                <a:spcPct val="90000"/>
              </a:lnSpc>
              <a:spcBef>
                <a:spcPts val="500"/>
              </a:spcBef>
              <a:spcAft>
                <a:spcPts val="0"/>
              </a:spcAft>
              <a:buClr>
                <a:schemeClr val="dk1"/>
              </a:buClr>
              <a:buSzPts val="1800"/>
              <a:buChar char="•"/>
              <a:defRPr/>
            </a:lvl2pPr>
            <a:lvl3pPr marL="1828754" lvl="2" indent="-457189" algn="l">
              <a:lnSpc>
                <a:spcPct val="90000"/>
              </a:lnSpc>
              <a:spcBef>
                <a:spcPts val="500"/>
              </a:spcBef>
              <a:spcAft>
                <a:spcPts val="0"/>
              </a:spcAft>
              <a:buClr>
                <a:schemeClr val="dk1"/>
              </a:buClr>
              <a:buSzPts val="1800"/>
              <a:buChar char="•"/>
              <a:defRPr/>
            </a:lvl3pPr>
            <a:lvl4pPr marL="2438339" lvl="3" indent="-457189" algn="l">
              <a:lnSpc>
                <a:spcPct val="90000"/>
              </a:lnSpc>
              <a:spcBef>
                <a:spcPts val="500"/>
              </a:spcBef>
              <a:spcAft>
                <a:spcPts val="0"/>
              </a:spcAft>
              <a:buClr>
                <a:schemeClr val="dk1"/>
              </a:buClr>
              <a:buSzPts val="1800"/>
              <a:buChar char="•"/>
              <a:defRPr/>
            </a:lvl4pPr>
            <a:lvl5pPr marL="3047924" lvl="4" indent="-457189" algn="l">
              <a:lnSpc>
                <a:spcPct val="90000"/>
              </a:lnSpc>
              <a:spcBef>
                <a:spcPts val="500"/>
              </a:spcBef>
              <a:spcAft>
                <a:spcPts val="0"/>
              </a:spcAft>
              <a:buClr>
                <a:schemeClr val="dk1"/>
              </a:buClr>
              <a:buSzPts val="1800"/>
              <a:buChar char="•"/>
              <a:defRPr/>
            </a:lvl5pPr>
            <a:lvl6pPr marL="3657509" lvl="5" indent="-457189" algn="l">
              <a:lnSpc>
                <a:spcPct val="90000"/>
              </a:lnSpc>
              <a:spcBef>
                <a:spcPts val="500"/>
              </a:spcBef>
              <a:spcAft>
                <a:spcPts val="0"/>
              </a:spcAft>
              <a:buClr>
                <a:schemeClr val="dk1"/>
              </a:buClr>
              <a:buSzPts val="1800"/>
              <a:buChar char="•"/>
              <a:defRPr/>
            </a:lvl6pPr>
            <a:lvl7pPr marL="4267093" lvl="6" indent="-457189" algn="l">
              <a:lnSpc>
                <a:spcPct val="90000"/>
              </a:lnSpc>
              <a:spcBef>
                <a:spcPts val="500"/>
              </a:spcBef>
              <a:spcAft>
                <a:spcPts val="0"/>
              </a:spcAft>
              <a:buClr>
                <a:schemeClr val="dk1"/>
              </a:buClr>
              <a:buSzPts val="1800"/>
              <a:buChar char="•"/>
              <a:defRPr/>
            </a:lvl7pPr>
            <a:lvl8pPr marL="4876678" lvl="7" indent="-457189" algn="l">
              <a:lnSpc>
                <a:spcPct val="90000"/>
              </a:lnSpc>
              <a:spcBef>
                <a:spcPts val="500"/>
              </a:spcBef>
              <a:spcAft>
                <a:spcPts val="0"/>
              </a:spcAft>
              <a:buClr>
                <a:schemeClr val="dk1"/>
              </a:buClr>
              <a:buSzPts val="1800"/>
              <a:buChar char="•"/>
              <a:defRPr/>
            </a:lvl8pPr>
            <a:lvl9pPr marL="5486263" lvl="8" indent="-457189" algn="l">
              <a:lnSpc>
                <a:spcPct val="90000"/>
              </a:lnSpc>
              <a:spcBef>
                <a:spcPts val="500"/>
              </a:spcBef>
              <a:spcAft>
                <a:spcPts val="0"/>
              </a:spcAft>
              <a:buClr>
                <a:schemeClr val="dk1"/>
              </a:buClr>
              <a:buSzPts val="1800"/>
              <a:buChar char="•"/>
              <a:defRPr/>
            </a:lvl9pPr>
          </a:lstStyle>
          <a:p>
            <a:endParaRPr/>
          </a:p>
        </p:txBody>
      </p:sp>
      <p:sp>
        <p:nvSpPr>
          <p:cNvPr id="98" name="Google Shape;98;p1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1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Clr>
                <a:srgbClr val="888888"/>
              </a:buClr>
              <a:buSzPts val="900"/>
              <a:buFont typeface="Calibri"/>
              <a:buNone/>
              <a:defRPr/>
            </a:lvl1pPr>
            <a:lvl2pPr marL="0" lvl="1" indent="0" algn="r">
              <a:spcBef>
                <a:spcPts val="0"/>
              </a:spcBef>
              <a:spcAft>
                <a:spcPts val="0"/>
              </a:spcAft>
              <a:buClr>
                <a:srgbClr val="888888"/>
              </a:buClr>
              <a:buSzPts val="900"/>
              <a:buFont typeface="Calibri"/>
              <a:buNone/>
              <a:defRPr/>
            </a:lvl2pPr>
            <a:lvl3pPr marL="0" lvl="2" indent="0" algn="r">
              <a:spcBef>
                <a:spcPts val="0"/>
              </a:spcBef>
              <a:spcAft>
                <a:spcPts val="0"/>
              </a:spcAft>
              <a:buClr>
                <a:srgbClr val="888888"/>
              </a:buClr>
              <a:buSzPts val="900"/>
              <a:buFont typeface="Calibri"/>
              <a:buNone/>
              <a:defRPr/>
            </a:lvl3pPr>
            <a:lvl4pPr marL="0" lvl="3" indent="0" algn="r">
              <a:spcBef>
                <a:spcPts val="0"/>
              </a:spcBef>
              <a:spcAft>
                <a:spcPts val="0"/>
              </a:spcAft>
              <a:buClr>
                <a:srgbClr val="888888"/>
              </a:buClr>
              <a:buSzPts val="900"/>
              <a:buFont typeface="Calibri"/>
              <a:buNone/>
              <a:defRPr/>
            </a:lvl4pPr>
            <a:lvl5pPr marL="0" lvl="4" indent="0" algn="r">
              <a:spcBef>
                <a:spcPts val="0"/>
              </a:spcBef>
              <a:spcAft>
                <a:spcPts val="0"/>
              </a:spcAft>
              <a:buClr>
                <a:srgbClr val="888888"/>
              </a:buClr>
              <a:buSzPts val="900"/>
              <a:buFont typeface="Calibri"/>
              <a:buNone/>
              <a:defRPr/>
            </a:lvl5pPr>
            <a:lvl6pPr marL="0" lvl="5" indent="0" algn="r">
              <a:spcBef>
                <a:spcPts val="0"/>
              </a:spcBef>
              <a:spcAft>
                <a:spcPts val="0"/>
              </a:spcAft>
              <a:buClr>
                <a:srgbClr val="888888"/>
              </a:buClr>
              <a:buSzPts val="900"/>
              <a:buFont typeface="Calibri"/>
              <a:buNone/>
              <a:defRPr/>
            </a:lvl6pPr>
            <a:lvl7pPr marL="0" lvl="6" indent="0" algn="r">
              <a:spcBef>
                <a:spcPts val="0"/>
              </a:spcBef>
              <a:spcAft>
                <a:spcPts val="0"/>
              </a:spcAft>
              <a:buClr>
                <a:srgbClr val="888888"/>
              </a:buClr>
              <a:buSzPts val="900"/>
              <a:buFont typeface="Calibri"/>
              <a:buNone/>
              <a:defRPr/>
            </a:lvl7pPr>
            <a:lvl8pPr marL="0" lvl="7" indent="0" algn="r">
              <a:spcBef>
                <a:spcPts val="0"/>
              </a:spcBef>
              <a:spcAft>
                <a:spcPts val="0"/>
              </a:spcAft>
              <a:buClr>
                <a:srgbClr val="888888"/>
              </a:buClr>
              <a:buSzPts val="900"/>
              <a:buFont typeface="Calibri"/>
              <a:buNone/>
              <a:defRPr/>
            </a:lvl8pPr>
            <a:lvl9pPr marL="0" lvl="8" indent="0" algn="r">
              <a:spcBef>
                <a:spcPts val="0"/>
              </a:spcBef>
              <a:spcAft>
                <a:spcPts val="0"/>
              </a:spcAft>
              <a:buClr>
                <a:srgbClr val="888888"/>
              </a:buClr>
              <a:buSzPts val="900"/>
              <a:buFont typeface="Calibri"/>
              <a:buNone/>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45290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874477"/>
            <a:ext cx="10515600" cy="985569"/>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956925"/>
            <a:ext cx="10515600" cy="3910283"/>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
        <p:nvSpPr>
          <p:cNvPr id="2" name="Google Shape;19;p2">
            <a:extLst>
              <a:ext uri="{FF2B5EF4-FFF2-40B4-BE49-F238E27FC236}">
                <a16:creationId xmlns:a16="http://schemas.microsoft.com/office/drawing/2014/main" id="{E0B886E1-31DD-47E4-991E-D0419D044F33}"/>
              </a:ext>
            </a:extLst>
          </p:cNvPr>
          <p:cNvSpPr/>
          <p:nvPr userDrawn="1"/>
        </p:nvSpPr>
        <p:spPr>
          <a:xfrm>
            <a:off x="0" y="0"/>
            <a:ext cx="12192000" cy="73179"/>
          </a:xfrm>
          <a:prstGeom prst="rect">
            <a:avLst/>
          </a:prstGeom>
          <a:solidFill>
            <a:srgbClr val="BF0D3E"/>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 name="Google Shape;18;p2">
            <a:extLst>
              <a:ext uri="{FF2B5EF4-FFF2-40B4-BE49-F238E27FC236}">
                <a16:creationId xmlns:a16="http://schemas.microsoft.com/office/drawing/2014/main" id="{C9FBD724-6F55-43CD-8CC2-4A0A1B75F8FC}"/>
              </a:ext>
            </a:extLst>
          </p:cNvPr>
          <p:cNvSpPr/>
          <p:nvPr userDrawn="1"/>
        </p:nvSpPr>
        <p:spPr>
          <a:xfrm>
            <a:off x="0" y="74610"/>
            <a:ext cx="12192000" cy="176271"/>
          </a:xfrm>
          <a:prstGeom prst="rect">
            <a:avLst/>
          </a:prstGeom>
          <a:solidFill>
            <a:srgbClr val="012169"/>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 name="Google Shape;20;p2">
            <a:extLst>
              <a:ext uri="{FF2B5EF4-FFF2-40B4-BE49-F238E27FC236}">
                <a16:creationId xmlns:a16="http://schemas.microsoft.com/office/drawing/2014/main" id="{5D6257ED-6EBA-4B54-84A4-05FD8D4C1BA4}"/>
              </a:ext>
            </a:extLst>
          </p:cNvPr>
          <p:cNvSpPr/>
          <p:nvPr userDrawn="1"/>
        </p:nvSpPr>
        <p:spPr>
          <a:xfrm>
            <a:off x="0" y="258251"/>
            <a:ext cx="12192000" cy="73179"/>
          </a:xfrm>
          <a:prstGeom prst="rect">
            <a:avLst/>
          </a:prstGeom>
          <a:solidFill>
            <a:srgbClr val="FCAF17"/>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 name="Google Shape;21;p2">
            <a:extLst>
              <a:ext uri="{FF2B5EF4-FFF2-40B4-BE49-F238E27FC236}">
                <a16:creationId xmlns:a16="http://schemas.microsoft.com/office/drawing/2014/main" id="{580220BB-DE2F-408B-A25B-07AC156821FC}"/>
              </a:ext>
            </a:extLst>
          </p:cNvPr>
          <p:cNvSpPr/>
          <p:nvPr userDrawn="1"/>
        </p:nvSpPr>
        <p:spPr>
          <a:xfrm>
            <a:off x="0" y="6782343"/>
            <a:ext cx="12192000" cy="73179"/>
          </a:xfrm>
          <a:prstGeom prst="rect">
            <a:avLst/>
          </a:prstGeom>
          <a:solidFill>
            <a:srgbClr val="D01342"/>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47270751"/>
      </p:ext>
    </p:extLst>
  </p:cSld>
  <p:clrMap bg1="lt1" tx1="dk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94" r:id="rId13"/>
    <p:sldLayoutId id="2147483795"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874477"/>
            <a:ext cx="10515600" cy="985569"/>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956925"/>
            <a:ext cx="10515600" cy="3910283"/>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Clr>
                <a:srgbClr val="888888"/>
              </a:buClr>
              <a:buSzPts val="900"/>
              <a:buFont typeface="Calibri"/>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
        <p:nvSpPr>
          <p:cNvPr id="2" name="Google Shape;19;p2">
            <a:extLst>
              <a:ext uri="{FF2B5EF4-FFF2-40B4-BE49-F238E27FC236}">
                <a16:creationId xmlns:a16="http://schemas.microsoft.com/office/drawing/2014/main" id="{E0B886E1-31DD-47E4-991E-D0419D044F33}"/>
              </a:ext>
            </a:extLst>
          </p:cNvPr>
          <p:cNvSpPr/>
          <p:nvPr userDrawn="1"/>
        </p:nvSpPr>
        <p:spPr>
          <a:xfrm>
            <a:off x="0" y="0"/>
            <a:ext cx="12192000" cy="73179"/>
          </a:xfrm>
          <a:prstGeom prst="rect">
            <a:avLst/>
          </a:prstGeom>
          <a:solidFill>
            <a:srgbClr val="BF0D3E"/>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3" name="Google Shape;18;p2">
            <a:extLst>
              <a:ext uri="{FF2B5EF4-FFF2-40B4-BE49-F238E27FC236}">
                <a16:creationId xmlns:a16="http://schemas.microsoft.com/office/drawing/2014/main" id="{C9FBD724-6F55-43CD-8CC2-4A0A1B75F8FC}"/>
              </a:ext>
            </a:extLst>
          </p:cNvPr>
          <p:cNvSpPr/>
          <p:nvPr userDrawn="1"/>
        </p:nvSpPr>
        <p:spPr>
          <a:xfrm>
            <a:off x="0" y="74610"/>
            <a:ext cx="12192000" cy="176271"/>
          </a:xfrm>
          <a:prstGeom prst="rect">
            <a:avLst/>
          </a:prstGeom>
          <a:solidFill>
            <a:srgbClr val="012169"/>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4" name="Google Shape;20;p2">
            <a:extLst>
              <a:ext uri="{FF2B5EF4-FFF2-40B4-BE49-F238E27FC236}">
                <a16:creationId xmlns:a16="http://schemas.microsoft.com/office/drawing/2014/main" id="{5D6257ED-6EBA-4B54-84A4-05FD8D4C1BA4}"/>
              </a:ext>
            </a:extLst>
          </p:cNvPr>
          <p:cNvSpPr/>
          <p:nvPr userDrawn="1"/>
        </p:nvSpPr>
        <p:spPr>
          <a:xfrm>
            <a:off x="0" y="258251"/>
            <a:ext cx="12192000" cy="73179"/>
          </a:xfrm>
          <a:prstGeom prst="rect">
            <a:avLst/>
          </a:prstGeom>
          <a:solidFill>
            <a:srgbClr val="FCAF17"/>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
        <p:nvSpPr>
          <p:cNvPr id="5" name="Google Shape;21;p2">
            <a:extLst>
              <a:ext uri="{FF2B5EF4-FFF2-40B4-BE49-F238E27FC236}">
                <a16:creationId xmlns:a16="http://schemas.microsoft.com/office/drawing/2014/main" id="{580220BB-DE2F-408B-A25B-07AC156821FC}"/>
              </a:ext>
            </a:extLst>
          </p:cNvPr>
          <p:cNvSpPr/>
          <p:nvPr userDrawn="1"/>
        </p:nvSpPr>
        <p:spPr>
          <a:xfrm>
            <a:off x="0" y="6782343"/>
            <a:ext cx="12192000" cy="73179"/>
          </a:xfrm>
          <a:prstGeom prst="rect">
            <a:avLst/>
          </a:prstGeom>
          <a:solidFill>
            <a:srgbClr val="D01342"/>
          </a:solidFill>
          <a:ln>
            <a:noFill/>
          </a:ln>
        </p:spPr>
        <p:txBody>
          <a:bodyPr spcFirstLastPara="1" wrap="square" lIns="121900" tIns="60933" rIns="121900" bIns="60933"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3812753619"/>
      </p:ext>
    </p:extLst>
  </p:cSld>
  <p:clrMap bg1="lt1" tx1="dk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2A8E07-8024-48C8-A8ED-E82A003504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71DE908-1A01-48E1-B81D-7D3699267F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4112EF2-A12D-493F-AF95-426D78E3DF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C41989-07EF-40F6-A07A-041C6EB12930}" type="datetimeFigureOut">
              <a:rPr lang="en-US" smtClean="0"/>
              <a:t>1/27/2021</a:t>
            </a:fld>
            <a:endParaRPr lang="en-US"/>
          </a:p>
        </p:txBody>
      </p:sp>
      <p:sp>
        <p:nvSpPr>
          <p:cNvPr id="5" name="Footer Placeholder 4">
            <a:extLst>
              <a:ext uri="{FF2B5EF4-FFF2-40B4-BE49-F238E27FC236}">
                <a16:creationId xmlns:a16="http://schemas.microsoft.com/office/drawing/2014/main" id="{129C4DFD-29B1-4FC0-9B8E-7D3C5B6BF8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F00F05-F09E-45AC-A43D-13D2EC4086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E5603-4EDD-49B4-8A28-3D4757083D4C}" type="slidenum">
              <a:rPr lang="en-US" smtClean="0"/>
              <a:t>‹#›</a:t>
            </a:fld>
            <a:endParaRPr lang="en-US"/>
          </a:p>
        </p:txBody>
      </p:sp>
    </p:spTree>
    <p:extLst>
      <p:ext uri="{BB962C8B-B14F-4D97-AF65-F5344CB8AC3E}">
        <p14:creationId xmlns:p14="http://schemas.microsoft.com/office/powerpoint/2010/main" val="1012379630"/>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l" defTabSz="914400" rtl="0" eaLnBrk="1" latinLnBrk="0" hangingPunct="1">
        <a:lnSpc>
          <a:spcPct val="90000"/>
        </a:lnSpc>
        <a:spcBef>
          <a:spcPct val="0"/>
        </a:spcBef>
        <a:buNone/>
        <a:defRPr sz="4400" kern="1200">
          <a:solidFill>
            <a:srgbClr val="002060"/>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060"/>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060"/>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mrscienceshow.com/2010/06/bring-us-your-burning-science-questions.html" TargetMode="External"/><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s://www.azed.gov/assessment"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24B4C6-2411-475A-8CEC-9B3A77F94D0A}"/>
              </a:ext>
            </a:extLst>
          </p:cNvPr>
          <p:cNvSpPr>
            <a:spLocks noGrp="1"/>
          </p:cNvSpPr>
          <p:nvPr>
            <p:ph type="sldNum" idx="12"/>
          </p:nvPr>
        </p:nvSpPr>
        <p:spPr/>
        <p:txBody>
          <a:bodyPr/>
          <a:lstStyle/>
          <a:p>
            <a:fld id="{00000000-1234-1234-1234-123412341234}" type="slidenum">
              <a:rPr lang="en-US" smtClean="0"/>
              <a:pPr/>
              <a:t>1</a:t>
            </a:fld>
            <a:endParaRPr lang="en-US"/>
          </a:p>
        </p:txBody>
      </p:sp>
      <p:sp>
        <p:nvSpPr>
          <p:cNvPr id="3" name="Title 2">
            <a:extLst>
              <a:ext uri="{FF2B5EF4-FFF2-40B4-BE49-F238E27FC236}">
                <a16:creationId xmlns:a16="http://schemas.microsoft.com/office/drawing/2014/main" id="{421DE92B-D263-4E57-9E25-78F5C9683323}"/>
              </a:ext>
            </a:extLst>
          </p:cNvPr>
          <p:cNvSpPr>
            <a:spLocks noGrp="1"/>
          </p:cNvSpPr>
          <p:nvPr>
            <p:ph type="ctrTitle"/>
          </p:nvPr>
        </p:nvSpPr>
        <p:spPr/>
        <p:txBody>
          <a:bodyPr/>
          <a:lstStyle/>
          <a:p>
            <a:r>
              <a:rPr lang="en-US" dirty="0"/>
              <a:t>Friday Focus: HS </a:t>
            </a:r>
            <a:r>
              <a:rPr lang="en-US"/>
              <a:t>Math Test</a:t>
            </a:r>
            <a:br>
              <a:rPr lang="en-US"/>
            </a:br>
            <a:r>
              <a:rPr lang="en-US"/>
              <a:t>01/29/2021</a:t>
            </a:r>
            <a:endParaRPr lang="en-US" dirty="0"/>
          </a:p>
        </p:txBody>
      </p:sp>
    </p:spTree>
    <p:extLst>
      <p:ext uri="{BB962C8B-B14F-4D97-AF65-F5344CB8AC3E}">
        <p14:creationId xmlns:p14="http://schemas.microsoft.com/office/powerpoint/2010/main" val="574196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descr="A close up of a question mark&#10;&#10;">
            <a:extLst>
              <a:ext uri="{FF2B5EF4-FFF2-40B4-BE49-F238E27FC236}">
                <a16:creationId xmlns:a16="http://schemas.microsoft.com/office/drawing/2014/main" id="{14B30317-AC65-4389-86AF-6A10767C896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40859" y="1956925"/>
            <a:ext cx="3910283" cy="3910283"/>
          </a:xfrm>
          <a:prstGeom prst="rect">
            <a:avLst/>
          </a:prstGeom>
          <a:noFill/>
        </p:spPr>
      </p:pic>
      <p:sp>
        <p:nvSpPr>
          <p:cNvPr id="2" name="Slide Number Placeholder 1">
            <a:extLst>
              <a:ext uri="{FF2B5EF4-FFF2-40B4-BE49-F238E27FC236}">
                <a16:creationId xmlns:a16="http://schemas.microsoft.com/office/drawing/2014/main" id="{49A10FDB-3A72-4CB7-973B-2669CCF86E3E}"/>
              </a:ext>
            </a:extLst>
          </p:cNvPr>
          <p:cNvSpPr>
            <a:spLocks noGrp="1"/>
          </p:cNvSpPr>
          <p:nvPr>
            <p:ph type="sldNum" sz="quarter" idx="12"/>
          </p:nvPr>
        </p:nvSpPr>
        <p:spPr>
          <a:xfrm>
            <a:off x="8610600" y="6356352"/>
            <a:ext cx="2743200" cy="365125"/>
          </a:xfrm>
        </p:spPr>
        <p:txBody>
          <a:bodyPr wrap="square" anchor="ctr">
            <a:normAutofit/>
          </a:bodyPr>
          <a:lstStyle/>
          <a:p>
            <a:pPr>
              <a:lnSpc>
                <a:spcPct val="90000"/>
              </a:lnSpc>
              <a:spcAft>
                <a:spcPts val="800"/>
              </a:spcAft>
            </a:pPr>
            <a:fld id="{3AD94D69-2109-48F9-A00A-179699D0291F}" type="slidenum">
              <a:rPr lang="en-US" sz="933"/>
              <a:pPr>
                <a:lnSpc>
                  <a:spcPct val="90000"/>
                </a:lnSpc>
                <a:spcAft>
                  <a:spcPts val="800"/>
                </a:spcAft>
              </a:pPr>
              <a:t>10</a:t>
            </a:fld>
            <a:endParaRPr lang="en-US" sz="933"/>
          </a:p>
        </p:txBody>
      </p:sp>
      <p:sp>
        <p:nvSpPr>
          <p:cNvPr id="3" name="Title 2">
            <a:extLst>
              <a:ext uri="{FF2B5EF4-FFF2-40B4-BE49-F238E27FC236}">
                <a16:creationId xmlns:a16="http://schemas.microsoft.com/office/drawing/2014/main" id="{06C97D74-2FE9-4840-B076-93439EC5D4FB}"/>
              </a:ext>
            </a:extLst>
          </p:cNvPr>
          <p:cNvSpPr>
            <a:spLocks noGrp="1"/>
          </p:cNvSpPr>
          <p:nvPr>
            <p:ph type="title"/>
          </p:nvPr>
        </p:nvSpPr>
        <p:spPr>
          <a:xfrm>
            <a:off x="838200" y="392397"/>
            <a:ext cx="10515600" cy="985569"/>
          </a:xfrm>
        </p:spPr>
        <p:txBody>
          <a:bodyPr wrap="square" anchor="ctr">
            <a:normAutofit/>
          </a:bodyPr>
          <a:lstStyle/>
          <a:p>
            <a:r>
              <a:rPr lang="en-US" dirty="0"/>
              <a:t>Questions</a:t>
            </a:r>
          </a:p>
        </p:txBody>
      </p:sp>
    </p:spTree>
    <p:extLst>
      <p:ext uri="{BB962C8B-B14F-4D97-AF65-F5344CB8AC3E}">
        <p14:creationId xmlns:p14="http://schemas.microsoft.com/office/powerpoint/2010/main" val="1176275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BA6272F-C2E6-42D9-8FF8-BF8620DCD44D}"/>
              </a:ext>
            </a:extLst>
          </p:cNvPr>
          <p:cNvSpPr>
            <a:spLocks noGrp="1"/>
          </p:cNvSpPr>
          <p:nvPr>
            <p:ph type="sldNum" sz="quarter" idx="12"/>
          </p:nvPr>
        </p:nvSpPr>
        <p:spPr/>
        <p:txBody>
          <a:bodyPr/>
          <a:lstStyle/>
          <a:p>
            <a:fld id="{3AD94D69-2109-48F9-A00A-179699D0291F}" type="slidenum">
              <a:rPr lang="en-US" smtClean="0"/>
              <a:t>2</a:t>
            </a:fld>
            <a:endParaRPr lang="en-US"/>
          </a:p>
        </p:txBody>
      </p:sp>
      <p:sp>
        <p:nvSpPr>
          <p:cNvPr id="4" name="Title 3">
            <a:extLst>
              <a:ext uri="{FF2B5EF4-FFF2-40B4-BE49-F238E27FC236}">
                <a16:creationId xmlns:a16="http://schemas.microsoft.com/office/drawing/2014/main" id="{7DA25AF6-7910-4C84-8BC2-624B051830B5}"/>
              </a:ext>
            </a:extLst>
          </p:cNvPr>
          <p:cNvSpPr>
            <a:spLocks noGrp="1"/>
          </p:cNvSpPr>
          <p:nvPr>
            <p:ph type="title"/>
          </p:nvPr>
        </p:nvSpPr>
        <p:spPr>
          <a:xfrm>
            <a:off x="387824" y="477672"/>
            <a:ext cx="10515600" cy="917739"/>
          </a:xfrm>
        </p:spPr>
        <p:txBody>
          <a:bodyPr/>
          <a:lstStyle/>
          <a:p>
            <a:r>
              <a:rPr lang="en-US" sz="3200" dirty="0"/>
              <a:t>Welcome to Webinar – HS Math Reporting</a:t>
            </a:r>
            <a:br>
              <a:rPr lang="en-US" dirty="0"/>
            </a:br>
            <a:r>
              <a:rPr lang="en-US" sz="2800" dirty="0"/>
              <a:t>HS Math Reporting – Changes and Updates</a:t>
            </a:r>
            <a:br>
              <a:rPr lang="en-US" sz="3200" kern="0" dirty="0">
                <a:solidFill>
                  <a:srgbClr val="FCAF17"/>
                </a:solidFill>
                <a:latin typeface="Arial"/>
                <a:cs typeface="Arial"/>
                <a:sym typeface="Arial"/>
              </a:rPr>
            </a:br>
            <a:endParaRPr lang="en-US" sz="3200" dirty="0"/>
          </a:p>
        </p:txBody>
      </p:sp>
      <p:sp>
        <p:nvSpPr>
          <p:cNvPr id="5" name="Text Placeholder 2">
            <a:extLst>
              <a:ext uri="{FF2B5EF4-FFF2-40B4-BE49-F238E27FC236}">
                <a16:creationId xmlns:a16="http://schemas.microsoft.com/office/drawing/2014/main" id="{D992C65B-0B0C-4AC7-B9D7-33D3D24BB9E3}"/>
              </a:ext>
            </a:extLst>
          </p:cNvPr>
          <p:cNvSpPr>
            <a:spLocks noGrp="1"/>
          </p:cNvSpPr>
          <p:nvPr>
            <p:ph idx="4294967295"/>
          </p:nvPr>
        </p:nvSpPr>
        <p:spPr>
          <a:xfrm>
            <a:off x="387823" y="1957388"/>
            <a:ext cx="11076295" cy="3504549"/>
          </a:xfrm>
          <a:prstGeom prst="rect">
            <a:avLst/>
          </a:prstGeom>
        </p:spPr>
        <p:txBody>
          <a:bodyPr spcFirstLastPara="1" wrap="square" lIns="0" tIns="0" rIns="0" bIns="0" anchor="t" anchorCtr="0">
            <a:spAutoFit/>
          </a:bodyPr>
          <a:lstStyle>
            <a:lvl1pPr marL="0">
              <a:defRPr sz="2800" b="0" i="0">
                <a:solidFill>
                  <a:schemeClr val="tx1"/>
                </a:solidFill>
                <a:latin typeface="Franklin Gothic Medium"/>
                <a:ea typeface="+mn-ea"/>
                <a:cs typeface="Franklin Gothic Medium"/>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189" indent="-457189"/>
            <a:r>
              <a:rPr lang="en-US" sz="2400" dirty="0">
                <a:latin typeface="+mn-lt"/>
              </a:rPr>
              <a:t>Please enter your First and Last Name in the Chat for tracking purposes for the live event.</a:t>
            </a:r>
          </a:p>
          <a:p>
            <a:endParaRPr lang="en-US" sz="2400" dirty="0">
              <a:latin typeface="+mn-lt"/>
            </a:endParaRPr>
          </a:p>
          <a:p>
            <a:pPr marL="457189" indent="-457189"/>
            <a:r>
              <a:rPr lang="en-US" sz="2400" dirty="0">
                <a:latin typeface="+mn-lt"/>
              </a:rPr>
              <a:t>This webinar will be recorded and posted on the </a:t>
            </a:r>
            <a:r>
              <a:rPr lang="en-US" sz="2400" dirty="0">
                <a:latin typeface="+mn-lt"/>
                <a:hlinkClick r:id="rId3"/>
              </a:rPr>
              <a:t>ADE Assessments webpage</a:t>
            </a:r>
            <a:r>
              <a:rPr lang="en-US" sz="2400" dirty="0">
                <a:latin typeface="+mn-lt"/>
              </a:rPr>
              <a:t>. </a:t>
            </a:r>
          </a:p>
          <a:p>
            <a:pPr marL="457189" indent="-457189"/>
            <a:endParaRPr lang="en-US" sz="2400" dirty="0">
              <a:latin typeface="+mn-lt"/>
            </a:endParaRPr>
          </a:p>
          <a:p>
            <a:pPr marL="457189" indent="-457189"/>
            <a:r>
              <a:rPr lang="en-US" sz="2400" dirty="0">
                <a:latin typeface="+mn-lt"/>
              </a:rPr>
              <a:t>We will also be capturing the chat questions. If there are questions that were frequently asked or need further clarification, ADE will compile and create an FAQ which will be posted on the ADE Assessment Main webpage and emailed to the primary registered participant.</a:t>
            </a:r>
          </a:p>
        </p:txBody>
      </p:sp>
    </p:spTree>
    <p:extLst>
      <p:ext uri="{BB962C8B-B14F-4D97-AF65-F5344CB8AC3E}">
        <p14:creationId xmlns:p14="http://schemas.microsoft.com/office/powerpoint/2010/main" val="1885643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D7ED76-5271-401B-8A4A-968A97F21D4B}"/>
              </a:ext>
            </a:extLst>
          </p:cNvPr>
          <p:cNvSpPr>
            <a:spLocks noGrp="1"/>
          </p:cNvSpPr>
          <p:nvPr>
            <p:ph idx="1"/>
          </p:nvPr>
        </p:nvSpPr>
        <p:spPr/>
        <p:txBody>
          <a:bodyPr/>
          <a:lstStyle/>
          <a:p>
            <a:pPr>
              <a:lnSpc>
                <a:spcPct val="150000"/>
              </a:lnSpc>
            </a:pPr>
            <a:r>
              <a:rPr lang="en-US" sz="2400" dirty="0"/>
              <a:t>One test in HS starting 2019-2020</a:t>
            </a:r>
          </a:p>
          <a:p>
            <a:pPr>
              <a:lnSpc>
                <a:spcPct val="150000"/>
              </a:lnSpc>
            </a:pPr>
            <a:r>
              <a:rPr lang="en-US" sz="2400" dirty="0"/>
              <a:t>Moving away from EOC to grade level</a:t>
            </a:r>
          </a:p>
          <a:p>
            <a:pPr>
              <a:lnSpc>
                <a:spcPct val="150000"/>
              </a:lnSpc>
            </a:pPr>
            <a:r>
              <a:rPr lang="en-US" sz="2400" dirty="0"/>
              <a:t>ELA in grade 10</a:t>
            </a:r>
          </a:p>
          <a:p>
            <a:pPr>
              <a:lnSpc>
                <a:spcPct val="150000"/>
              </a:lnSpc>
            </a:pPr>
            <a:r>
              <a:rPr lang="en-US" sz="2400" dirty="0"/>
              <a:t>Math in grade 10 – a combination of Algebra and Geometry</a:t>
            </a:r>
          </a:p>
          <a:p>
            <a:pPr>
              <a:lnSpc>
                <a:spcPct val="150000"/>
              </a:lnSpc>
            </a:pPr>
            <a:endParaRPr lang="en-US" sz="2400" dirty="0"/>
          </a:p>
          <a:p>
            <a:endParaRPr lang="en-US" dirty="0"/>
          </a:p>
        </p:txBody>
      </p:sp>
      <p:sp>
        <p:nvSpPr>
          <p:cNvPr id="3" name="Slide Number Placeholder 2">
            <a:extLst>
              <a:ext uri="{FF2B5EF4-FFF2-40B4-BE49-F238E27FC236}">
                <a16:creationId xmlns:a16="http://schemas.microsoft.com/office/drawing/2014/main" id="{7C7BDE72-61FA-40CB-B8D0-14844531D157}"/>
              </a:ext>
            </a:extLst>
          </p:cNvPr>
          <p:cNvSpPr>
            <a:spLocks noGrp="1"/>
          </p:cNvSpPr>
          <p:nvPr>
            <p:ph type="sldNum" sz="quarter" idx="12"/>
          </p:nvPr>
        </p:nvSpPr>
        <p:spPr/>
        <p:txBody>
          <a:bodyPr/>
          <a:lstStyle/>
          <a:p>
            <a:fld id="{3AD94D69-2109-48F9-A00A-179699D0291F}" type="slidenum">
              <a:rPr lang="en-US" smtClean="0"/>
              <a:t>3</a:t>
            </a:fld>
            <a:endParaRPr lang="en-US"/>
          </a:p>
        </p:txBody>
      </p:sp>
      <p:sp>
        <p:nvSpPr>
          <p:cNvPr id="4" name="Title 3">
            <a:extLst>
              <a:ext uri="{FF2B5EF4-FFF2-40B4-BE49-F238E27FC236}">
                <a16:creationId xmlns:a16="http://schemas.microsoft.com/office/drawing/2014/main" id="{297B7B1B-233B-4ECA-BD5E-E5DA677A17C0}"/>
              </a:ext>
            </a:extLst>
          </p:cNvPr>
          <p:cNvSpPr>
            <a:spLocks noGrp="1"/>
          </p:cNvSpPr>
          <p:nvPr>
            <p:ph type="title"/>
          </p:nvPr>
        </p:nvSpPr>
        <p:spPr/>
        <p:txBody>
          <a:bodyPr/>
          <a:lstStyle/>
          <a:p>
            <a:r>
              <a:rPr lang="en-US" dirty="0"/>
              <a:t>Context</a:t>
            </a:r>
          </a:p>
        </p:txBody>
      </p:sp>
    </p:spTree>
    <p:extLst>
      <p:ext uri="{BB962C8B-B14F-4D97-AF65-F5344CB8AC3E}">
        <p14:creationId xmlns:p14="http://schemas.microsoft.com/office/powerpoint/2010/main" val="1682840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8CB6-32BB-45CC-A21D-6D1D1EC6241B}"/>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8606716D-FDD0-484A-BF67-4A259DE15373}"/>
              </a:ext>
            </a:extLst>
          </p:cNvPr>
          <p:cNvSpPr>
            <a:spLocks noGrp="1"/>
          </p:cNvSpPr>
          <p:nvPr>
            <p:ph idx="1"/>
          </p:nvPr>
        </p:nvSpPr>
        <p:spPr/>
        <p:txBody>
          <a:bodyPr/>
          <a:lstStyle/>
          <a:p>
            <a:pPr>
              <a:lnSpc>
                <a:spcPct val="150000"/>
              </a:lnSpc>
            </a:pPr>
            <a:r>
              <a:rPr lang="en-US" sz="2400" dirty="0"/>
              <a:t>New HS Math test designed for April 2020</a:t>
            </a:r>
          </a:p>
          <a:p>
            <a:pPr>
              <a:lnSpc>
                <a:spcPct val="150000"/>
              </a:lnSpc>
            </a:pPr>
            <a:r>
              <a:rPr lang="en-US" sz="2400" dirty="0"/>
              <a:t>60% Algebra and 40% Geometry</a:t>
            </a:r>
          </a:p>
          <a:p>
            <a:pPr>
              <a:lnSpc>
                <a:spcPct val="150000"/>
              </a:lnSpc>
            </a:pPr>
            <a:r>
              <a:rPr lang="en-US" sz="2400" dirty="0"/>
              <a:t>Plan was to do standard setting and psychometric analysis in summer 2020</a:t>
            </a:r>
          </a:p>
          <a:p>
            <a:pPr>
              <a:lnSpc>
                <a:spcPct val="150000"/>
              </a:lnSpc>
            </a:pPr>
            <a:r>
              <a:rPr lang="en-US" sz="2400" dirty="0"/>
              <a:t>Test to be used for two years (2020 and 2021) and transition to ACT in 2022</a:t>
            </a:r>
          </a:p>
          <a:p>
            <a:pPr marL="95250" indent="0">
              <a:buNone/>
            </a:pPr>
            <a:endParaRPr lang="en-US" dirty="0"/>
          </a:p>
        </p:txBody>
      </p:sp>
    </p:spTree>
    <p:extLst>
      <p:ext uri="{BB962C8B-B14F-4D97-AF65-F5344CB8AC3E}">
        <p14:creationId xmlns:p14="http://schemas.microsoft.com/office/powerpoint/2010/main" val="337228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8CB6-32BB-45CC-A21D-6D1D1EC6241B}"/>
              </a:ext>
            </a:extLst>
          </p:cNvPr>
          <p:cNvSpPr>
            <a:spLocks noGrp="1"/>
          </p:cNvSpPr>
          <p:nvPr>
            <p:ph type="title"/>
          </p:nvPr>
        </p:nvSpPr>
        <p:spPr/>
        <p:txBody>
          <a:bodyPr/>
          <a:lstStyle/>
          <a:p>
            <a:r>
              <a:rPr lang="en-US" dirty="0"/>
              <a:t>Timeline changes- COVID 19</a:t>
            </a:r>
          </a:p>
        </p:txBody>
      </p:sp>
      <p:sp>
        <p:nvSpPr>
          <p:cNvPr id="3" name="Content Placeholder 2">
            <a:extLst>
              <a:ext uri="{FF2B5EF4-FFF2-40B4-BE49-F238E27FC236}">
                <a16:creationId xmlns:a16="http://schemas.microsoft.com/office/drawing/2014/main" id="{8606716D-FDD0-484A-BF67-4A259DE15373}"/>
              </a:ext>
            </a:extLst>
          </p:cNvPr>
          <p:cNvSpPr>
            <a:spLocks noGrp="1"/>
          </p:cNvSpPr>
          <p:nvPr>
            <p:ph idx="1"/>
          </p:nvPr>
        </p:nvSpPr>
        <p:spPr/>
        <p:txBody>
          <a:bodyPr/>
          <a:lstStyle/>
          <a:p>
            <a:pPr marL="95250" indent="0">
              <a:buNone/>
            </a:pPr>
            <a:endParaRPr lang="en-US" dirty="0"/>
          </a:p>
          <a:p>
            <a:pPr>
              <a:lnSpc>
                <a:spcPct val="100000"/>
              </a:lnSpc>
            </a:pPr>
            <a:r>
              <a:rPr lang="en-US" sz="2400" dirty="0"/>
              <a:t>Testing cancelled due to COVID in 2020</a:t>
            </a:r>
          </a:p>
          <a:p>
            <a:pPr>
              <a:lnSpc>
                <a:spcPct val="100000"/>
              </a:lnSpc>
            </a:pPr>
            <a:r>
              <a:rPr lang="en-US" sz="2400" dirty="0"/>
              <a:t>Using 2019 forms for all tests except HS Math</a:t>
            </a:r>
          </a:p>
          <a:p>
            <a:pPr>
              <a:lnSpc>
                <a:spcPct val="100000"/>
              </a:lnSpc>
            </a:pPr>
            <a:r>
              <a:rPr lang="en-US" sz="2400" dirty="0"/>
              <a:t>HS Math –new form was developed for 2020 for the new test.</a:t>
            </a:r>
          </a:p>
          <a:p>
            <a:pPr>
              <a:lnSpc>
                <a:spcPct val="100000"/>
              </a:lnSpc>
            </a:pPr>
            <a:r>
              <a:rPr lang="en-US" sz="2400" dirty="0"/>
              <a:t>State board decision to use the new test because schools were informed of the change in 2019 - 2020</a:t>
            </a:r>
          </a:p>
          <a:p>
            <a:pPr>
              <a:lnSpc>
                <a:spcPct val="100000"/>
              </a:lnSpc>
            </a:pPr>
            <a:r>
              <a:rPr lang="en-US" sz="2400" dirty="0"/>
              <a:t>Schools may have changed program placement decisions in HS due to this.</a:t>
            </a:r>
          </a:p>
          <a:p>
            <a:pPr>
              <a:lnSpc>
                <a:spcPct val="100000"/>
              </a:lnSpc>
            </a:pPr>
            <a:r>
              <a:rPr lang="en-US" sz="2400" dirty="0"/>
              <a:t>Schools may have combined Algebra and Geometry classes due to this change.</a:t>
            </a:r>
          </a:p>
          <a:p>
            <a:pPr>
              <a:lnSpc>
                <a:spcPct val="100000"/>
              </a:lnSpc>
            </a:pPr>
            <a:endParaRPr lang="en-US" sz="2400" dirty="0"/>
          </a:p>
          <a:p>
            <a:pPr marL="95250" indent="0">
              <a:buNone/>
            </a:pPr>
            <a:endParaRPr lang="en-US" dirty="0"/>
          </a:p>
        </p:txBody>
      </p:sp>
    </p:spTree>
    <p:extLst>
      <p:ext uri="{BB962C8B-B14F-4D97-AF65-F5344CB8AC3E}">
        <p14:creationId xmlns:p14="http://schemas.microsoft.com/office/powerpoint/2010/main" val="1460965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8CB6-32BB-45CC-A21D-6D1D1EC6241B}"/>
              </a:ext>
            </a:extLst>
          </p:cNvPr>
          <p:cNvSpPr>
            <a:spLocks noGrp="1"/>
          </p:cNvSpPr>
          <p:nvPr>
            <p:ph type="title"/>
          </p:nvPr>
        </p:nvSpPr>
        <p:spPr/>
        <p:txBody>
          <a:bodyPr/>
          <a:lstStyle/>
          <a:p>
            <a:r>
              <a:rPr lang="en-US" dirty="0"/>
              <a:t>HS Math Test</a:t>
            </a:r>
          </a:p>
        </p:txBody>
      </p:sp>
      <p:sp>
        <p:nvSpPr>
          <p:cNvPr id="3" name="Content Placeholder 2">
            <a:extLst>
              <a:ext uri="{FF2B5EF4-FFF2-40B4-BE49-F238E27FC236}">
                <a16:creationId xmlns:a16="http://schemas.microsoft.com/office/drawing/2014/main" id="{8606716D-FDD0-484A-BF67-4A259DE15373}"/>
              </a:ext>
            </a:extLst>
          </p:cNvPr>
          <p:cNvSpPr>
            <a:spLocks noGrp="1"/>
          </p:cNvSpPr>
          <p:nvPr>
            <p:ph idx="1"/>
          </p:nvPr>
        </p:nvSpPr>
        <p:spPr/>
        <p:txBody>
          <a:bodyPr/>
          <a:lstStyle/>
          <a:p>
            <a:pPr>
              <a:lnSpc>
                <a:spcPct val="150000"/>
              </a:lnSpc>
              <a:buFont typeface="Arial" panose="020B0604020202020204" pitchFamily="34" charset="0"/>
              <a:buChar char="•"/>
            </a:pPr>
            <a:r>
              <a:rPr lang="en-US" sz="2400" dirty="0"/>
              <a:t>60% Algebra and 40% Geometry</a:t>
            </a:r>
          </a:p>
          <a:p>
            <a:pPr>
              <a:lnSpc>
                <a:spcPct val="150000"/>
              </a:lnSpc>
            </a:pPr>
            <a:r>
              <a:rPr lang="en-US" sz="2400" dirty="0"/>
              <a:t> Psychometric analysis in summer 2021</a:t>
            </a:r>
          </a:p>
          <a:p>
            <a:pPr>
              <a:lnSpc>
                <a:spcPct val="150000"/>
              </a:lnSpc>
            </a:pPr>
            <a:r>
              <a:rPr lang="en-US" sz="2400" dirty="0"/>
              <a:t>Test to be used for one year (2021) and transition to ACT in 2022</a:t>
            </a:r>
          </a:p>
          <a:p>
            <a:pPr>
              <a:lnSpc>
                <a:spcPct val="150000"/>
              </a:lnSpc>
            </a:pPr>
            <a:r>
              <a:rPr lang="en-US" sz="2400" dirty="0"/>
              <a:t>Difficult decision</a:t>
            </a:r>
          </a:p>
          <a:p>
            <a:pPr lvl="1">
              <a:lnSpc>
                <a:spcPct val="150000"/>
              </a:lnSpc>
            </a:pPr>
            <a:r>
              <a:rPr lang="en-US" sz="2400" dirty="0"/>
              <a:t>Testing mandated for federal compliance.</a:t>
            </a:r>
          </a:p>
          <a:p>
            <a:pPr lvl="1">
              <a:lnSpc>
                <a:spcPct val="150000"/>
              </a:lnSpc>
            </a:pPr>
            <a:r>
              <a:rPr lang="en-US" sz="2400" dirty="0"/>
              <a:t>Explored the option not to test.</a:t>
            </a:r>
          </a:p>
          <a:p>
            <a:pPr marL="95250" indent="0">
              <a:lnSpc>
                <a:spcPct val="150000"/>
              </a:lnSpc>
              <a:buNone/>
            </a:pPr>
            <a:endParaRPr lang="en-US" dirty="0"/>
          </a:p>
          <a:p>
            <a:endParaRPr lang="en-US" dirty="0"/>
          </a:p>
          <a:p>
            <a:endParaRPr lang="en-US" dirty="0"/>
          </a:p>
          <a:p>
            <a:pPr marL="95250" indent="0">
              <a:buNone/>
            </a:pPr>
            <a:endParaRPr lang="en-US" dirty="0"/>
          </a:p>
        </p:txBody>
      </p:sp>
    </p:spTree>
    <p:extLst>
      <p:ext uri="{BB962C8B-B14F-4D97-AF65-F5344CB8AC3E}">
        <p14:creationId xmlns:p14="http://schemas.microsoft.com/office/powerpoint/2010/main" val="543761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8CB6-32BB-45CC-A21D-6D1D1EC6241B}"/>
              </a:ext>
            </a:extLst>
          </p:cNvPr>
          <p:cNvSpPr>
            <a:spLocks noGrp="1"/>
          </p:cNvSpPr>
          <p:nvPr>
            <p:ph type="title"/>
          </p:nvPr>
        </p:nvSpPr>
        <p:spPr/>
        <p:txBody>
          <a:bodyPr/>
          <a:lstStyle/>
          <a:p>
            <a:r>
              <a:rPr lang="en-US" dirty="0"/>
              <a:t>HS Math Test </a:t>
            </a:r>
          </a:p>
        </p:txBody>
      </p:sp>
      <p:sp>
        <p:nvSpPr>
          <p:cNvPr id="3" name="Content Placeholder 2">
            <a:extLst>
              <a:ext uri="{FF2B5EF4-FFF2-40B4-BE49-F238E27FC236}">
                <a16:creationId xmlns:a16="http://schemas.microsoft.com/office/drawing/2014/main" id="{8606716D-FDD0-484A-BF67-4A259DE15373}"/>
              </a:ext>
            </a:extLst>
          </p:cNvPr>
          <p:cNvSpPr>
            <a:spLocks noGrp="1"/>
          </p:cNvSpPr>
          <p:nvPr>
            <p:ph idx="1"/>
          </p:nvPr>
        </p:nvSpPr>
        <p:spPr/>
        <p:txBody>
          <a:bodyPr/>
          <a:lstStyle/>
          <a:p>
            <a:pPr>
              <a:lnSpc>
                <a:spcPct val="150000"/>
              </a:lnSpc>
            </a:pPr>
            <a:r>
              <a:rPr lang="en-US" sz="2400" dirty="0"/>
              <a:t>HS Math is a new test</a:t>
            </a:r>
          </a:p>
          <a:p>
            <a:pPr>
              <a:lnSpc>
                <a:spcPct val="150000"/>
              </a:lnSpc>
            </a:pPr>
            <a:r>
              <a:rPr lang="en-US" sz="2400" dirty="0"/>
              <a:t>60% Algebra and 40% Geometry – new blueprint</a:t>
            </a:r>
          </a:p>
          <a:p>
            <a:pPr lvl="1">
              <a:lnSpc>
                <a:spcPct val="150000"/>
              </a:lnSpc>
            </a:pPr>
            <a:r>
              <a:rPr lang="en-US" sz="2400" dirty="0"/>
              <a:t>AZ educators were brought together to work on the blueprint in summer 2019. </a:t>
            </a:r>
          </a:p>
          <a:p>
            <a:pPr>
              <a:lnSpc>
                <a:spcPct val="150000"/>
              </a:lnSpc>
            </a:pPr>
            <a:r>
              <a:rPr lang="en-US" sz="2400" dirty="0"/>
              <a:t>Scaling will be done using the established scale from </a:t>
            </a:r>
            <a:r>
              <a:rPr lang="en-US" sz="2400" dirty="0" err="1"/>
              <a:t>AzMERIT</a:t>
            </a:r>
            <a:endParaRPr lang="en-US" sz="2400" dirty="0"/>
          </a:p>
          <a:p>
            <a:pPr lvl="1">
              <a:lnSpc>
                <a:spcPct val="150000"/>
              </a:lnSpc>
            </a:pPr>
            <a:r>
              <a:rPr lang="en-US" sz="2400" dirty="0"/>
              <a:t>Worked with the TAC</a:t>
            </a:r>
          </a:p>
          <a:p>
            <a:endParaRPr lang="en-US" dirty="0"/>
          </a:p>
          <a:p>
            <a:endParaRPr lang="en-US" dirty="0"/>
          </a:p>
          <a:p>
            <a:pPr marL="95250" indent="0">
              <a:buNone/>
            </a:pPr>
            <a:endParaRPr lang="en-US" dirty="0"/>
          </a:p>
        </p:txBody>
      </p:sp>
    </p:spTree>
    <p:extLst>
      <p:ext uri="{BB962C8B-B14F-4D97-AF65-F5344CB8AC3E}">
        <p14:creationId xmlns:p14="http://schemas.microsoft.com/office/powerpoint/2010/main" val="300860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8CB6-32BB-45CC-A21D-6D1D1EC6241B}"/>
              </a:ext>
            </a:extLst>
          </p:cNvPr>
          <p:cNvSpPr>
            <a:spLocks noGrp="1"/>
          </p:cNvSpPr>
          <p:nvPr>
            <p:ph type="title"/>
          </p:nvPr>
        </p:nvSpPr>
        <p:spPr/>
        <p:txBody>
          <a:bodyPr/>
          <a:lstStyle/>
          <a:p>
            <a:r>
              <a:rPr lang="en-US" dirty="0"/>
              <a:t>HS Math Test- Reporting </a:t>
            </a:r>
          </a:p>
        </p:txBody>
      </p:sp>
      <p:sp>
        <p:nvSpPr>
          <p:cNvPr id="3" name="Content Placeholder 2">
            <a:extLst>
              <a:ext uri="{FF2B5EF4-FFF2-40B4-BE49-F238E27FC236}">
                <a16:creationId xmlns:a16="http://schemas.microsoft.com/office/drawing/2014/main" id="{8606716D-FDD0-484A-BF67-4A259DE15373}"/>
              </a:ext>
            </a:extLst>
          </p:cNvPr>
          <p:cNvSpPr>
            <a:spLocks noGrp="1"/>
          </p:cNvSpPr>
          <p:nvPr>
            <p:ph idx="1"/>
          </p:nvPr>
        </p:nvSpPr>
        <p:spPr>
          <a:xfrm>
            <a:off x="838200" y="1956925"/>
            <a:ext cx="10515600" cy="4603895"/>
          </a:xfrm>
        </p:spPr>
        <p:txBody>
          <a:bodyPr/>
          <a:lstStyle/>
          <a:p>
            <a:pPr>
              <a:lnSpc>
                <a:spcPct val="100000"/>
              </a:lnSpc>
            </a:pPr>
            <a:r>
              <a:rPr lang="en-US" sz="2400" dirty="0"/>
              <a:t>Only performance levels will be reported.</a:t>
            </a:r>
          </a:p>
          <a:p>
            <a:pPr lvl="1">
              <a:lnSpc>
                <a:spcPct val="100000"/>
              </a:lnSpc>
            </a:pPr>
            <a:r>
              <a:rPr lang="en-US" sz="2400" dirty="0"/>
              <a:t> A challenge due to the one-year administration but this was the best possible solution.</a:t>
            </a:r>
          </a:p>
          <a:p>
            <a:pPr lvl="1">
              <a:lnSpc>
                <a:spcPct val="100000"/>
              </a:lnSpc>
            </a:pPr>
            <a:r>
              <a:rPr lang="en-US" sz="2400" dirty="0"/>
              <a:t>Standard setting is an expensive process and time consuming.</a:t>
            </a:r>
          </a:p>
          <a:p>
            <a:pPr lvl="2">
              <a:lnSpc>
                <a:spcPct val="100000"/>
              </a:lnSpc>
            </a:pPr>
            <a:r>
              <a:rPr lang="en-US" sz="2400" dirty="0"/>
              <a:t>Traditional standard setting is done with multiple meetings the educators over multiple days. </a:t>
            </a:r>
          </a:p>
          <a:p>
            <a:pPr lvl="2">
              <a:lnSpc>
                <a:spcPct val="100000"/>
              </a:lnSpc>
            </a:pPr>
            <a:r>
              <a:rPr lang="en-US" sz="2400" dirty="0"/>
              <a:t>This will delay the score reports by months. </a:t>
            </a:r>
          </a:p>
          <a:p>
            <a:pPr lvl="1">
              <a:lnSpc>
                <a:spcPct val="100000"/>
              </a:lnSpc>
            </a:pPr>
            <a:r>
              <a:rPr lang="en-US" sz="2400" dirty="0"/>
              <a:t>Best possible solution was to report performance levels on the already established scale given the unique circumstances. </a:t>
            </a:r>
          </a:p>
          <a:p>
            <a:pPr marL="571500" lvl="1" indent="0">
              <a:lnSpc>
                <a:spcPct val="100000"/>
              </a:lnSpc>
              <a:buNone/>
            </a:pPr>
            <a:endParaRPr lang="en-US" dirty="0"/>
          </a:p>
          <a:p>
            <a:pPr marL="571500" lvl="1" indent="0">
              <a:buNone/>
            </a:pPr>
            <a:endParaRPr lang="en-US" dirty="0"/>
          </a:p>
          <a:p>
            <a:endParaRPr lang="en-US" dirty="0"/>
          </a:p>
          <a:p>
            <a:endParaRPr lang="en-US" dirty="0"/>
          </a:p>
          <a:p>
            <a:endParaRPr lang="en-US" dirty="0"/>
          </a:p>
          <a:p>
            <a:endParaRPr lang="en-US" dirty="0"/>
          </a:p>
          <a:p>
            <a:pPr marL="95250" indent="0">
              <a:buNone/>
            </a:pPr>
            <a:endParaRPr lang="en-US" dirty="0"/>
          </a:p>
        </p:txBody>
      </p:sp>
    </p:spTree>
    <p:extLst>
      <p:ext uri="{BB962C8B-B14F-4D97-AF65-F5344CB8AC3E}">
        <p14:creationId xmlns:p14="http://schemas.microsoft.com/office/powerpoint/2010/main" val="253504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8CB6-32BB-45CC-A21D-6D1D1EC6241B}"/>
              </a:ext>
            </a:extLst>
          </p:cNvPr>
          <p:cNvSpPr>
            <a:spLocks noGrp="1"/>
          </p:cNvSpPr>
          <p:nvPr>
            <p:ph type="title"/>
          </p:nvPr>
        </p:nvSpPr>
        <p:spPr>
          <a:xfrm>
            <a:off x="838200" y="389401"/>
            <a:ext cx="10515600" cy="364361"/>
          </a:xfrm>
        </p:spPr>
        <p:txBody>
          <a:bodyPr/>
          <a:lstStyle/>
          <a:p>
            <a:r>
              <a:rPr lang="en-US" dirty="0"/>
              <a:t>Paper Score Report</a:t>
            </a:r>
          </a:p>
        </p:txBody>
      </p:sp>
      <p:sp>
        <p:nvSpPr>
          <p:cNvPr id="3" name="Content Placeholder 2">
            <a:extLst>
              <a:ext uri="{FF2B5EF4-FFF2-40B4-BE49-F238E27FC236}">
                <a16:creationId xmlns:a16="http://schemas.microsoft.com/office/drawing/2014/main" id="{8606716D-FDD0-484A-BF67-4A259DE15373}"/>
              </a:ext>
            </a:extLst>
          </p:cNvPr>
          <p:cNvSpPr>
            <a:spLocks noGrp="1"/>
          </p:cNvSpPr>
          <p:nvPr>
            <p:ph idx="1"/>
          </p:nvPr>
        </p:nvSpPr>
        <p:spPr/>
        <p:txBody>
          <a:bodyPr/>
          <a:lstStyle/>
          <a:p>
            <a:r>
              <a:rPr lang="en-US" dirty="0"/>
              <a:t>Add picture of a mock up score report if available</a:t>
            </a:r>
          </a:p>
          <a:p>
            <a:pPr marL="95250" indent="0">
              <a:buNone/>
            </a:pPr>
            <a:endParaRPr lang="en-US" dirty="0"/>
          </a:p>
        </p:txBody>
      </p:sp>
      <p:pic>
        <p:nvPicPr>
          <p:cNvPr id="4" name="Picture 3" descr="Image of a paper score report with information about students' scores. ">
            <a:extLst>
              <a:ext uri="{FF2B5EF4-FFF2-40B4-BE49-F238E27FC236}">
                <a16:creationId xmlns:a16="http://schemas.microsoft.com/office/drawing/2014/main" id="{55EF972D-49EA-41C2-A5AD-2EFC549F9746}"/>
              </a:ext>
            </a:extLst>
          </p:cNvPr>
          <p:cNvPicPr>
            <a:picLocks noChangeAspect="1"/>
          </p:cNvPicPr>
          <p:nvPr/>
        </p:nvPicPr>
        <p:blipFill>
          <a:blip r:embed="rId2"/>
          <a:stretch>
            <a:fillRect/>
          </a:stretch>
        </p:blipFill>
        <p:spPr>
          <a:xfrm>
            <a:off x="175118" y="753763"/>
            <a:ext cx="11823293" cy="6104238"/>
          </a:xfrm>
          <a:prstGeom prst="rect">
            <a:avLst/>
          </a:prstGeom>
        </p:spPr>
      </p:pic>
    </p:spTree>
    <p:extLst>
      <p:ext uri="{BB962C8B-B14F-4D97-AF65-F5344CB8AC3E}">
        <p14:creationId xmlns:p14="http://schemas.microsoft.com/office/powerpoint/2010/main" val="2202280843"/>
      </p:ext>
    </p:extLst>
  </p:cSld>
  <p:clrMapOvr>
    <a:masterClrMapping/>
  </p:clrMapOvr>
</p:sld>
</file>

<file path=ppt/theme/theme1.xml><?xml version="1.0" encoding="utf-8"?>
<a:theme xmlns:a="http://schemas.openxmlformats.org/drawingml/2006/main" name="ADE PPT_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DE PPT_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7BDF5EEAE45FF4A9C6AB7D55F39EE2C" ma:contentTypeVersion="7" ma:contentTypeDescription="Create a new document." ma:contentTypeScope="" ma:versionID="f9e93210f2b01cb7dd0617a6294e2804">
  <xsd:schema xmlns:xsd="http://www.w3.org/2001/XMLSchema" xmlns:xs="http://www.w3.org/2001/XMLSchema" xmlns:p="http://schemas.microsoft.com/office/2006/metadata/properties" xmlns:ns3="85dcc1e9-f7e8-4484-8550-57df4fb297fc" xmlns:ns4="d5f6858e-801e-4657-9a7c-87d4a2f72bf4" targetNamespace="http://schemas.microsoft.com/office/2006/metadata/properties" ma:root="true" ma:fieldsID="59a36e0d2946bfc3c26cf712a54f683e" ns3:_="" ns4:_="">
    <xsd:import namespace="85dcc1e9-f7e8-4484-8550-57df4fb297fc"/>
    <xsd:import namespace="d5f6858e-801e-4657-9a7c-87d4a2f72bf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dcc1e9-f7e8-4484-8550-57df4fb297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f6858e-801e-4657-9a7c-87d4a2f72bf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F2E7BE-41F5-4C2C-A6C9-8CC3B94B9DD7}">
  <ds:schemaRefs>
    <ds:schemaRef ds:uri="http://schemas.microsoft.com/sharepoint/v3/contenttype/forms"/>
  </ds:schemaRefs>
</ds:datastoreItem>
</file>

<file path=customXml/itemProps2.xml><?xml version="1.0" encoding="utf-8"?>
<ds:datastoreItem xmlns:ds="http://schemas.openxmlformats.org/officeDocument/2006/customXml" ds:itemID="{B1B051E8-A283-4040-8FB7-587C0824D0F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956BE33-0FEA-496A-899C-EB16D0F35C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dcc1e9-f7e8-4484-8550-57df4fb297fc"/>
    <ds:schemaRef ds:uri="d5f6858e-801e-4657-9a7c-87d4a2f72b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313</TotalTime>
  <Words>447</Words>
  <Application>Microsoft Office PowerPoint</Application>
  <PresentationFormat>Widescreen</PresentationFormat>
  <Paragraphs>61</Paragraphs>
  <Slides>10</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Calibri Light</vt:lpstr>
      <vt:lpstr>Corbel</vt:lpstr>
      <vt:lpstr>ADE PPT_template</vt:lpstr>
      <vt:lpstr>1_ADE PPT_template</vt:lpstr>
      <vt:lpstr>Custom Design</vt:lpstr>
      <vt:lpstr>Friday Focus: HS Math Test 01/29/2021</vt:lpstr>
      <vt:lpstr>Welcome to Webinar – HS Math Reporting HS Math Reporting – Changes and Updates </vt:lpstr>
      <vt:lpstr>Context</vt:lpstr>
      <vt:lpstr>Timeline</vt:lpstr>
      <vt:lpstr>Timeline changes- COVID 19</vt:lpstr>
      <vt:lpstr>HS Math Test</vt:lpstr>
      <vt:lpstr>HS Math Test </vt:lpstr>
      <vt:lpstr>HS Math Test- Reporting </vt:lpstr>
      <vt:lpstr>Paper Score Report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Anju Kuriakose</dc:creator>
  <cp:lastModifiedBy>Margaret Bowerman</cp:lastModifiedBy>
  <cp:revision>31</cp:revision>
  <dcterms:created xsi:type="dcterms:W3CDTF">2020-10-15T19:08:13Z</dcterms:created>
  <dcterms:modified xsi:type="dcterms:W3CDTF">2021-01-27T18:44:29Z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0x01010027BDF5EEAE45FF4A9C6AB7D55F39EE2C</vt:lpwstr>
  </property>
</Properties>
</file>