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656" r:id="rId6"/>
    <p:sldId id="679" r:id="rId7"/>
    <p:sldId id="691" r:id="rId8"/>
    <p:sldId id="696" r:id="rId9"/>
    <p:sldId id="692" r:id="rId10"/>
    <p:sldId id="324" r:id="rId11"/>
    <p:sldId id="698" r:id="rId12"/>
    <p:sldId id="707" r:id="rId13"/>
    <p:sldId id="701" r:id="rId14"/>
    <p:sldId id="702" r:id="rId15"/>
    <p:sldId id="703" r:id="rId16"/>
    <p:sldId id="704" r:id="rId17"/>
    <p:sldId id="705" r:id="rId18"/>
    <p:sldId id="706" r:id="rId19"/>
    <p:sldId id="686" r:id="rId20"/>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F90"/>
    <a:srgbClr val="022169"/>
    <a:srgbClr val="012169"/>
    <a:srgbClr val="F62329"/>
    <a:srgbClr val="FF9900"/>
    <a:srgbClr val="F2F4F6"/>
    <a:srgbClr val="A9E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59E93B-0F00-4490-96E5-674EE3F202A3}" v="34" dt="2021-01-27T21:00:36.2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448" autoAdjust="0"/>
    <p:restoredTop sz="70303" autoAdjust="0"/>
  </p:normalViewPr>
  <p:slideViewPr>
    <p:cSldViewPr>
      <p:cViewPr varScale="1">
        <p:scale>
          <a:sx n="110" d="100"/>
          <a:sy n="110" d="100"/>
        </p:scale>
        <p:origin x="546" y="102"/>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733" y="1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right, Kate" userId="231a42b0-b4a0-40d4-87d7-1e6cc2a2f51d" providerId="ADAL" clId="{D3499154-D334-4F31-AF80-EE435C632E2E}"/>
    <pc:docChg chg="undo custSel mod addSld delSld modSld">
      <pc:chgData name="Wright, Kate" userId="231a42b0-b4a0-40d4-87d7-1e6cc2a2f51d" providerId="ADAL" clId="{D3499154-D334-4F31-AF80-EE435C632E2E}" dt="2021-01-27T21:20:17.651" v="1691" actId="20577"/>
      <pc:docMkLst>
        <pc:docMk/>
      </pc:docMkLst>
      <pc:sldChg chg="modSp">
        <pc:chgData name="Wright, Kate" userId="231a42b0-b4a0-40d4-87d7-1e6cc2a2f51d" providerId="ADAL" clId="{D3499154-D334-4F31-AF80-EE435C632E2E}" dt="2021-01-27T17:18:42.771" v="1" actId="20577"/>
        <pc:sldMkLst>
          <pc:docMk/>
          <pc:sldMk cId="1816256415" sldId="256"/>
        </pc:sldMkLst>
        <pc:spChg chg="mod">
          <ac:chgData name="Wright, Kate" userId="231a42b0-b4a0-40d4-87d7-1e6cc2a2f51d" providerId="ADAL" clId="{D3499154-D334-4F31-AF80-EE435C632E2E}" dt="2021-01-27T17:18:42.771" v="1" actId="20577"/>
          <ac:spMkLst>
            <pc:docMk/>
            <pc:sldMk cId="1816256415" sldId="256"/>
            <ac:spMk id="5" creationId="{00000000-0000-0000-0000-000000000000}"/>
          </ac:spMkLst>
        </pc:spChg>
      </pc:sldChg>
      <pc:sldChg chg="modSp add">
        <pc:chgData name="Wright, Kate" userId="231a42b0-b4a0-40d4-87d7-1e6cc2a2f51d" providerId="ADAL" clId="{D3499154-D334-4F31-AF80-EE435C632E2E}" dt="2021-01-27T21:02:19.097" v="1649" actId="20577"/>
        <pc:sldMkLst>
          <pc:docMk/>
          <pc:sldMk cId="2066233398" sldId="324"/>
        </pc:sldMkLst>
        <pc:spChg chg="mod">
          <ac:chgData name="Wright, Kate" userId="231a42b0-b4a0-40d4-87d7-1e6cc2a2f51d" providerId="ADAL" clId="{D3499154-D334-4F31-AF80-EE435C632E2E}" dt="2021-01-27T17:44:08.414" v="872" actId="27636"/>
          <ac:spMkLst>
            <pc:docMk/>
            <pc:sldMk cId="2066233398" sldId="324"/>
            <ac:spMk id="2" creationId="{F012AE57-1C28-4B42-B084-E5F44E1DE504}"/>
          </ac:spMkLst>
        </pc:spChg>
        <pc:spChg chg="mod">
          <ac:chgData name="Wright, Kate" userId="231a42b0-b4a0-40d4-87d7-1e6cc2a2f51d" providerId="ADAL" clId="{D3499154-D334-4F31-AF80-EE435C632E2E}" dt="2021-01-27T21:02:19.097" v="1649" actId="20577"/>
          <ac:spMkLst>
            <pc:docMk/>
            <pc:sldMk cId="2066233398" sldId="324"/>
            <ac:spMk id="4" creationId="{41629CA5-8539-4BB2-BAF0-CEA084F70339}"/>
          </ac:spMkLst>
        </pc:spChg>
      </pc:sldChg>
      <pc:sldChg chg="modSp">
        <pc:chgData name="Wright, Kate" userId="231a42b0-b4a0-40d4-87d7-1e6cc2a2f51d" providerId="ADAL" clId="{D3499154-D334-4F31-AF80-EE435C632E2E}" dt="2021-01-27T17:57:00.205" v="1494" actId="20577"/>
        <pc:sldMkLst>
          <pc:docMk/>
          <pc:sldMk cId="2662537247" sldId="679"/>
        </pc:sldMkLst>
        <pc:spChg chg="mod">
          <ac:chgData name="Wright, Kate" userId="231a42b0-b4a0-40d4-87d7-1e6cc2a2f51d" providerId="ADAL" clId="{D3499154-D334-4F31-AF80-EE435C632E2E}" dt="2021-01-27T17:57:00.205" v="1494" actId="20577"/>
          <ac:spMkLst>
            <pc:docMk/>
            <pc:sldMk cId="2662537247" sldId="679"/>
            <ac:spMk id="7" creationId="{3AC429B7-14D7-4209-8026-F48508F6203A}"/>
          </ac:spMkLst>
        </pc:spChg>
      </pc:sldChg>
      <pc:sldChg chg="modSp">
        <pc:chgData name="Wright, Kate" userId="231a42b0-b4a0-40d4-87d7-1e6cc2a2f51d" providerId="ADAL" clId="{D3499154-D334-4F31-AF80-EE435C632E2E}" dt="2021-01-27T17:58:56.627" v="1543" actId="20577"/>
        <pc:sldMkLst>
          <pc:docMk/>
          <pc:sldMk cId="628941610" sldId="686"/>
        </pc:sldMkLst>
        <pc:spChg chg="mod">
          <ac:chgData name="Wright, Kate" userId="231a42b0-b4a0-40d4-87d7-1e6cc2a2f51d" providerId="ADAL" clId="{D3499154-D334-4F31-AF80-EE435C632E2E}" dt="2021-01-27T17:58:56.627" v="1543" actId="20577"/>
          <ac:spMkLst>
            <pc:docMk/>
            <pc:sldMk cId="628941610" sldId="686"/>
            <ac:spMk id="4" creationId="{659775C3-A027-4DE9-9F89-3F2AB3093A55}"/>
          </ac:spMkLst>
        </pc:spChg>
      </pc:sldChg>
      <pc:sldChg chg="del">
        <pc:chgData name="Wright, Kate" userId="231a42b0-b4a0-40d4-87d7-1e6cc2a2f51d" providerId="ADAL" clId="{D3499154-D334-4F31-AF80-EE435C632E2E}" dt="2021-01-27T17:24:12.558" v="519" actId="2696"/>
        <pc:sldMkLst>
          <pc:docMk/>
          <pc:sldMk cId="1968385747" sldId="687"/>
        </pc:sldMkLst>
      </pc:sldChg>
      <pc:sldChg chg="del">
        <pc:chgData name="Wright, Kate" userId="231a42b0-b4a0-40d4-87d7-1e6cc2a2f51d" providerId="ADAL" clId="{D3499154-D334-4F31-AF80-EE435C632E2E}" dt="2021-01-27T17:26:41.791" v="655" actId="2696"/>
        <pc:sldMkLst>
          <pc:docMk/>
          <pc:sldMk cId="1794264990" sldId="690"/>
        </pc:sldMkLst>
      </pc:sldChg>
      <pc:sldChg chg="modSp">
        <pc:chgData name="Wright, Kate" userId="231a42b0-b4a0-40d4-87d7-1e6cc2a2f51d" providerId="ADAL" clId="{D3499154-D334-4F31-AF80-EE435C632E2E}" dt="2021-01-27T17:54:30.476" v="1298" actId="20577"/>
        <pc:sldMkLst>
          <pc:docMk/>
          <pc:sldMk cId="2060976998" sldId="691"/>
        </pc:sldMkLst>
        <pc:spChg chg="mod">
          <ac:chgData name="Wright, Kate" userId="231a42b0-b4a0-40d4-87d7-1e6cc2a2f51d" providerId="ADAL" clId="{D3499154-D334-4F31-AF80-EE435C632E2E}" dt="2021-01-27T17:54:30.476" v="1298" actId="20577"/>
          <ac:spMkLst>
            <pc:docMk/>
            <pc:sldMk cId="2060976998" sldId="691"/>
            <ac:spMk id="3" creationId="{C4B8676C-DF52-4BD0-A5E3-56F3EA9CF2E6}"/>
          </ac:spMkLst>
        </pc:spChg>
      </pc:sldChg>
      <pc:sldChg chg="addSp delSp modSp mod modClrScheme chgLayout">
        <pc:chgData name="Wright, Kate" userId="231a42b0-b4a0-40d4-87d7-1e6cc2a2f51d" providerId="ADAL" clId="{D3499154-D334-4F31-AF80-EE435C632E2E}" dt="2021-01-27T17:33:41.357" v="761" actId="26606"/>
        <pc:sldMkLst>
          <pc:docMk/>
          <pc:sldMk cId="1049414393" sldId="692"/>
        </pc:sldMkLst>
        <pc:spChg chg="mod">
          <ac:chgData name="Wright, Kate" userId="231a42b0-b4a0-40d4-87d7-1e6cc2a2f51d" providerId="ADAL" clId="{D3499154-D334-4F31-AF80-EE435C632E2E}" dt="2021-01-27T17:33:41.357" v="761" actId="26606"/>
          <ac:spMkLst>
            <pc:docMk/>
            <pc:sldMk cId="1049414393" sldId="692"/>
            <ac:spMk id="2" creationId="{37FEF3F5-674B-4B03-9F03-93FCF0F97B9B}"/>
          </ac:spMkLst>
        </pc:spChg>
        <pc:spChg chg="del">
          <ac:chgData name="Wright, Kate" userId="231a42b0-b4a0-40d4-87d7-1e6cc2a2f51d" providerId="ADAL" clId="{D3499154-D334-4F31-AF80-EE435C632E2E}" dt="2021-01-27T17:32:54.227" v="752" actId="478"/>
          <ac:spMkLst>
            <pc:docMk/>
            <pc:sldMk cId="1049414393" sldId="692"/>
            <ac:spMk id="9" creationId="{44BD14BE-E18C-4225-8FDE-7FCD724FB4E7}"/>
          </ac:spMkLst>
        </pc:spChg>
        <pc:picChg chg="add mod">
          <ac:chgData name="Wright, Kate" userId="231a42b0-b4a0-40d4-87d7-1e6cc2a2f51d" providerId="ADAL" clId="{D3499154-D334-4F31-AF80-EE435C632E2E}" dt="2021-01-27T17:33:41.357" v="761" actId="26606"/>
          <ac:picMkLst>
            <pc:docMk/>
            <pc:sldMk cId="1049414393" sldId="692"/>
            <ac:picMk id="1026" creationId="{F3D5B8BE-7ADE-4877-9BD7-D942382C8383}"/>
          </ac:picMkLst>
        </pc:picChg>
      </pc:sldChg>
      <pc:sldChg chg="del">
        <pc:chgData name="Wright, Kate" userId="231a42b0-b4a0-40d4-87d7-1e6cc2a2f51d" providerId="ADAL" clId="{D3499154-D334-4F31-AF80-EE435C632E2E}" dt="2021-01-27T17:24:22.516" v="521" actId="2696"/>
        <pc:sldMkLst>
          <pc:docMk/>
          <pc:sldMk cId="3086959077" sldId="693"/>
        </pc:sldMkLst>
      </pc:sldChg>
      <pc:sldChg chg="del">
        <pc:chgData name="Wright, Kate" userId="231a42b0-b4a0-40d4-87d7-1e6cc2a2f51d" providerId="ADAL" clId="{D3499154-D334-4F31-AF80-EE435C632E2E}" dt="2021-01-27T17:24:13.601" v="520" actId="2696"/>
        <pc:sldMkLst>
          <pc:docMk/>
          <pc:sldMk cId="2289589423" sldId="694"/>
        </pc:sldMkLst>
      </pc:sldChg>
      <pc:sldChg chg="del">
        <pc:chgData name="Wright, Kate" userId="231a42b0-b4a0-40d4-87d7-1e6cc2a2f51d" providerId="ADAL" clId="{D3499154-D334-4F31-AF80-EE435C632E2E}" dt="2021-01-27T17:26:45.657" v="656" actId="2696"/>
        <pc:sldMkLst>
          <pc:docMk/>
          <pc:sldMk cId="2241636653" sldId="695"/>
        </pc:sldMkLst>
      </pc:sldChg>
      <pc:sldChg chg="modSp">
        <pc:chgData name="Wright, Kate" userId="231a42b0-b4a0-40d4-87d7-1e6cc2a2f51d" providerId="ADAL" clId="{D3499154-D334-4F31-AF80-EE435C632E2E}" dt="2021-01-27T17:46:06.897" v="969" actId="20577"/>
        <pc:sldMkLst>
          <pc:docMk/>
          <pc:sldMk cId="1163486806" sldId="696"/>
        </pc:sldMkLst>
        <pc:spChg chg="mod">
          <ac:chgData name="Wright, Kate" userId="231a42b0-b4a0-40d4-87d7-1e6cc2a2f51d" providerId="ADAL" clId="{D3499154-D334-4F31-AF80-EE435C632E2E}" dt="2021-01-27T17:46:06.897" v="969" actId="20577"/>
          <ac:spMkLst>
            <pc:docMk/>
            <pc:sldMk cId="1163486806" sldId="696"/>
            <ac:spMk id="3" creationId="{8AFD2D60-3C18-428C-94B9-4C68599E88D5}"/>
          </ac:spMkLst>
        </pc:spChg>
      </pc:sldChg>
      <pc:sldChg chg="del">
        <pc:chgData name="Wright, Kate" userId="231a42b0-b4a0-40d4-87d7-1e6cc2a2f51d" providerId="ADAL" clId="{D3499154-D334-4F31-AF80-EE435C632E2E}" dt="2021-01-27T17:26:39.717" v="654" actId="2696"/>
        <pc:sldMkLst>
          <pc:docMk/>
          <pc:sldMk cId="1457090190" sldId="697"/>
        </pc:sldMkLst>
      </pc:sldChg>
      <pc:sldChg chg="addSp delSp modSp">
        <pc:chgData name="Wright, Kate" userId="231a42b0-b4a0-40d4-87d7-1e6cc2a2f51d" providerId="ADAL" clId="{D3499154-D334-4F31-AF80-EE435C632E2E}" dt="2021-01-27T17:40:00.728" v="824" actId="113"/>
        <pc:sldMkLst>
          <pc:docMk/>
          <pc:sldMk cId="986162287" sldId="698"/>
        </pc:sldMkLst>
        <pc:spChg chg="add mod">
          <ac:chgData name="Wright, Kate" userId="231a42b0-b4a0-40d4-87d7-1e6cc2a2f51d" providerId="ADAL" clId="{D3499154-D334-4F31-AF80-EE435C632E2E}" dt="2021-01-27T17:40:00.728" v="824" actId="113"/>
          <ac:spMkLst>
            <pc:docMk/>
            <pc:sldMk cId="986162287" sldId="698"/>
            <ac:spMk id="4" creationId="{50528F54-8341-4969-B2AE-78DD171E07B4}"/>
          </ac:spMkLst>
        </pc:spChg>
        <pc:picChg chg="del">
          <ac:chgData name="Wright, Kate" userId="231a42b0-b4a0-40d4-87d7-1e6cc2a2f51d" providerId="ADAL" clId="{D3499154-D334-4F31-AF80-EE435C632E2E}" dt="2021-01-27T17:28:37.270" v="688" actId="478"/>
          <ac:picMkLst>
            <pc:docMk/>
            <pc:sldMk cId="986162287" sldId="698"/>
            <ac:picMk id="4098" creationId="{5894C022-781A-415B-A374-1CF930D3C222}"/>
          </ac:picMkLst>
        </pc:picChg>
      </pc:sldChg>
      <pc:sldChg chg="modSp add del">
        <pc:chgData name="Wright, Kate" userId="231a42b0-b4a0-40d4-87d7-1e6cc2a2f51d" providerId="ADAL" clId="{D3499154-D334-4F31-AF80-EE435C632E2E}" dt="2021-01-27T17:40:36.404" v="825" actId="2696"/>
        <pc:sldMkLst>
          <pc:docMk/>
          <pc:sldMk cId="1188004358" sldId="699"/>
        </pc:sldMkLst>
        <pc:spChg chg="mod">
          <ac:chgData name="Wright, Kate" userId="231a42b0-b4a0-40d4-87d7-1e6cc2a2f51d" providerId="ADAL" clId="{D3499154-D334-4F31-AF80-EE435C632E2E}" dt="2021-01-27T17:26:37.388" v="653" actId="27636"/>
          <ac:spMkLst>
            <pc:docMk/>
            <pc:sldMk cId="1188004358" sldId="699"/>
            <ac:spMk id="5" creationId="{5EC98C12-8E23-45D3-8D0F-7533BF49C034}"/>
          </ac:spMkLst>
        </pc:spChg>
      </pc:sldChg>
      <pc:sldChg chg="addSp delSp modSp add del">
        <pc:chgData name="Wright, Kate" userId="231a42b0-b4a0-40d4-87d7-1e6cc2a2f51d" providerId="ADAL" clId="{D3499154-D334-4F31-AF80-EE435C632E2E}" dt="2021-01-27T17:44:20.559" v="873" actId="2696"/>
        <pc:sldMkLst>
          <pc:docMk/>
          <pc:sldMk cId="2166794045" sldId="700"/>
        </pc:sldMkLst>
        <pc:spChg chg="del">
          <ac:chgData name="Wright, Kate" userId="231a42b0-b4a0-40d4-87d7-1e6cc2a2f51d" providerId="ADAL" clId="{D3499154-D334-4F31-AF80-EE435C632E2E}" dt="2021-01-27T17:28:04.882" v="658"/>
          <ac:spMkLst>
            <pc:docMk/>
            <pc:sldMk cId="2166794045" sldId="700"/>
            <ac:spMk id="2" creationId="{479D3F37-B665-42C3-BC90-582D91045253}"/>
          </ac:spMkLst>
        </pc:spChg>
        <pc:spChg chg="del">
          <ac:chgData name="Wright, Kate" userId="231a42b0-b4a0-40d4-87d7-1e6cc2a2f51d" providerId="ADAL" clId="{D3499154-D334-4F31-AF80-EE435C632E2E}" dt="2021-01-27T17:28:04.882" v="658"/>
          <ac:spMkLst>
            <pc:docMk/>
            <pc:sldMk cId="2166794045" sldId="700"/>
            <ac:spMk id="3" creationId="{FA56FB12-9195-493F-A50C-A79E8166EAAA}"/>
          </ac:spMkLst>
        </pc:spChg>
        <pc:spChg chg="del">
          <ac:chgData name="Wright, Kate" userId="231a42b0-b4a0-40d4-87d7-1e6cc2a2f51d" providerId="ADAL" clId="{D3499154-D334-4F31-AF80-EE435C632E2E}" dt="2021-01-27T17:28:04.882" v="658"/>
          <ac:spMkLst>
            <pc:docMk/>
            <pc:sldMk cId="2166794045" sldId="700"/>
            <ac:spMk id="4" creationId="{D0E0489C-DE4D-4A8F-B4E3-320BE18E7FF5}"/>
          </ac:spMkLst>
        </pc:spChg>
        <pc:spChg chg="add mod">
          <ac:chgData name="Wright, Kate" userId="231a42b0-b4a0-40d4-87d7-1e6cc2a2f51d" providerId="ADAL" clId="{D3499154-D334-4F31-AF80-EE435C632E2E}" dt="2021-01-27T17:28:11.859" v="687" actId="20577"/>
          <ac:spMkLst>
            <pc:docMk/>
            <pc:sldMk cId="2166794045" sldId="700"/>
            <ac:spMk id="5" creationId="{3817EDA5-2A6A-43EE-AAF9-36B75B9C34DC}"/>
          </ac:spMkLst>
        </pc:spChg>
        <pc:spChg chg="add mod">
          <ac:chgData name="Wright, Kate" userId="231a42b0-b4a0-40d4-87d7-1e6cc2a2f51d" providerId="ADAL" clId="{D3499154-D334-4F31-AF80-EE435C632E2E}" dt="2021-01-27T17:28:04.882" v="658"/>
          <ac:spMkLst>
            <pc:docMk/>
            <pc:sldMk cId="2166794045" sldId="700"/>
            <ac:spMk id="6" creationId="{4AE61F30-DC78-4155-BB38-09406F68C973}"/>
          </ac:spMkLst>
        </pc:spChg>
      </pc:sldChg>
      <pc:sldChg chg="addSp delSp modSp add">
        <pc:chgData name="Wright, Kate" userId="231a42b0-b4a0-40d4-87d7-1e6cc2a2f51d" providerId="ADAL" clId="{D3499154-D334-4F31-AF80-EE435C632E2E}" dt="2021-01-27T17:42:57.477" v="869" actId="14100"/>
        <pc:sldMkLst>
          <pc:docMk/>
          <pc:sldMk cId="3772576521" sldId="701"/>
        </pc:sldMkLst>
        <pc:spChg chg="mod">
          <ac:chgData name="Wright, Kate" userId="231a42b0-b4a0-40d4-87d7-1e6cc2a2f51d" providerId="ADAL" clId="{D3499154-D334-4F31-AF80-EE435C632E2E}" dt="2021-01-27T17:41:07.437" v="853" actId="20577"/>
          <ac:spMkLst>
            <pc:docMk/>
            <pc:sldMk cId="3772576521" sldId="701"/>
            <ac:spMk id="2" creationId="{B3F82603-F558-4D0E-8003-442B831D3E31}"/>
          </ac:spMkLst>
        </pc:spChg>
        <pc:spChg chg="del">
          <ac:chgData name="Wright, Kate" userId="231a42b0-b4a0-40d4-87d7-1e6cc2a2f51d" providerId="ADAL" clId="{D3499154-D334-4F31-AF80-EE435C632E2E}" dt="2021-01-27T17:41:10.115" v="854"/>
          <ac:spMkLst>
            <pc:docMk/>
            <pc:sldMk cId="3772576521" sldId="701"/>
            <ac:spMk id="3" creationId="{DBE78D68-6974-4B67-862D-7A0BF37496BE}"/>
          </ac:spMkLst>
        </pc:spChg>
        <pc:spChg chg="add mod">
          <ac:chgData name="Wright, Kate" userId="231a42b0-b4a0-40d4-87d7-1e6cc2a2f51d" providerId="ADAL" clId="{D3499154-D334-4F31-AF80-EE435C632E2E}" dt="2021-01-27T17:42:57.477" v="869" actId="14100"/>
          <ac:spMkLst>
            <pc:docMk/>
            <pc:sldMk cId="3772576521" sldId="701"/>
            <ac:spMk id="4" creationId="{A22CD13A-CA61-4BAF-8A54-2CD584281F0E}"/>
          </ac:spMkLst>
        </pc:spChg>
      </pc:sldChg>
      <pc:sldChg chg="modSp add">
        <pc:chgData name="Wright, Kate" userId="231a42b0-b4a0-40d4-87d7-1e6cc2a2f51d" providerId="ADAL" clId="{D3499154-D334-4F31-AF80-EE435C632E2E}" dt="2021-01-27T17:50:19.493" v="1119" actId="20577"/>
        <pc:sldMkLst>
          <pc:docMk/>
          <pc:sldMk cId="3387353947" sldId="702"/>
        </pc:sldMkLst>
        <pc:spChg chg="mod">
          <ac:chgData name="Wright, Kate" userId="231a42b0-b4a0-40d4-87d7-1e6cc2a2f51d" providerId="ADAL" clId="{D3499154-D334-4F31-AF80-EE435C632E2E}" dt="2021-01-27T17:47:54.466" v="1104" actId="20577"/>
          <ac:spMkLst>
            <pc:docMk/>
            <pc:sldMk cId="3387353947" sldId="702"/>
            <ac:spMk id="2" creationId="{2405A822-D454-4776-A1F7-CEAA493F1FEF}"/>
          </ac:spMkLst>
        </pc:spChg>
        <pc:spChg chg="mod">
          <ac:chgData name="Wright, Kate" userId="231a42b0-b4a0-40d4-87d7-1e6cc2a2f51d" providerId="ADAL" clId="{D3499154-D334-4F31-AF80-EE435C632E2E}" dt="2021-01-27T17:50:19.493" v="1119" actId="20577"/>
          <ac:spMkLst>
            <pc:docMk/>
            <pc:sldMk cId="3387353947" sldId="702"/>
            <ac:spMk id="3" creationId="{FA3B357D-A2CE-437A-A000-A3F9DAEB3EFC}"/>
          </ac:spMkLst>
        </pc:spChg>
      </pc:sldChg>
      <pc:sldChg chg="modSp add">
        <pc:chgData name="Wright, Kate" userId="231a42b0-b4a0-40d4-87d7-1e6cc2a2f51d" providerId="ADAL" clId="{D3499154-D334-4F31-AF80-EE435C632E2E}" dt="2021-01-27T17:50:59.454" v="1131" actId="20577"/>
        <pc:sldMkLst>
          <pc:docMk/>
          <pc:sldMk cId="1608414692" sldId="703"/>
        </pc:sldMkLst>
        <pc:spChg chg="mod">
          <ac:chgData name="Wright, Kate" userId="231a42b0-b4a0-40d4-87d7-1e6cc2a2f51d" providerId="ADAL" clId="{D3499154-D334-4F31-AF80-EE435C632E2E}" dt="2021-01-27T17:50:34.391" v="1124" actId="20577"/>
          <ac:spMkLst>
            <pc:docMk/>
            <pc:sldMk cId="1608414692" sldId="703"/>
            <ac:spMk id="2" creationId="{D8ACD2DA-724F-4012-BDAD-79F2A55C2D25}"/>
          </ac:spMkLst>
        </pc:spChg>
        <pc:spChg chg="mod">
          <ac:chgData name="Wright, Kate" userId="231a42b0-b4a0-40d4-87d7-1e6cc2a2f51d" providerId="ADAL" clId="{D3499154-D334-4F31-AF80-EE435C632E2E}" dt="2021-01-27T17:50:59.454" v="1131" actId="20577"/>
          <ac:spMkLst>
            <pc:docMk/>
            <pc:sldMk cId="1608414692" sldId="703"/>
            <ac:spMk id="3" creationId="{F0D84F03-945F-4B3B-A2C3-2D4AC36C6164}"/>
          </ac:spMkLst>
        </pc:spChg>
      </pc:sldChg>
      <pc:sldChg chg="modSp add">
        <pc:chgData name="Wright, Kate" userId="231a42b0-b4a0-40d4-87d7-1e6cc2a2f51d" providerId="ADAL" clId="{D3499154-D334-4F31-AF80-EE435C632E2E}" dt="2021-01-27T17:51:53.253" v="1150" actId="20577"/>
        <pc:sldMkLst>
          <pc:docMk/>
          <pc:sldMk cId="1487608552" sldId="704"/>
        </pc:sldMkLst>
        <pc:spChg chg="mod">
          <ac:chgData name="Wright, Kate" userId="231a42b0-b4a0-40d4-87d7-1e6cc2a2f51d" providerId="ADAL" clId="{D3499154-D334-4F31-AF80-EE435C632E2E}" dt="2021-01-27T17:51:10.368" v="1136" actId="20577"/>
          <ac:spMkLst>
            <pc:docMk/>
            <pc:sldMk cId="1487608552" sldId="704"/>
            <ac:spMk id="2" creationId="{B952A038-A4F5-4783-A576-98ABF680E7EF}"/>
          </ac:spMkLst>
        </pc:spChg>
        <pc:spChg chg="mod">
          <ac:chgData name="Wright, Kate" userId="231a42b0-b4a0-40d4-87d7-1e6cc2a2f51d" providerId="ADAL" clId="{D3499154-D334-4F31-AF80-EE435C632E2E}" dt="2021-01-27T17:51:53.253" v="1150" actId="20577"/>
          <ac:spMkLst>
            <pc:docMk/>
            <pc:sldMk cId="1487608552" sldId="704"/>
            <ac:spMk id="3" creationId="{7CA5D237-6844-4AC2-AB6F-EC7E709BD036}"/>
          </ac:spMkLst>
        </pc:spChg>
      </pc:sldChg>
      <pc:sldChg chg="modSp add">
        <pc:chgData name="Wright, Kate" userId="231a42b0-b4a0-40d4-87d7-1e6cc2a2f51d" providerId="ADAL" clId="{D3499154-D334-4F31-AF80-EE435C632E2E}" dt="2021-01-27T17:52:41.345" v="1163" actId="12"/>
        <pc:sldMkLst>
          <pc:docMk/>
          <pc:sldMk cId="2472671185" sldId="705"/>
        </pc:sldMkLst>
        <pc:spChg chg="mod">
          <ac:chgData name="Wright, Kate" userId="231a42b0-b4a0-40d4-87d7-1e6cc2a2f51d" providerId="ADAL" clId="{D3499154-D334-4F31-AF80-EE435C632E2E}" dt="2021-01-27T17:52:29.234" v="1159"/>
          <ac:spMkLst>
            <pc:docMk/>
            <pc:sldMk cId="2472671185" sldId="705"/>
            <ac:spMk id="2" creationId="{31E2703F-FC00-4CC3-A990-64A63CFD7A31}"/>
          </ac:spMkLst>
        </pc:spChg>
        <pc:spChg chg="mod">
          <ac:chgData name="Wright, Kate" userId="231a42b0-b4a0-40d4-87d7-1e6cc2a2f51d" providerId="ADAL" clId="{D3499154-D334-4F31-AF80-EE435C632E2E}" dt="2021-01-27T17:52:41.345" v="1163" actId="12"/>
          <ac:spMkLst>
            <pc:docMk/>
            <pc:sldMk cId="2472671185" sldId="705"/>
            <ac:spMk id="3" creationId="{BD95C3DC-89CE-43FA-952E-537B405C42F9}"/>
          </ac:spMkLst>
        </pc:spChg>
      </pc:sldChg>
      <pc:sldChg chg="modSp add">
        <pc:chgData name="Wright, Kate" userId="231a42b0-b4a0-40d4-87d7-1e6cc2a2f51d" providerId="ADAL" clId="{D3499154-D334-4F31-AF80-EE435C632E2E}" dt="2021-01-27T17:53:09.166" v="1172" actId="12"/>
        <pc:sldMkLst>
          <pc:docMk/>
          <pc:sldMk cId="1234728219" sldId="706"/>
        </pc:sldMkLst>
        <pc:spChg chg="mod">
          <ac:chgData name="Wright, Kate" userId="231a42b0-b4a0-40d4-87d7-1e6cc2a2f51d" providerId="ADAL" clId="{D3499154-D334-4F31-AF80-EE435C632E2E}" dt="2021-01-27T17:52:48.138" v="1168" actId="20577"/>
          <ac:spMkLst>
            <pc:docMk/>
            <pc:sldMk cId="1234728219" sldId="706"/>
            <ac:spMk id="2" creationId="{6F95330E-8A83-44B4-B296-36C47D79E25B}"/>
          </ac:spMkLst>
        </pc:spChg>
        <pc:spChg chg="mod">
          <ac:chgData name="Wright, Kate" userId="231a42b0-b4a0-40d4-87d7-1e6cc2a2f51d" providerId="ADAL" clId="{D3499154-D334-4F31-AF80-EE435C632E2E}" dt="2021-01-27T17:53:09.166" v="1172" actId="12"/>
          <ac:spMkLst>
            <pc:docMk/>
            <pc:sldMk cId="1234728219" sldId="706"/>
            <ac:spMk id="3" creationId="{0362E552-5C60-407C-BF50-BC25E741DEA7}"/>
          </ac:spMkLst>
        </pc:spChg>
      </pc:sldChg>
      <pc:sldChg chg="modSp add">
        <pc:chgData name="Wright, Kate" userId="231a42b0-b4a0-40d4-87d7-1e6cc2a2f51d" providerId="ADAL" clId="{D3499154-D334-4F31-AF80-EE435C632E2E}" dt="2021-01-27T21:20:17.651" v="1691" actId="20577"/>
        <pc:sldMkLst>
          <pc:docMk/>
          <pc:sldMk cId="1405957241" sldId="707"/>
        </pc:sldMkLst>
        <pc:spChg chg="mod">
          <ac:chgData name="Wright, Kate" userId="231a42b0-b4a0-40d4-87d7-1e6cc2a2f51d" providerId="ADAL" clId="{D3499154-D334-4F31-AF80-EE435C632E2E}" dt="2021-01-27T20:57:23.814" v="1561" actId="20577"/>
          <ac:spMkLst>
            <pc:docMk/>
            <pc:sldMk cId="1405957241" sldId="707"/>
            <ac:spMk id="2" creationId="{23D73AD9-3AC8-4E4A-AA64-46F190C4E221}"/>
          </ac:spMkLst>
        </pc:spChg>
        <pc:spChg chg="mod">
          <ac:chgData name="Wright, Kate" userId="231a42b0-b4a0-40d4-87d7-1e6cc2a2f51d" providerId="ADAL" clId="{D3499154-D334-4F31-AF80-EE435C632E2E}" dt="2021-01-27T21:20:17.651" v="1691" actId="20577"/>
          <ac:spMkLst>
            <pc:docMk/>
            <pc:sldMk cId="1405957241" sldId="707"/>
            <ac:spMk id="3" creationId="{EB2ABD76-2996-4C4A-8082-2AD80C9C95D6}"/>
          </ac:spMkLst>
        </pc:spChg>
      </pc:sldChg>
      <pc:sldMasterChg chg="delSldLayout">
        <pc:chgData name="Wright, Kate" userId="231a42b0-b4a0-40d4-87d7-1e6cc2a2f51d" providerId="ADAL" clId="{D3499154-D334-4F31-AF80-EE435C632E2E}" dt="2021-01-27T17:40:36.405" v="826" actId="2696"/>
        <pc:sldMasterMkLst>
          <pc:docMk/>
          <pc:sldMasterMk cId="2725706653" sldId="2147483648"/>
        </pc:sldMasterMkLst>
        <pc:sldLayoutChg chg="del">
          <pc:chgData name="Wright, Kate" userId="231a42b0-b4a0-40d4-87d7-1e6cc2a2f51d" providerId="ADAL" clId="{D3499154-D334-4F31-AF80-EE435C632E2E}" dt="2021-01-27T17:40:36.405" v="826" actId="2696"/>
          <pc:sldLayoutMkLst>
            <pc:docMk/>
            <pc:sldMasterMk cId="2725706653" sldId="2147483648"/>
            <pc:sldLayoutMk cId="1734435784"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1B85B-52F5-4D00-89A1-DDF394A505E7}" type="datetimeFigureOut">
              <a:rPr lang="en-US" smtClean="0"/>
              <a:t>1/27/2021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AF37495-905A-4EBE-A90E-B6F5A41F4EFD}" type="slidenum">
              <a:rPr lang="en-US" smtClean="0"/>
              <a:t>‹#›</a:t>
            </a:fld>
            <a:endParaRPr lang="en-US"/>
          </a:p>
        </p:txBody>
      </p:sp>
    </p:spTree>
    <p:extLst>
      <p:ext uri="{BB962C8B-B14F-4D97-AF65-F5344CB8AC3E}">
        <p14:creationId xmlns:p14="http://schemas.microsoft.com/office/powerpoint/2010/main" val="2123043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209D3A-1DEF-4E9D-8EF3-D81F70D40DD4}" type="datetimeFigureOut">
              <a:rPr lang="en-US" smtClean="0"/>
              <a:t>1/27/2021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989BFB-6579-4636-A715-151E6A5B85BF}" type="slidenum">
              <a:rPr lang="en-US" smtClean="0"/>
              <a:t>‹#›</a:t>
            </a:fld>
            <a:endParaRPr lang="en-US"/>
          </a:p>
        </p:txBody>
      </p:sp>
    </p:spTree>
    <p:extLst>
      <p:ext uri="{BB962C8B-B14F-4D97-AF65-F5344CB8AC3E}">
        <p14:creationId xmlns:p14="http://schemas.microsoft.com/office/powerpoint/2010/main" val="2108392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t>
            </a:r>
          </a:p>
        </p:txBody>
      </p:sp>
      <p:sp>
        <p:nvSpPr>
          <p:cNvPr id="4" name="Slide Number Placeholder 3"/>
          <p:cNvSpPr>
            <a:spLocks noGrp="1"/>
          </p:cNvSpPr>
          <p:nvPr>
            <p:ph type="sldNum" sz="quarter" idx="5"/>
          </p:nvPr>
        </p:nvSpPr>
        <p:spPr/>
        <p:txBody>
          <a:bodyPr/>
          <a:lstStyle/>
          <a:p>
            <a:fld id="{6B989BFB-6579-4636-A715-151E6A5B85BF}" type="slidenum">
              <a:rPr lang="en-US" smtClean="0"/>
              <a:t>1</a:t>
            </a:fld>
            <a:endParaRPr lang="en-US" dirty="0"/>
          </a:p>
        </p:txBody>
      </p:sp>
    </p:spTree>
    <p:extLst>
      <p:ext uri="{BB962C8B-B14F-4D97-AF65-F5344CB8AC3E}">
        <p14:creationId xmlns:p14="http://schemas.microsoft.com/office/powerpoint/2010/main" val="2998552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also let them know that guidance has been sent to CTE coordinators/directors</a:t>
            </a:r>
          </a:p>
        </p:txBody>
      </p:sp>
      <p:sp>
        <p:nvSpPr>
          <p:cNvPr id="4" name="Slide Number Placeholder 3"/>
          <p:cNvSpPr>
            <a:spLocks noGrp="1"/>
          </p:cNvSpPr>
          <p:nvPr>
            <p:ph type="sldNum" sz="quarter" idx="5"/>
          </p:nvPr>
        </p:nvSpPr>
        <p:spPr/>
        <p:txBody>
          <a:bodyPr/>
          <a:lstStyle/>
          <a:p>
            <a:fld id="{6530B4FF-6BCA-4BD0-BEE5-224B23E27EFD}" type="slidenum">
              <a:rPr lang="en-US" smtClean="0"/>
              <a:t>7</a:t>
            </a:fld>
            <a:endParaRPr lang="en-US"/>
          </a:p>
        </p:txBody>
      </p:sp>
    </p:spTree>
    <p:extLst>
      <p:ext uri="{BB962C8B-B14F-4D97-AF65-F5344CB8AC3E}">
        <p14:creationId xmlns:p14="http://schemas.microsoft.com/office/powerpoint/2010/main" val="7533676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8" name="Picture 17" title="&quot;&quot;"/>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6200"/>
            <a:ext cx="9144000" cy="1524000"/>
          </a:xfrm>
          <a:prstGeom prst="rect">
            <a:avLst/>
          </a:prstGeom>
          <a:ln>
            <a:noFill/>
          </a:ln>
        </p:spPr>
      </p:pic>
      <p:sp>
        <p:nvSpPr>
          <p:cNvPr id="2" name="Title 1"/>
          <p:cNvSpPr>
            <a:spLocks noGrp="1"/>
          </p:cNvSpPr>
          <p:nvPr>
            <p:ph type="ctrTitle" hasCustomPrompt="1"/>
          </p:nvPr>
        </p:nvSpPr>
        <p:spPr>
          <a:xfrm>
            <a:off x="400050" y="190500"/>
            <a:ext cx="8382000" cy="1295400"/>
          </a:xfrm>
          <a:prstGeom prst="rect">
            <a:avLst/>
          </a:prstGeom>
          <a:ln>
            <a:noFill/>
          </a:ln>
        </p:spPr>
        <p:txBody>
          <a:bodyPr anchor="ctr"/>
          <a:lstStyle>
            <a:lvl1pPr>
              <a:defRPr sz="4000" baseline="0">
                <a:solidFill>
                  <a:srgbClr val="012169"/>
                </a:solidFill>
              </a:defRPr>
            </a:lvl1pPr>
          </a:lstStyle>
          <a:p>
            <a:r>
              <a:rPr lang="en-US" dirty="0"/>
              <a:t>Presentation Title:</a:t>
            </a:r>
            <a:br>
              <a:rPr lang="en-US" dirty="0"/>
            </a:br>
            <a:r>
              <a:rPr lang="en-US" dirty="0"/>
              <a:t>Second Line if Necessary</a:t>
            </a:r>
          </a:p>
        </p:txBody>
      </p:sp>
      <p:sp>
        <p:nvSpPr>
          <p:cNvPr id="3" name="Subtitle 2"/>
          <p:cNvSpPr>
            <a:spLocks noGrp="1"/>
          </p:cNvSpPr>
          <p:nvPr>
            <p:ph type="subTitle" idx="1" hasCustomPrompt="1"/>
          </p:nvPr>
        </p:nvSpPr>
        <p:spPr>
          <a:xfrm>
            <a:off x="3429000" y="2438400"/>
            <a:ext cx="5562600" cy="990600"/>
          </a:xfrm>
          <a:prstGeom prst="rect">
            <a:avLst/>
          </a:prstGeom>
        </p:spPr>
        <p:txBody>
          <a:bodyPr>
            <a:normAutofit/>
          </a:bodyPr>
          <a:lstStyle>
            <a:lvl1pPr marL="0" indent="0" algn="ctr">
              <a:buNone/>
              <a:defRPr sz="2800" b="1">
                <a:solidFill>
                  <a:srgbClr val="012169"/>
                </a:solidFill>
                <a:latin typeface="Franklin Gothic Medium" panose="020B06030201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Put Subtitle Here</a:t>
            </a:r>
            <a:br>
              <a:rPr lang="en-US" dirty="0"/>
            </a:br>
            <a:r>
              <a:rPr lang="en-US" dirty="0"/>
              <a:t>(and maybe here)</a:t>
            </a:r>
          </a:p>
        </p:txBody>
      </p:sp>
      <p:sp>
        <p:nvSpPr>
          <p:cNvPr id="11" name="Text Placeholder 10"/>
          <p:cNvSpPr>
            <a:spLocks noGrp="1"/>
          </p:cNvSpPr>
          <p:nvPr>
            <p:ph type="body" sz="quarter" idx="13" hasCustomPrompt="1"/>
          </p:nvPr>
        </p:nvSpPr>
        <p:spPr>
          <a:xfrm>
            <a:off x="3429000" y="3429000"/>
            <a:ext cx="5562600" cy="685800"/>
          </a:xfrm>
          <a:prstGeom prst="rect">
            <a:avLst/>
          </a:prstGeom>
        </p:spPr>
        <p:txBody>
          <a:bodyPr anchor="ctr">
            <a:normAutofit/>
          </a:bodyPr>
          <a:lstStyle>
            <a:lvl1pPr marL="0" indent="0" algn="ctr">
              <a:buNone/>
              <a:defRPr>
                <a:solidFill>
                  <a:schemeClr val="tx1">
                    <a:lumMod val="50000"/>
                    <a:lumOff val="50000"/>
                  </a:schemeClr>
                </a:solidFill>
              </a:defRPr>
            </a:lvl1pPr>
            <a:lvl2pPr marL="457200" indent="0" algn="ctr">
              <a:buNone/>
              <a:defRPr>
                <a:solidFill>
                  <a:srgbClr val="143F90"/>
                </a:solidFill>
              </a:defRPr>
            </a:lvl2pPr>
          </a:lstStyle>
          <a:p>
            <a:pPr lvl="0"/>
            <a:r>
              <a:rPr lang="en-US" dirty="0"/>
              <a:t>Audience</a:t>
            </a:r>
          </a:p>
        </p:txBody>
      </p:sp>
      <p:sp>
        <p:nvSpPr>
          <p:cNvPr id="15" name="Content Placeholder 14"/>
          <p:cNvSpPr>
            <a:spLocks noGrp="1"/>
          </p:cNvSpPr>
          <p:nvPr>
            <p:ph sz="quarter" idx="14" hasCustomPrompt="1"/>
          </p:nvPr>
        </p:nvSpPr>
        <p:spPr>
          <a:xfrm>
            <a:off x="3429000" y="4114800"/>
            <a:ext cx="5562600" cy="533400"/>
          </a:xfrm>
          <a:prstGeom prst="rect">
            <a:avLst/>
          </a:prstGeom>
        </p:spPr>
        <p:txBody>
          <a:bodyPr anchor="ctr">
            <a:normAutofit/>
          </a:bodyPr>
          <a:lstStyle>
            <a:lvl1pPr marL="0" indent="0" algn="ctr">
              <a:buNone/>
              <a:defRPr sz="2400" baseline="0">
                <a:solidFill>
                  <a:schemeClr val="tx1">
                    <a:lumMod val="50000"/>
                    <a:lumOff val="50000"/>
                  </a:schemeClr>
                </a:solidFill>
              </a:defRPr>
            </a:lvl1pPr>
          </a:lstStyle>
          <a:p>
            <a:pPr lvl="0"/>
            <a:r>
              <a:rPr lang="en-US" dirty="0"/>
              <a:t>Month ##, Year</a:t>
            </a:r>
          </a:p>
        </p:txBody>
      </p:sp>
      <p:sp>
        <p:nvSpPr>
          <p:cNvPr id="17" name="Content Placeholder 16"/>
          <p:cNvSpPr>
            <a:spLocks noGrp="1"/>
          </p:cNvSpPr>
          <p:nvPr>
            <p:ph sz="quarter" idx="15" hasCustomPrompt="1"/>
          </p:nvPr>
        </p:nvSpPr>
        <p:spPr>
          <a:xfrm>
            <a:off x="3429000" y="4648200"/>
            <a:ext cx="5562600" cy="1371600"/>
          </a:xfrm>
          <a:prstGeom prst="rect">
            <a:avLst/>
          </a:prstGeom>
        </p:spPr>
        <p:txBody>
          <a:bodyPr anchor="ctr">
            <a:normAutofit/>
          </a:bodyPr>
          <a:lstStyle>
            <a:lvl1pPr marL="0" indent="0" algn="ctr">
              <a:buNone/>
              <a:defRPr sz="2400">
                <a:solidFill>
                  <a:schemeClr val="tx1">
                    <a:lumMod val="50000"/>
                    <a:lumOff val="50000"/>
                  </a:schemeClr>
                </a:solidFill>
              </a:defRPr>
            </a:lvl1pPr>
          </a:lstStyle>
          <a:p>
            <a:pPr lvl="0"/>
            <a:r>
              <a:rPr lang="en-US" dirty="0"/>
              <a:t>Presenter’s Name</a:t>
            </a:r>
            <a:br>
              <a:rPr lang="en-US" dirty="0"/>
            </a:br>
            <a:r>
              <a:rPr lang="en-US" dirty="0"/>
              <a:t>Presenter’s Title</a:t>
            </a:r>
          </a:p>
        </p:txBody>
      </p:sp>
      <p:sp>
        <p:nvSpPr>
          <p:cNvPr id="19" name="Rectangle 18"/>
          <p:cNvSpPr/>
          <p:nvPr userDrawn="1"/>
        </p:nvSpPr>
        <p:spPr>
          <a:xfrm>
            <a:off x="0" y="1600200"/>
            <a:ext cx="9144000" cy="76200"/>
          </a:xfrm>
          <a:prstGeom prst="rect">
            <a:avLst/>
          </a:prstGeom>
          <a:solidFill>
            <a:srgbClr val="0221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12169"/>
              </a:solidFill>
            </a:endParaRPr>
          </a:p>
        </p:txBody>
      </p:sp>
      <p:sp>
        <p:nvSpPr>
          <p:cNvPr id="20" name="Rectangle 19"/>
          <p:cNvSpPr/>
          <p:nvPr userDrawn="1"/>
        </p:nvSpPr>
        <p:spPr>
          <a:xfrm>
            <a:off x="0" y="6047602"/>
            <a:ext cx="9144000" cy="810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userDrawn="1"/>
        </p:nvSpPr>
        <p:spPr>
          <a:xfrm>
            <a:off x="228600" y="5493603"/>
            <a:ext cx="3048000" cy="553998"/>
          </a:xfrm>
          <a:prstGeom prst="rect">
            <a:avLst/>
          </a:prstGeom>
          <a:noFill/>
        </p:spPr>
        <p:txBody>
          <a:bodyPr wrap="square" rtlCol="0">
            <a:spAutoFit/>
          </a:bodyPr>
          <a:lstStyle/>
          <a:p>
            <a:pPr algn="ctr"/>
            <a:r>
              <a:rPr lang="en-US" sz="1600" dirty="0"/>
              <a:t>Kathy Hoffman</a:t>
            </a:r>
          </a:p>
          <a:p>
            <a:pPr algn="ctr"/>
            <a:r>
              <a:rPr lang="en-US" sz="1400" dirty="0"/>
              <a:t>Superintendent</a:t>
            </a:r>
            <a:r>
              <a:rPr lang="en-US" sz="1400" baseline="0" dirty="0"/>
              <a:t> of Public Instruction</a:t>
            </a:r>
            <a:endParaRPr lang="en-US" sz="1400" dirty="0"/>
          </a:p>
        </p:txBody>
      </p:sp>
      <p:pic>
        <p:nvPicPr>
          <p:cNvPr id="4" name="Picture 3" title="Arizona Department of Education"/>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8290" y="2590801"/>
            <a:ext cx="2768620" cy="2768620"/>
          </a:xfrm>
          <a:prstGeom prst="rect">
            <a:avLst/>
          </a:prstGeom>
        </p:spPr>
      </p:pic>
    </p:spTree>
    <p:extLst>
      <p:ext uri="{BB962C8B-B14F-4D97-AF65-F5344CB8AC3E}">
        <p14:creationId xmlns:p14="http://schemas.microsoft.com/office/powerpoint/2010/main" val="3985815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ing">
    <p:spTree>
      <p:nvGrpSpPr>
        <p:cNvPr id="1" name=""/>
        <p:cNvGrpSpPr/>
        <p:nvPr/>
      </p:nvGrpSpPr>
      <p:grpSpPr>
        <a:xfrm>
          <a:off x="0" y="0"/>
          <a:ext cx="0" cy="0"/>
          <a:chOff x="0" y="0"/>
          <a:chExt cx="0" cy="0"/>
        </a:xfrm>
      </p:grpSpPr>
      <p:pic>
        <p:nvPicPr>
          <p:cNvPr id="18" name="Picture 17" title="&quot;&quot;"/>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362200"/>
            <a:ext cx="9144000" cy="1524000"/>
          </a:xfrm>
          <a:prstGeom prst="rect">
            <a:avLst/>
          </a:prstGeom>
          <a:ln>
            <a:noFill/>
          </a:ln>
        </p:spPr>
      </p:pic>
      <p:sp>
        <p:nvSpPr>
          <p:cNvPr id="2" name="Title 1"/>
          <p:cNvSpPr>
            <a:spLocks noGrp="1"/>
          </p:cNvSpPr>
          <p:nvPr>
            <p:ph type="ctrTitle" hasCustomPrompt="1"/>
          </p:nvPr>
        </p:nvSpPr>
        <p:spPr>
          <a:xfrm>
            <a:off x="381000" y="2476500"/>
            <a:ext cx="8382000" cy="1295400"/>
          </a:xfrm>
          <a:prstGeom prst="rect">
            <a:avLst/>
          </a:prstGeom>
          <a:ln>
            <a:noFill/>
          </a:ln>
        </p:spPr>
        <p:txBody>
          <a:bodyPr anchor="ctr"/>
          <a:lstStyle>
            <a:lvl1pPr>
              <a:defRPr sz="4000" baseline="0">
                <a:solidFill>
                  <a:srgbClr val="012169"/>
                </a:solidFill>
              </a:defRPr>
            </a:lvl1pPr>
          </a:lstStyle>
          <a:p>
            <a:r>
              <a:rPr lang="en-US" dirty="0"/>
              <a:t>Section Title:</a:t>
            </a:r>
            <a:br>
              <a:rPr lang="en-US" dirty="0"/>
            </a:br>
            <a:r>
              <a:rPr lang="en-US" dirty="0"/>
              <a:t>Second Line if Necessary</a:t>
            </a:r>
          </a:p>
        </p:txBody>
      </p:sp>
      <p:sp>
        <p:nvSpPr>
          <p:cNvPr id="19" name="Rectangle 18"/>
          <p:cNvSpPr/>
          <p:nvPr userDrawn="1"/>
        </p:nvSpPr>
        <p:spPr>
          <a:xfrm>
            <a:off x="0" y="3871126"/>
            <a:ext cx="9144000" cy="76200"/>
          </a:xfrm>
          <a:prstGeom prst="rect">
            <a:avLst/>
          </a:prstGeom>
          <a:solidFill>
            <a:srgbClr val="0221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12169"/>
              </a:solidFill>
            </a:endParaRPr>
          </a:p>
        </p:txBody>
      </p:sp>
      <p:sp>
        <p:nvSpPr>
          <p:cNvPr id="20" name="Rectangle 19"/>
          <p:cNvSpPr/>
          <p:nvPr userDrawn="1"/>
        </p:nvSpPr>
        <p:spPr>
          <a:xfrm>
            <a:off x="0" y="6047602"/>
            <a:ext cx="9144000" cy="810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B0D0BCB-104F-4DD0-98B9-5CE5F42A1449}"/>
              </a:ext>
            </a:extLst>
          </p:cNvPr>
          <p:cNvSpPr/>
          <p:nvPr userDrawn="1"/>
        </p:nvSpPr>
        <p:spPr>
          <a:xfrm>
            <a:off x="0" y="2310516"/>
            <a:ext cx="9144000" cy="76200"/>
          </a:xfrm>
          <a:prstGeom prst="rect">
            <a:avLst/>
          </a:prstGeom>
          <a:solidFill>
            <a:srgbClr val="0221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12169"/>
              </a:solidFill>
            </a:endParaRPr>
          </a:p>
        </p:txBody>
      </p:sp>
      <p:sp>
        <p:nvSpPr>
          <p:cNvPr id="13" name="Rectangle 12">
            <a:extLst>
              <a:ext uri="{FF2B5EF4-FFF2-40B4-BE49-F238E27FC236}">
                <a16:creationId xmlns:a16="http://schemas.microsoft.com/office/drawing/2014/main" id="{649AE28C-50EB-4B24-ACAB-0A67D97BBDA1}"/>
              </a:ext>
            </a:extLst>
          </p:cNvPr>
          <p:cNvSpPr/>
          <p:nvPr userDrawn="1"/>
        </p:nvSpPr>
        <p:spPr>
          <a:xfrm>
            <a:off x="0" y="0"/>
            <a:ext cx="9144000" cy="1391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12169"/>
              </a:solidFill>
            </a:endParaRPr>
          </a:p>
        </p:txBody>
      </p:sp>
    </p:spTree>
    <p:extLst>
      <p:ext uri="{BB962C8B-B14F-4D97-AF65-F5344CB8AC3E}">
        <p14:creationId xmlns:p14="http://schemas.microsoft.com/office/powerpoint/2010/main" val="690856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6200"/>
            <a:ext cx="9144000" cy="1066800"/>
          </a:xfrm>
          <a:prstGeom prst="rect">
            <a:avLst/>
          </a:prstGeom>
          <a:ln>
            <a:noFill/>
          </a:ln>
        </p:spPr>
      </p:pic>
      <p:sp>
        <p:nvSpPr>
          <p:cNvPr id="2" name="Title 1"/>
          <p:cNvSpPr>
            <a:spLocks noGrp="1"/>
          </p:cNvSpPr>
          <p:nvPr>
            <p:ph type="title" hasCustomPrompt="1"/>
          </p:nvPr>
        </p:nvSpPr>
        <p:spPr>
          <a:xfrm>
            <a:off x="457200" y="228600"/>
            <a:ext cx="8229600" cy="792163"/>
          </a:xfrm>
          <a:prstGeom prst="rect">
            <a:avLst/>
          </a:prstGeom>
        </p:spPr>
        <p:txBody>
          <a:bodyPr/>
          <a:lstStyle>
            <a:lvl1pPr>
              <a:defRPr>
                <a:solidFill>
                  <a:srgbClr val="012169"/>
                </a:solidFill>
              </a:defRPr>
            </a:lvl1pPr>
          </a:lstStyle>
          <a:p>
            <a:r>
              <a:rPr lang="en-US" dirty="0"/>
              <a:t>Slide title goes here</a:t>
            </a:r>
          </a:p>
        </p:txBody>
      </p:sp>
      <p:sp>
        <p:nvSpPr>
          <p:cNvPr id="8" name="Content Placeholder 7"/>
          <p:cNvSpPr>
            <a:spLocks noGrp="1"/>
          </p:cNvSpPr>
          <p:nvPr>
            <p:ph sz="quarter" idx="13" hasCustomPrompt="1"/>
          </p:nvPr>
        </p:nvSpPr>
        <p:spPr>
          <a:xfrm>
            <a:off x="457200" y="1295400"/>
            <a:ext cx="8229600" cy="4800600"/>
          </a:xfrm>
          <a:prstGeom prst="rect">
            <a:avLst/>
          </a:prstGeom>
        </p:spPr>
        <p:txBody>
          <a:bodyPr>
            <a:normAutofit/>
          </a:bodyPr>
          <a:lstStyle>
            <a:lvl1pPr marL="0" indent="0">
              <a:buNone/>
              <a:defRPr/>
            </a:lvl1pPr>
          </a:lstStyle>
          <a:p>
            <a:pPr lvl="0"/>
            <a:r>
              <a:rPr lang="en-US" dirty="0"/>
              <a:t>Put whatever you want in this box</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4"/>
          <p:cNvSpPr txBox="1">
            <a:spLocks/>
          </p:cNvSpPr>
          <p:nvPr userDrawn="1"/>
        </p:nvSpPr>
        <p:spPr>
          <a:xfrm>
            <a:off x="6858000" y="64008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93A505-7EC7-45A7-B0BC-7A4AA1C25744}" type="slidenum">
              <a:rPr lang="en-US" smtClean="0"/>
              <a:pPr/>
              <a:t>‹#›</a:t>
            </a:fld>
            <a:endParaRPr lang="en-US" dirty="0"/>
          </a:p>
        </p:txBody>
      </p:sp>
    </p:spTree>
    <p:extLst>
      <p:ext uri="{BB962C8B-B14F-4D97-AF65-F5344CB8AC3E}">
        <p14:creationId xmlns:p14="http://schemas.microsoft.com/office/powerpoint/2010/main" val="2010091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6200"/>
            <a:ext cx="9144000" cy="1066800"/>
          </a:xfrm>
          <a:prstGeom prst="rect">
            <a:avLst/>
          </a:prstGeom>
          <a:ln>
            <a:noFill/>
          </a:ln>
        </p:spPr>
      </p:pic>
      <p:sp>
        <p:nvSpPr>
          <p:cNvPr id="3" name="Content Placeholder 2"/>
          <p:cNvSpPr>
            <a:spLocks noGrp="1"/>
          </p:cNvSpPr>
          <p:nvPr>
            <p:ph sz="half" idx="1" hasCustomPrompt="1"/>
          </p:nvPr>
        </p:nvSpPr>
        <p:spPr>
          <a:xfrm>
            <a:off x="457200" y="1524000"/>
            <a:ext cx="4038600" cy="4525963"/>
          </a:xfrm>
          <a:prstGeom prst="rect">
            <a:avLst/>
          </a:prstGeom>
        </p:spPr>
        <p:txBody>
          <a:bodyPr>
            <a:normAutofit/>
          </a:bodyPr>
          <a:lstStyle>
            <a:lvl1pPr marL="0"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48200" y="1524000"/>
            <a:ext cx="4038600" cy="4525963"/>
          </a:xfrm>
          <a:prstGeom prst="rect">
            <a:avLst/>
          </a:prstGeom>
        </p:spPr>
        <p:txBody>
          <a:bodyPr>
            <a:normAutofit/>
          </a:bodyPr>
          <a:lstStyle>
            <a:lvl1pPr marL="0"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p:cNvSpPr>
            <a:spLocks noGrp="1"/>
          </p:cNvSpPr>
          <p:nvPr>
            <p:ph type="title" hasCustomPrompt="1"/>
          </p:nvPr>
        </p:nvSpPr>
        <p:spPr>
          <a:xfrm>
            <a:off x="457200" y="228600"/>
            <a:ext cx="8229600" cy="792163"/>
          </a:xfrm>
          <a:prstGeom prst="rect">
            <a:avLst/>
          </a:prstGeom>
        </p:spPr>
        <p:txBody>
          <a:bodyPr/>
          <a:lstStyle>
            <a:lvl1pPr>
              <a:defRPr>
                <a:solidFill>
                  <a:srgbClr val="012169"/>
                </a:solidFill>
              </a:defRPr>
            </a:lvl1pPr>
          </a:lstStyle>
          <a:p>
            <a:r>
              <a:rPr lang="en-US" dirty="0"/>
              <a:t>Slide title goes here</a:t>
            </a:r>
          </a:p>
        </p:txBody>
      </p:sp>
      <p:sp>
        <p:nvSpPr>
          <p:cNvPr id="13" name="Slide Number Placeholder 4"/>
          <p:cNvSpPr txBox="1">
            <a:spLocks/>
          </p:cNvSpPr>
          <p:nvPr userDrawn="1"/>
        </p:nvSpPr>
        <p:spPr>
          <a:xfrm>
            <a:off x="6858000" y="64008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93A505-7EC7-45A7-B0BC-7A4AA1C25744}" type="slidenum">
              <a:rPr lang="en-US" smtClean="0"/>
              <a:pPr/>
              <a:t>‹#›</a:t>
            </a:fld>
            <a:endParaRPr lang="en-US" dirty="0"/>
          </a:p>
        </p:txBody>
      </p:sp>
    </p:spTree>
    <p:extLst>
      <p:ext uri="{BB962C8B-B14F-4D97-AF65-F5344CB8AC3E}">
        <p14:creationId xmlns:p14="http://schemas.microsoft.com/office/powerpoint/2010/main" val="280336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6200"/>
            <a:ext cx="9144000" cy="1066800"/>
          </a:xfrm>
          <a:prstGeom prst="rect">
            <a:avLst/>
          </a:prstGeom>
          <a:ln>
            <a:noFill/>
          </a:ln>
        </p:spPr>
      </p:pic>
      <p:sp>
        <p:nvSpPr>
          <p:cNvPr id="2" name="Title 1"/>
          <p:cNvSpPr>
            <a:spLocks noGrp="1"/>
          </p:cNvSpPr>
          <p:nvPr>
            <p:ph type="title" hasCustomPrompt="1"/>
          </p:nvPr>
        </p:nvSpPr>
        <p:spPr>
          <a:xfrm>
            <a:off x="457202" y="1295400"/>
            <a:ext cx="3008313" cy="933451"/>
          </a:xfrm>
          <a:prstGeom prst="rect">
            <a:avLst/>
          </a:prstGeom>
        </p:spPr>
        <p:txBody>
          <a:bodyPr anchor="b"/>
          <a:lstStyle>
            <a:lvl1pPr algn="l">
              <a:defRPr sz="2000" b="1" baseline="0"/>
            </a:lvl1pPr>
          </a:lstStyle>
          <a:p>
            <a:r>
              <a:rPr lang="en-US" dirty="0"/>
              <a:t>Caption for graphic at right goes here</a:t>
            </a:r>
          </a:p>
        </p:txBody>
      </p:sp>
      <p:sp>
        <p:nvSpPr>
          <p:cNvPr id="3" name="Content Placeholder 2"/>
          <p:cNvSpPr>
            <a:spLocks noGrp="1"/>
          </p:cNvSpPr>
          <p:nvPr>
            <p:ph idx="1" hasCustomPrompt="1"/>
          </p:nvPr>
        </p:nvSpPr>
        <p:spPr>
          <a:xfrm>
            <a:off x="3657600" y="1295400"/>
            <a:ext cx="5111750" cy="4983163"/>
          </a:xfrm>
          <a:prstGeom prst="rect">
            <a:avLst/>
          </a:prstGeom>
        </p:spPr>
        <p:txBody>
          <a:bodyPr>
            <a:normAutofit/>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Add a graphic here</a:t>
            </a:r>
          </a:p>
        </p:txBody>
      </p:sp>
      <p:sp>
        <p:nvSpPr>
          <p:cNvPr id="4" name="Text Placeholder 3"/>
          <p:cNvSpPr>
            <a:spLocks noGrp="1"/>
          </p:cNvSpPr>
          <p:nvPr>
            <p:ph type="body" sz="half" idx="2" hasCustomPrompt="1"/>
          </p:nvPr>
        </p:nvSpPr>
        <p:spPr>
          <a:xfrm>
            <a:off x="457202" y="2286001"/>
            <a:ext cx="3008313" cy="3810000"/>
          </a:xfrm>
          <a:prstGeom prst="rect">
            <a:avLst/>
          </a:prstGeom>
        </p:spPr>
        <p:txBody>
          <a:bodyPr>
            <a:normAutofit/>
          </a:bodyPr>
          <a:lstStyle>
            <a:lvl1pPr marL="0" indent="0">
              <a:buNone/>
              <a:defRPr sz="14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Write things about the graphic at right</a:t>
            </a:r>
          </a:p>
        </p:txBody>
      </p:sp>
      <p:sp>
        <p:nvSpPr>
          <p:cNvPr id="10" name="Slide Number Placeholder 4"/>
          <p:cNvSpPr txBox="1">
            <a:spLocks/>
          </p:cNvSpPr>
          <p:nvPr userDrawn="1"/>
        </p:nvSpPr>
        <p:spPr>
          <a:xfrm>
            <a:off x="6858000" y="64008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93A505-7EC7-45A7-B0BC-7A4AA1C25744}" type="slidenum">
              <a:rPr lang="en-US" smtClean="0"/>
              <a:pPr/>
              <a:t>‹#›</a:t>
            </a:fld>
            <a:endParaRPr lang="en-US" dirty="0"/>
          </a:p>
        </p:txBody>
      </p:sp>
      <p:sp>
        <p:nvSpPr>
          <p:cNvPr id="13" name="Text Placeholder 12"/>
          <p:cNvSpPr>
            <a:spLocks noGrp="1"/>
          </p:cNvSpPr>
          <p:nvPr>
            <p:ph type="body" sz="quarter" idx="10" hasCustomPrompt="1"/>
          </p:nvPr>
        </p:nvSpPr>
        <p:spPr>
          <a:xfrm>
            <a:off x="457200" y="228600"/>
            <a:ext cx="8229600" cy="762000"/>
          </a:xfrm>
          <a:prstGeom prst="rect">
            <a:avLst/>
          </a:prstGeom>
        </p:spPr>
        <p:txBody>
          <a:bodyPr anchor="ctr"/>
          <a:lstStyle>
            <a:lvl1pPr marL="0" indent="0" algn="ctr">
              <a:buNone/>
              <a:defRPr sz="4400" b="0" baseline="0">
                <a:solidFill>
                  <a:srgbClr val="012169"/>
                </a:solidFill>
                <a:latin typeface="+mj-lt"/>
              </a:defRPr>
            </a:lvl1pPr>
          </a:lstStyle>
          <a:p>
            <a:pPr lvl="0"/>
            <a:r>
              <a:rPr lang="en-US" dirty="0"/>
              <a:t>Slide title goes here</a:t>
            </a:r>
          </a:p>
        </p:txBody>
      </p:sp>
    </p:spTree>
    <p:extLst>
      <p:ext uri="{BB962C8B-B14F-4D97-AF65-F5344CB8AC3E}">
        <p14:creationId xmlns:p14="http://schemas.microsoft.com/office/powerpoint/2010/main" val="2018221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6200"/>
            <a:ext cx="9144000" cy="1066800"/>
          </a:xfrm>
          <a:prstGeom prst="rect">
            <a:avLst/>
          </a:prstGeom>
          <a:ln>
            <a:noFill/>
          </a:ln>
        </p:spPr>
      </p:pic>
      <p:sp>
        <p:nvSpPr>
          <p:cNvPr id="2" name="Title 1"/>
          <p:cNvSpPr>
            <a:spLocks noGrp="1"/>
          </p:cNvSpPr>
          <p:nvPr>
            <p:ph type="title"/>
          </p:nvPr>
        </p:nvSpPr>
        <p:spPr>
          <a:xfrm>
            <a:off x="1828800" y="5181600"/>
            <a:ext cx="5486400" cy="566739"/>
          </a:xfrm>
          <a:prstGeom prst="rect">
            <a:avLst/>
          </a:prstGeo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828800" y="1219200"/>
            <a:ext cx="5486400" cy="3962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1828800" y="5778501"/>
            <a:ext cx="5486400" cy="804863"/>
          </a:xfrm>
          <a:prstGeom prst="rect">
            <a:avLst/>
          </a:prstGeo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Slide Number Placeholder 4"/>
          <p:cNvSpPr txBox="1">
            <a:spLocks/>
          </p:cNvSpPr>
          <p:nvPr userDrawn="1"/>
        </p:nvSpPr>
        <p:spPr>
          <a:xfrm>
            <a:off x="6858000" y="64008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93A505-7EC7-45A7-B0BC-7A4AA1C25744}" type="slidenum">
              <a:rPr lang="en-US" smtClean="0"/>
              <a:pPr/>
              <a:t>‹#›</a:t>
            </a:fld>
            <a:endParaRPr lang="en-US" dirty="0"/>
          </a:p>
        </p:txBody>
      </p:sp>
      <p:sp>
        <p:nvSpPr>
          <p:cNvPr id="14" name="Content Placeholder 13"/>
          <p:cNvSpPr>
            <a:spLocks noGrp="1"/>
          </p:cNvSpPr>
          <p:nvPr>
            <p:ph sz="quarter" idx="10" hasCustomPrompt="1"/>
          </p:nvPr>
        </p:nvSpPr>
        <p:spPr>
          <a:xfrm>
            <a:off x="304800" y="152400"/>
            <a:ext cx="8534400" cy="914400"/>
          </a:xfrm>
          <a:prstGeom prst="rect">
            <a:avLst/>
          </a:prstGeom>
        </p:spPr>
        <p:txBody>
          <a:bodyPr anchor="ctr"/>
          <a:lstStyle>
            <a:lvl1pPr marL="0" indent="0" algn="ctr">
              <a:buNone/>
              <a:defRPr sz="4400">
                <a:solidFill>
                  <a:srgbClr val="012169"/>
                </a:solidFill>
                <a:latin typeface="+mn-lt"/>
              </a:defRPr>
            </a:lvl1pPr>
          </a:lstStyle>
          <a:p>
            <a:pPr lvl="0"/>
            <a:r>
              <a:rPr lang="en-US" dirty="0"/>
              <a:t>Slide title goes here</a:t>
            </a:r>
          </a:p>
        </p:txBody>
      </p:sp>
    </p:spTree>
    <p:extLst>
      <p:ext uri="{BB962C8B-B14F-4D97-AF65-F5344CB8AC3E}">
        <p14:creationId xmlns:p14="http://schemas.microsoft.com/office/powerpoint/2010/main" val="2121471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title="&quot;&quot;"/>
          <p:cNvSpPr/>
          <p:nvPr/>
        </p:nvSpPr>
        <p:spPr>
          <a:xfrm>
            <a:off x="0" y="0"/>
            <a:ext cx="9144000" cy="76200"/>
          </a:xfrm>
          <a:prstGeom prst="rect">
            <a:avLst/>
          </a:prstGeom>
          <a:solidFill>
            <a:srgbClr val="0221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title="&quot;&quot;"/>
          <p:cNvSpPr/>
          <p:nvPr/>
        </p:nvSpPr>
        <p:spPr>
          <a:xfrm>
            <a:off x="438365" y="6781801"/>
            <a:ext cx="8686800" cy="46124"/>
          </a:xfrm>
          <a:prstGeom prst="rect">
            <a:avLst/>
          </a:prstGeom>
          <a:solidFill>
            <a:srgbClr val="0221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u="none"/>
          </a:p>
        </p:txBody>
      </p:sp>
      <p:pic>
        <p:nvPicPr>
          <p:cNvPr id="2" name="Picture 1" title="&quot;&quot;"/>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630" y="6065924"/>
            <a:ext cx="762000" cy="762000"/>
          </a:xfrm>
          <a:prstGeom prst="rect">
            <a:avLst/>
          </a:prstGeom>
        </p:spPr>
      </p:pic>
      <p:sp>
        <p:nvSpPr>
          <p:cNvPr id="3" name="Title Placeholder 2"/>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2725706653"/>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4" r:id="rId3"/>
    <p:sldLayoutId id="2147483652" r:id="rId4"/>
    <p:sldLayoutId id="2147483656" r:id="rId5"/>
    <p:sldLayoutId id="2147483657" r:id="rId6"/>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melissa.castillo@azed.gov" TargetMode="External"/><Relationship Id="rId2" Type="http://schemas.openxmlformats.org/officeDocument/2006/relationships/hyperlink" Target="mailto:kelly.Koenig@azed.gov" TargetMode="External"/><Relationship Id="rId1" Type="http://schemas.openxmlformats.org/officeDocument/2006/relationships/slideLayout" Target="../slideLayouts/slideLayout3.xml"/><Relationship Id="rId6" Type="http://schemas.openxmlformats.org/officeDocument/2006/relationships/hyperlink" Target="mailto:mike.mannelly@azed.gov" TargetMode="External"/><Relationship Id="rId5" Type="http://schemas.openxmlformats.org/officeDocument/2006/relationships/hyperlink" Target="mailto:whitney.marsh@azed.gov" TargetMode="External"/><Relationship Id="rId4" Type="http://schemas.openxmlformats.org/officeDocument/2006/relationships/hyperlink" Target="mailto:kate.wright@azed.gov"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globalhealth.massgeneral.org/covidlibrary.pdf"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jamanetwork.com/journals/jama/fullarticle/2775875?utm_campaign=articlePDF&amp;utm_medium=articlePDFlink&amp;utm_source=articlePDF&amp;utm_content=jama.2021.0374"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Education Leaders Call</a:t>
            </a:r>
          </a:p>
        </p:txBody>
      </p:sp>
      <p:sp>
        <p:nvSpPr>
          <p:cNvPr id="5" name="Text Placeholder 4"/>
          <p:cNvSpPr>
            <a:spLocks noGrp="1"/>
          </p:cNvSpPr>
          <p:nvPr>
            <p:ph type="body" sz="quarter" idx="13"/>
          </p:nvPr>
        </p:nvSpPr>
        <p:spPr>
          <a:xfrm>
            <a:off x="3352800" y="1827190"/>
            <a:ext cx="5562600" cy="4114800"/>
          </a:xfrm>
        </p:spPr>
        <p:txBody>
          <a:bodyPr>
            <a:normAutofit/>
          </a:bodyPr>
          <a:lstStyle/>
          <a:p>
            <a:r>
              <a:rPr lang="en-US" dirty="0"/>
              <a:t>January 27, 2021</a:t>
            </a:r>
          </a:p>
        </p:txBody>
      </p:sp>
      <p:pic>
        <p:nvPicPr>
          <p:cNvPr id="7" name="Picture 6">
            <a:extLst>
              <a:ext uri="{FF2B5EF4-FFF2-40B4-BE49-F238E27FC236}">
                <a16:creationId xmlns:a16="http://schemas.microsoft.com/office/drawing/2014/main" id="{EBC72396-2842-4826-9AF8-595DC8C37547}"/>
              </a:ext>
            </a:extLst>
          </p:cNvPr>
          <p:cNvPicPr>
            <a:picLocks noChangeAspect="1"/>
          </p:cNvPicPr>
          <p:nvPr/>
        </p:nvPicPr>
        <p:blipFill>
          <a:blip r:embed="rId3"/>
          <a:stretch>
            <a:fillRect/>
          </a:stretch>
        </p:blipFill>
        <p:spPr>
          <a:xfrm>
            <a:off x="228600" y="2590800"/>
            <a:ext cx="2984366" cy="2819400"/>
          </a:xfrm>
          <a:prstGeom prst="rect">
            <a:avLst/>
          </a:prstGeom>
        </p:spPr>
      </p:pic>
    </p:spTree>
    <p:extLst>
      <p:ext uri="{BB962C8B-B14F-4D97-AF65-F5344CB8AC3E}">
        <p14:creationId xmlns:p14="http://schemas.microsoft.com/office/powerpoint/2010/main" val="1816256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82603-F558-4D0E-8003-442B831D3E31}"/>
              </a:ext>
            </a:extLst>
          </p:cNvPr>
          <p:cNvSpPr>
            <a:spLocks noGrp="1"/>
          </p:cNvSpPr>
          <p:nvPr>
            <p:ph type="title"/>
          </p:nvPr>
        </p:nvSpPr>
        <p:spPr/>
        <p:txBody>
          <a:bodyPr/>
          <a:lstStyle/>
          <a:p>
            <a:r>
              <a:rPr lang="en-US" dirty="0"/>
              <a:t>Funding- Distance Learning</a:t>
            </a:r>
          </a:p>
        </p:txBody>
      </p:sp>
      <p:sp>
        <p:nvSpPr>
          <p:cNvPr id="4" name="Content Placeholder 4">
            <a:extLst>
              <a:ext uri="{FF2B5EF4-FFF2-40B4-BE49-F238E27FC236}">
                <a16:creationId xmlns:a16="http://schemas.microsoft.com/office/drawing/2014/main" id="{A22CD13A-CA61-4BAF-8A54-2CD584281F0E}"/>
              </a:ext>
            </a:extLst>
          </p:cNvPr>
          <p:cNvSpPr>
            <a:spLocks noGrp="1"/>
          </p:cNvSpPr>
          <p:nvPr>
            <p:ph sz="quarter" idx="13"/>
          </p:nvPr>
        </p:nvSpPr>
        <p:spPr>
          <a:xfrm>
            <a:off x="457200" y="1143000"/>
            <a:ext cx="8382000" cy="5486400"/>
          </a:xfrm>
        </p:spPr>
        <p:txBody>
          <a:bodyPr>
            <a:normAutofit fontScale="92500" lnSpcReduction="10000"/>
          </a:bodyPr>
          <a:lstStyle/>
          <a:p>
            <a:r>
              <a:rPr lang="en-US" sz="2000" dirty="0"/>
              <a:t>Executive Order 2020-44 funds students in distance learning at 95% for school year 2020-2021</a:t>
            </a:r>
          </a:p>
          <a:p>
            <a:pPr lvl="1"/>
            <a:r>
              <a:rPr lang="en-US" sz="1600" dirty="0"/>
              <a:t>State law does not currently provide for flexibility to serve kids remote outside of the AOI model</a:t>
            </a:r>
          </a:p>
          <a:p>
            <a:pPr lvl="1"/>
            <a:r>
              <a:rPr lang="en-US" sz="1600" dirty="0"/>
              <a:t>The funding formula addresses students attending in person and students enrolled in an Arizona Online Instruction program but does not address students enrolled in a brick and mortar attending remotely </a:t>
            </a:r>
            <a:br>
              <a:rPr lang="en-US" sz="1600" dirty="0"/>
            </a:br>
            <a:endParaRPr lang="en-US" sz="1600" dirty="0"/>
          </a:p>
          <a:p>
            <a:r>
              <a:rPr lang="en-US" sz="2000" dirty="0"/>
              <a:t>The Enrollment Stability Grant was intended to make up for the 5% reduction in state aid, but the grant was not able to cover all the lost revenue due to the higher than estimated rates of distance learning combined with the declining enrollment </a:t>
            </a:r>
          </a:p>
          <a:p>
            <a:endParaRPr lang="en-US" sz="2000" dirty="0"/>
          </a:p>
          <a:p>
            <a:r>
              <a:rPr lang="en-US" sz="2000" dirty="0"/>
              <a:t>The Senate Republican budget framework provides $250 million to fund distance learning at 100% for the current year</a:t>
            </a:r>
          </a:p>
          <a:p>
            <a:endParaRPr lang="en-US" sz="2000" dirty="0"/>
          </a:p>
          <a:p>
            <a:r>
              <a:rPr lang="en-US" sz="2000" dirty="0"/>
              <a:t>Ongoing concerns for FY 2022 and beyond</a:t>
            </a:r>
          </a:p>
          <a:p>
            <a:pPr lvl="1"/>
            <a:r>
              <a:rPr lang="en-US" sz="1600" dirty="0"/>
              <a:t>Flexibility to provide distance learning outside of an AOI and receive 100% funding </a:t>
            </a:r>
          </a:p>
          <a:p>
            <a:pPr lvl="1"/>
            <a:r>
              <a:rPr lang="en-US" sz="1600" dirty="0"/>
              <a:t>Federal aid has been targeted to Title I schools, yet non-Title I schools are also facing increased costs associated with mitigation strategies and learning loss </a:t>
            </a:r>
          </a:p>
        </p:txBody>
      </p:sp>
    </p:spTree>
    <p:extLst>
      <p:ext uri="{BB962C8B-B14F-4D97-AF65-F5344CB8AC3E}">
        <p14:creationId xmlns:p14="http://schemas.microsoft.com/office/powerpoint/2010/main" val="3772576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5A822-D454-4776-A1F7-CEAA493F1FEF}"/>
              </a:ext>
            </a:extLst>
          </p:cNvPr>
          <p:cNvSpPr>
            <a:spLocks noGrp="1"/>
          </p:cNvSpPr>
          <p:nvPr>
            <p:ph type="title"/>
          </p:nvPr>
        </p:nvSpPr>
        <p:spPr/>
        <p:txBody>
          <a:bodyPr/>
          <a:lstStyle/>
          <a:p>
            <a:r>
              <a:rPr lang="en-US" dirty="0"/>
              <a:t>Data</a:t>
            </a:r>
          </a:p>
        </p:txBody>
      </p:sp>
      <p:sp>
        <p:nvSpPr>
          <p:cNvPr id="3" name="Content Placeholder 2">
            <a:extLst>
              <a:ext uri="{FF2B5EF4-FFF2-40B4-BE49-F238E27FC236}">
                <a16:creationId xmlns:a16="http://schemas.microsoft.com/office/drawing/2014/main" id="{FA3B357D-A2CE-437A-A000-A3F9DAEB3EFC}"/>
              </a:ext>
            </a:extLst>
          </p:cNvPr>
          <p:cNvSpPr>
            <a:spLocks noGrp="1"/>
          </p:cNvSpPr>
          <p:nvPr>
            <p:ph sz="quarter" idx="13"/>
          </p:nvPr>
        </p:nvSpPr>
        <p:spPr/>
        <p:txBody>
          <a:bodyPr>
            <a:normAutofit/>
          </a:bodyPr>
          <a:lstStyle/>
          <a:p>
            <a:pPr marL="457200" indent="-457200">
              <a:buFont typeface="Arial" panose="020B0604020202020204" pitchFamily="34" charset="0"/>
              <a:buChar char="•"/>
            </a:pPr>
            <a:r>
              <a:rPr lang="en-US" sz="2400" dirty="0"/>
              <a:t>Arizona’s final October 1 enrollment data deadline was Friday, January 15, 2021. </a:t>
            </a:r>
          </a:p>
          <a:p>
            <a:pPr marL="457200" indent="-457200">
              <a:buFont typeface="Arial" panose="020B0604020202020204" pitchFamily="34" charset="0"/>
              <a:buChar char="•"/>
            </a:pPr>
            <a:r>
              <a:rPr lang="en-US" sz="2400" dirty="0"/>
              <a:t>Arizona school districts, charter schools, and other public education agencies were asked to submit student-level enrollment and program data by this time, including:</a:t>
            </a:r>
          </a:p>
          <a:p>
            <a:pPr marL="1200150" lvl="1" indent="-457200">
              <a:buFont typeface="Arial" panose="020B0604020202020204" pitchFamily="34" charset="0"/>
              <a:buChar char="•"/>
            </a:pPr>
            <a:r>
              <a:rPr lang="en-US" sz="2400" dirty="0"/>
              <a:t>reviewing and correcting data submissions, </a:t>
            </a:r>
          </a:p>
          <a:p>
            <a:pPr marL="1200150" lvl="1" indent="-457200">
              <a:buFont typeface="Arial" panose="020B0604020202020204" pitchFamily="34" charset="0"/>
              <a:buChar char="•"/>
            </a:pPr>
            <a:r>
              <a:rPr lang="en-US" sz="2400" dirty="0"/>
              <a:t>and using ADE program area staff for support</a:t>
            </a:r>
          </a:p>
        </p:txBody>
      </p:sp>
    </p:spTree>
    <p:extLst>
      <p:ext uri="{BB962C8B-B14F-4D97-AF65-F5344CB8AC3E}">
        <p14:creationId xmlns:p14="http://schemas.microsoft.com/office/powerpoint/2010/main" val="3387353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CD2DA-724F-4012-BDAD-79F2A55C2D25}"/>
              </a:ext>
            </a:extLst>
          </p:cNvPr>
          <p:cNvSpPr>
            <a:spLocks noGrp="1"/>
          </p:cNvSpPr>
          <p:nvPr>
            <p:ph type="title"/>
          </p:nvPr>
        </p:nvSpPr>
        <p:spPr/>
        <p:txBody>
          <a:bodyPr/>
          <a:lstStyle/>
          <a:p>
            <a:r>
              <a:rPr lang="en-US" dirty="0"/>
              <a:t>Data</a:t>
            </a:r>
          </a:p>
        </p:txBody>
      </p:sp>
      <p:sp>
        <p:nvSpPr>
          <p:cNvPr id="3" name="Content Placeholder 2">
            <a:extLst>
              <a:ext uri="{FF2B5EF4-FFF2-40B4-BE49-F238E27FC236}">
                <a16:creationId xmlns:a16="http://schemas.microsoft.com/office/drawing/2014/main" id="{F0D84F03-945F-4B3B-A2C3-2D4AC36C6164}"/>
              </a:ext>
            </a:extLst>
          </p:cNvPr>
          <p:cNvSpPr>
            <a:spLocks noGrp="1"/>
          </p:cNvSpPr>
          <p:nvPr>
            <p:ph sz="quarter" idx="13"/>
          </p:nvPr>
        </p:nvSpPr>
        <p:spPr/>
        <p:txBody>
          <a:bodyPr>
            <a:normAutofit/>
          </a:bodyPr>
          <a:lstStyle/>
          <a:p>
            <a:r>
              <a:rPr lang="en-US" sz="2400" u="sng" dirty="0"/>
              <a:t>What is October 1 Enrollment Data?</a:t>
            </a:r>
            <a:r>
              <a:rPr lang="en-US" sz="2400" dirty="0"/>
              <a:t> </a:t>
            </a:r>
          </a:p>
          <a:p>
            <a:pPr marL="342900" indent="-342900">
              <a:buFont typeface="Arial" panose="020B0604020202020204" pitchFamily="34" charset="0"/>
              <a:buChar char="•"/>
            </a:pPr>
            <a:r>
              <a:rPr lang="en-US" sz="2400" dirty="0"/>
              <a:t>To ensure compliance with federal reporting and program requirements for the fiscal year 2021, the Arizona Department of Education (ADE) compiles data for students enrolled on October 1, 2020. </a:t>
            </a:r>
          </a:p>
          <a:p>
            <a:pPr marL="342900" indent="-342900">
              <a:buFont typeface="Arial" panose="020B0604020202020204" pitchFamily="34" charset="0"/>
              <a:buChar char="•"/>
            </a:pPr>
            <a:r>
              <a:rPr lang="en-US" sz="2400" dirty="0"/>
              <a:t>Reports are prepared using enrollment data that has been submitted by Arizona public schools via their respective student information systems to ADE and has Passed Integrity in </a:t>
            </a:r>
            <a:r>
              <a:rPr lang="en-US" sz="2400" dirty="0" err="1"/>
              <a:t>AzEDS</a:t>
            </a:r>
            <a:r>
              <a:rPr lang="en-US" sz="2400" dirty="0"/>
              <a:t> accordingly. </a:t>
            </a:r>
          </a:p>
          <a:p>
            <a:endParaRPr lang="en-US" dirty="0"/>
          </a:p>
        </p:txBody>
      </p:sp>
    </p:spTree>
    <p:extLst>
      <p:ext uri="{BB962C8B-B14F-4D97-AF65-F5344CB8AC3E}">
        <p14:creationId xmlns:p14="http://schemas.microsoft.com/office/powerpoint/2010/main" val="1608414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2A038-A4F5-4783-A576-98ABF680E7EF}"/>
              </a:ext>
            </a:extLst>
          </p:cNvPr>
          <p:cNvSpPr>
            <a:spLocks noGrp="1"/>
          </p:cNvSpPr>
          <p:nvPr>
            <p:ph type="title"/>
          </p:nvPr>
        </p:nvSpPr>
        <p:spPr/>
        <p:txBody>
          <a:bodyPr/>
          <a:lstStyle/>
          <a:p>
            <a:r>
              <a:rPr lang="en-US" dirty="0"/>
              <a:t>Data</a:t>
            </a:r>
          </a:p>
        </p:txBody>
      </p:sp>
      <p:sp>
        <p:nvSpPr>
          <p:cNvPr id="3" name="Content Placeholder 2">
            <a:extLst>
              <a:ext uri="{FF2B5EF4-FFF2-40B4-BE49-F238E27FC236}">
                <a16:creationId xmlns:a16="http://schemas.microsoft.com/office/drawing/2014/main" id="{7CA5D237-6844-4AC2-AB6F-EC7E709BD036}"/>
              </a:ext>
            </a:extLst>
          </p:cNvPr>
          <p:cNvSpPr>
            <a:spLocks noGrp="1"/>
          </p:cNvSpPr>
          <p:nvPr>
            <p:ph sz="quarter" idx="13"/>
          </p:nvPr>
        </p:nvSpPr>
        <p:spPr/>
        <p:txBody>
          <a:bodyPr>
            <a:normAutofit fontScale="92500" lnSpcReduction="20000"/>
          </a:bodyPr>
          <a:lstStyle/>
          <a:p>
            <a:r>
              <a:rPr lang="en-US" sz="2600" u="sng" dirty="0"/>
              <a:t>What is October 1 Enrollment Data used for?</a:t>
            </a:r>
            <a:r>
              <a:rPr lang="en-US" sz="2600" dirty="0"/>
              <a:t> </a:t>
            </a:r>
          </a:p>
          <a:p>
            <a:pPr marL="457200" indent="-457200">
              <a:buFont typeface="Arial" panose="020B0604020202020204" pitchFamily="34" charset="0"/>
              <a:buChar char="•"/>
            </a:pPr>
            <a:r>
              <a:rPr lang="en-US" sz="2600" dirty="0"/>
              <a:t>Student-level enrollment and program data reported by public education agencies are critically important to funding and program determinations for all education programs. </a:t>
            </a:r>
          </a:p>
          <a:p>
            <a:pPr marL="457200" indent="-457200">
              <a:buFont typeface="Arial" panose="020B0604020202020204" pitchFamily="34" charset="0"/>
              <a:buChar char="•"/>
            </a:pPr>
            <a:r>
              <a:rPr lang="en-US" sz="2600" dirty="0"/>
              <a:t>ADE uses the data to manage eligibility, calculate funding of limited federal dollars, comply with federal reporting requirements, and serve as the basis for general population statistics about Arizona schools. </a:t>
            </a:r>
          </a:p>
          <a:p>
            <a:pPr marL="457200" indent="-457200">
              <a:buFont typeface="Arial" panose="020B0604020202020204" pitchFamily="34" charset="0"/>
              <a:buChar char="•"/>
            </a:pPr>
            <a:r>
              <a:rPr lang="en-US" sz="2600" dirty="0"/>
              <a:t>October 1 data is used for many internal and external accountability reports such as statewide dropout rate and to identify students in certain subgroups. </a:t>
            </a:r>
          </a:p>
          <a:p>
            <a:pPr marL="457200" indent="-457200">
              <a:buFont typeface="Arial" panose="020B0604020202020204" pitchFamily="34" charset="0"/>
              <a:buChar char="•"/>
            </a:pPr>
            <a:r>
              <a:rPr lang="en-US" sz="2600" dirty="0"/>
              <a:t>Therefore, schools are asked to review, and if applicable, correct this data as soon prior to the deadline so ADE can produce accurate numbers for federal reporting. </a:t>
            </a:r>
          </a:p>
          <a:p>
            <a:endParaRPr lang="en-US" dirty="0"/>
          </a:p>
        </p:txBody>
      </p:sp>
    </p:spTree>
    <p:extLst>
      <p:ext uri="{BB962C8B-B14F-4D97-AF65-F5344CB8AC3E}">
        <p14:creationId xmlns:p14="http://schemas.microsoft.com/office/powerpoint/2010/main" val="1487608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2703F-FC00-4CC3-A990-64A63CFD7A31}"/>
              </a:ext>
            </a:extLst>
          </p:cNvPr>
          <p:cNvSpPr>
            <a:spLocks noGrp="1"/>
          </p:cNvSpPr>
          <p:nvPr>
            <p:ph type="title"/>
          </p:nvPr>
        </p:nvSpPr>
        <p:spPr/>
        <p:txBody>
          <a:bodyPr/>
          <a:lstStyle/>
          <a:p>
            <a:r>
              <a:rPr lang="en-US" dirty="0"/>
              <a:t>Data</a:t>
            </a:r>
          </a:p>
        </p:txBody>
      </p:sp>
      <p:sp>
        <p:nvSpPr>
          <p:cNvPr id="3" name="Content Placeholder 2">
            <a:extLst>
              <a:ext uri="{FF2B5EF4-FFF2-40B4-BE49-F238E27FC236}">
                <a16:creationId xmlns:a16="http://schemas.microsoft.com/office/drawing/2014/main" id="{BD95C3DC-89CE-43FA-952E-537B405C42F9}"/>
              </a:ext>
            </a:extLst>
          </p:cNvPr>
          <p:cNvSpPr>
            <a:spLocks noGrp="1"/>
          </p:cNvSpPr>
          <p:nvPr>
            <p:ph sz="quarter" idx="13"/>
          </p:nvPr>
        </p:nvSpPr>
        <p:spPr/>
        <p:txBody>
          <a:bodyPr/>
          <a:lstStyle/>
          <a:p>
            <a:r>
              <a:rPr lang="en-US" sz="2400" u="sng" dirty="0"/>
              <a:t>What are the consequences of not submitting accurate, valid, and timely October 1 Enrollment Data?</a:t>
            </a:r>
            <a:r>
              <a:rPr lang="en-US" sz="2400" dirty="0"/>
              <a:t>  </a:t>
            </a:r>
          </a:p>
          <a:p>
            <a:pPr marL="342900" indent="-342900">
              <a:buFont typeface="Arial" panose="020B0604020202020204" pitchFamily="34" charset="0"/>
              <a:buChar char="•"/>
            </a:pPr>
            <a:r>
              <a:rPr lang="en-US" sz="2400" dirty="0"/>
              <a:t>Incomplete, inaccurate, or late reporting may result in a delay of state and/or federal funds, possible sanctions, and in some cases, a loss of potential funding for these grants and systems.</a:t>
            </a:r>
          </a:p>
          <a:p>
            <a:endParaRPr lang="en-US" dirty="0"/>
          </a:p>
        </p:txBody>
      </p:sp>
    </p:spTree>
    <p:extLst>
      <p:ext uri="{BB962C8B-B14F-4D97-AF65-F5344CB8AC3E}">
        <p14:creationId xmlns:p14="http://schemas.microsoft.com/office/powerpoint/2010/main" val="2472671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5330E-8A83-44B4-B296-36C47D79E25B}"/>
              </a:ext>
            </a:extLst>
          </p:cNvPr>
          <p:cNvSpPr>
            <a:spLocks noGrp="1"/>
          </p:cNvSpPr>
          <p:nvPr>
            <p:ph type="title"/>
          </p:nvPr>
        </p:nvSpPr>
        <p:spPr/>
        <p:txBody>
          <a:bodyPr/>
          <a:lstStyle/>
          <a:p>
            <a:r>
              <a:rPr lang="en-US" dirty="0"/>
              <a:t>Data</a:t>
            </a:r>
          </a:p>
        </p:txBody>
      </p:sp>
      <p:sp>
        <p:nvSpPr>
          <p:cNvPr id="3" name="Content Placeholder 2">
            <a:extLst>
              <a:ext uri="{FF2B5EF4-FFF2-40B4-BE49-F238E27FC236}">
                <a16:creationId xmlns:a16="http://schemas.microsoft.com/office/drawing/2014/main" id="{0362E552-5C60-407C-BF50-BC25E741DEA7}"/>
              </a:ext>
            </a:extLst>
          </p:cNvPr>
          <p:cNvSpPr>
            <a:spLocks noGrp="1"/>
          </p:cNvSpPr>
          <p:nvPr>
            <p:ph sz="quarter" idx="13"/>
          </p:nvPr>
        </p:nvSpPr>
        <p:spPr/>
        <p:txBody>
          <a:bodyPr/>
          <a:lstStyle/>
          <a:p>
            <a:r>
              <a:rPr lang="en-US" sz="2400" u="sng" dirty="0"/>
              <a:t>What is the current status of October 1 Enrollment Data?</a:t>
            </a:r>
            <a:r>
              <a:rPr lang="en-US" sz="2400" dirty="0"/>
              <a:t> </a:t>
            </a:r>
          </a:p>
          <a:p>
            <a:pPr marL="342900" indent="-342900">
              <a:buFont typeface="Arial" panose="020B0604020202020204" pitchFamily="34" charset="0"/>
              <a:buChar char="•"/>
            </a:pPr>
            <a:r>
              <a:rPr lang="en-US" sz="2400" dirty="0"/>
              <a:t>ADE is currently reviewing submitted data to ensure there are no gaps or anomalies. Data will be published when it is finalized.</a:t>
            </a:r>
          </a:p>
          <a:p>
            <a:endParaRPr lang="en-US" dirty="0"/>
          </a:p>
        </p:txBody>
      </p:sp>
    </p:spTree>
    <p:extLst>
      <p:ext uri="{BB962C8B-B14F-4D97-AF65-F5344CB8AC3E}">
        <p14:creationId xmlns:p14="http://schemas.microsoft.com/office/powerpoint/2010/main" val="1234728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ow to Say 'Thank You' in Business Communications [PRO TIPS]">
            <a:extLst>
              <a:ext uri="{FF2B5EF4-FFF2-40B4-BE49-F238E27FC236}">
                <a16:creationId xmlns:a16="http://schemas.microsoft.com/office/drawing/2014/main" id="{056A7AB5-E3EF-4E61-B1B6-2293BC232F4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724400" y="2796070"/>
            <a:ext cx="4044950" cy="2691730"/>
          </a:xfrm>
          <a:prstGeom prst="rect">
            <a:avLst/>
          </a:prstGeom>
          <a:solidFill>
            <a:srgbClr val="FFFFFF"/>
          </a:solidFill>
        </p:spPr>
      </p:pic>
      <p:sp>
        <p:nvSpPr>
          <p:cNvPr id="4" name="TextBox 3">
            <a:extLst>
              <a:ext uri="{FF2B5EF4-FFF2-40B4-BE49-F238E27FC236}">
                <a16:creationId xmlns:a16="http://schemas.microsoft.com/office/drawing/2014/main" id="{659775C3-A027-4DE9-9F89-3F2AB3093A55}"/>
              </a:ext>
            </a:extLst>
          </p:cNvPr>
          <p:cNvSpPr txBox="1"/>
          <p:nvPr/>
        </p:nvSpPr>
        <p:spPr>
          <a:xfrm>
            <a:off x="446638" y="1703536"/>
            <a:ext cx="3733798" cy="2438399"/>
          </a:xfrm>
          <a:prstGeom prst="rect">
            <a:avLst/>
          </a:prstGeom>
        </p:spPr>
        <p:txBody>
          <a:bodyPr rtlCol="0">
            <a:normAutofit fontScale="85000" lnSpcReduction="20000"/>
          </a:bodyPr>
          <a:lstStyle/>
          <a:p>
            <a:pPr>
              <a:spcBef>
                <a:spcPct val="20000"/>
              </a:spcBef>
            </a:pPr>
            <a:r>
              <a:rPr lang="en-US" sz="2400" kern="1200" baseline="0" dirty="0">
                <a:latin typeface="+mn-lt"/>
                <a:ea typeface="+mn-ea"/>
                <a:cs typeface="+mn-cs"/>
              </a:rPr>
              <a:t>*We will hav</a:t>
            </a:r>
            <a:r>
              <a:rPr lang="en-US" sz="2400" dirty="0"/>
              <a:t>e Dr. Staab, Maricopa Count Health Department, sharing a presentation on the COVID-19 vaccine and vaccine safety next week. </a:t>
            </a:r>
          </a:p>
          <a:p>
            <a:pPr>
              <a:spcBef>
                <a:spcPct val="20000"/>
              </a:spcBef>
            </a:pPr>
            <a:endParaRPr lang="en-US" sz="2400" kern="1200" baseline="0" dirty="0">
              <a:latin typeface="+mn-lt"/>
              <a:ea typeface="+mn-ea"/>
              <a:cs typeface="+mn-cs"/>
            </a:endParaRPr>
          </a:p>
          <a:p>
            <a:pPr>
              <a:spcBef>
                <a:spcPct val="20000"/>
              </a:spcBef>
            </a:pPr>
            <a:r>
              <a:rPr lang="en-US" sz="2400" dirty="0"/>
              <a:t>Please put other future call topics and questions in the chat. </a:t>
            </a:r>
          </a:p>
          <a:p>
            <a:pPr>
              <a:spcBef>
                <a:spcPct val="20000"/>
              </a:spcBef>
            </a:pPr>
            <a:endParaRPr lang="en-US" sz="2400" kern="1200" baseline="0" dirty="0">
              <a:latin typeface="+mn-lt"/>
              <a:ea typeface="+mn-ea"/>
              <a:cs typeface="+mn-cs"/>
            </a:endParaRPr>
          </a:p>
        </p:txBody>
      </p:sp>
      <p:sp>
        <p:nvSpPr>
          <p:cNvPr id="2" name="Title 1">
            <a:extLst>
              <a:ext uri="{FF2B5EF4-FFF2-40B4-BE49-F238E27FC236}">
                <a16:creationId xmlns:a16="http://schemas.microsoft.com/office/drawing/2014/main" id="{14A521EF-C233-4C7F-BDC3-C5CEA743D3B5}"/>
              </a:ext>
            </a:extLst>
          </p:cNvPr>
          <p:cNvSpPr>
            <a:spLocks noGrp="1"/>
          </p:cNvSpPr>
          <p:nvPr>
            <p:ph type="body" sz="quarter" idx="10"/>
          </p:nvPr>
        </p:nvSpPr>
        <p:spPr>
          <a:xfrm>
            <a:off x="457200" y="228600"/>
            <a:ext cx="8229600" cy="762000"/>
          </a:xfrm>
        </p:spPr>
        <p:txBody>
          <a:bodyPr anchor="ctr">
            <a:normAutofit/>
          </a:bodyPr>
          <a:lstStyle/>
          <a:p>
            <a:r>
              <a:rPr lang="en-US" b="0" kern="1200" baseline="0">
                <a:latin typeface="+mj-lt"/>
                <a:ea typeface="+mn-ea"/>
                <a:cs typeface="+mn-cs"/>
              </a:rPr>
              <a:t>Future Call Topics</a:t>
            </a:r>
          </a:p>
        </p:txBody>
      </p:sp>
    </p:spTree>
    <p:extLst>
      <p:ext uri="{BB962C8B-B14F-4D97-AF65-F5344CB8AC3E}">
        <p14:creationId xmlns:p14="http://schemas.microsoft.com/office/powerpoint/2010/main" val="628941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may contain: 1 person, smiling">
            <a:extLst>
              <a:ext uri="{FF2B5EF4-FFF2-40B4-BE49-F238E27FC236}">
                <a16:creationId xmlns:a16="http://schemas.microsoft.com/office/drawing/2014/main" id="{DB5209D8-C062-403F-9854-87C548FBD358}"/>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3" b="2513"/>
          <a:stretch/>
        </p:blipFill>
        <p:spPr bwMode="auto">
          <a:xfrm>
            <a:off x="3657600" y="1295400"/>
            <a:ext cx="5111750" cy="4983163"/>
          </a:xfrm>
          <a:prstGeom prst="rect">
            <a:avLst/>
          </a:prstGeom>
          <a:noFill/>
        </p:spPr>
      </p:pic>
      <p:sp>
        <p:nvSpPr>
          <p:cNvPr id="3" name="Title 2">
            <a:extLst>
              <a:ext uri="{FF2B5EF4-FFF2-40B4-BE49-F238E27FC236}">
                <a16:creationId xmlns:a16="http://schemas.microsoft.com/office/drawing/2014/main" id="{BD7A3B19-0EDA-4938-A10D-583526450B82}"/>
              </a:ext>
            </a:extLst>
          </p:cNvPr>
          <p:cNvSpPr>
            <a:spLocks noGrp="1"/>
          </p:cNvSpPr>
          <p:nvPr>
            <p:ph type="body" sz="quarter" idx="10"/>
          </p:nvPr>
        </p:nvSpPr>
        <p:spPr>
          <a:xfrm>
            <a:off x="457200" y="228600"/>
            <a:ext cx="8229600" cy="762000"/>
          </a:xfrm>
        </p:spPr>
        <p:txBody>
          <a:bodyPr anchor="ctr">
            <a:normAutofit/>
          </a:bodyPr>
          <a:lstStyle/>
          <a:p>
            <a:r>
              <a:rPr lang="en-US" dirty="0"/>
              <a:t>Welcome</a:t>
            </a:r>
          </a:p>
        </p:txBody>
      </p:sp>
    </p:spTree>
    <p:extLst>
      <p:ext uri="{BB962C8B-B14F-4D97-AF65-F5344CB8AC3E}">
        <p14:creationId xmlns:p14="http://schemas.microsoft.com/office/powerpoint/2010/main" val="1922294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A997854-97B9-4F72-AE06-2483490D682E}"/>
              </a:ext>
            </a:extLst>
          </p:cNvPr>
          <p:cNvSpPr>
            <a:spLocks noGrp="1"/>
          </p:cNvSpPr>
          <p:nvPr>
            <p:ph type="title"/>
          </p:nvPr>
        </p:nvSpPr>
        <p:spPr/>
        <p:txBody>
          <a:bodyPr/>
          <a:lstStyle/>
          <a:p>
            <a:r>
              <a:rPr lang="en-US" dirty="0"/>
              <a:t>Purpose for Weekly Calls</a:t>
            </a:r>
          </a:p>
        </p:txBody>
      </p:sp>
      <p:sp>
        <p:nvSpPr>
          <p:cNvPr id="7" name="Content Placeholder 6">
            <a:extLst>
              <a:ext uri="{FF2B5EF4-FFF2-40B4-BE49-F238E27FC236}">
                <a16:creationId xmlns:a16="http://schemas.microsoft.com/office/drawing/2014/main" id="{3AC429B7-14D7-4209-8026-F48508F6203A}"/>
              </a:ext>
            </a:extLst>
          </p:cNvPr>
          <p:cNvSpPr>
            <a:spLocks noGrp="1"/>
          </p:cNvSpPr>
          <p:nvPr>
            <p:ph sz="quarter" idx="13"/>
          </p:nvPr>
        </p:nvSpPr>
        <p:spPr>
          <a:xfrm>
            <a:off x="457200" y="1295400"/>
            <a:ext cx="8229600" cy="4343400"/>
          </a:xfrm>
        </p:spPr>
        <p:txBody>
          <a:bodyPr>
            <a:normAutofit fontScale="62500" lnSpcReduction="20000"/>
          </a:bodyPr>
          <a:lstStyle/>
          <a:p>
            <a:pPr lvl="1"/>
            <a:r>
              <a:rPr lang="en-US" sz="3800" dirty="0"/>
              <a:t>Share regular and critical updates with our Education Leaders </a:t>
            </a:r>
          </a:p>
          <a:p>
            <a:pPr lvl="1"/>
            <a:r>
              <a:rPr lang="en-US" sz="3800" dirty="0"/>
              <a:t>Provide answers to shared questions</a:t>
            </a:r>
          </a:p>
          <a:p>
            <a:pPr lvl="1"/>
            <a:endParaRPr lang="en-US" sz="3800" dirty="0"/>
          </a:p>
          <a:p>
            <a:pPr marL="457200" lvl="1" indent="0">
              <a:buNone/>
            </a:pPr>
            <a:r>
              <a:rPr lang="en-US" sz="3800" dirty="0"/>
              <a:t>We are creating a webpage for these meetings, and starting next week, will be: </a:t>
            </a:r>
          </a:p>
          <a:p>
            <a:pPr lvl="1"/>
            <a:r>
              <a:rPr lang="en-US" sz="3800" dirty="0"/>
              <a:t>Posting the upcoming meeting agenda by Monday afternoon</a:t>
            </a:r>
          </a:p>
          <a:p>
            <a:pPr lvl="1"/>
            <a:r>
              <a:rPr lang="en-US" sz="3800" dirty="0"/>
              <a:t>Posting meeting/materials by Friday afternoon</a:t>
            </a:r>
          </a:p>
          <a:p>
            <a:pPr lvl="1"/>
            <a:endParaRPr lang="en-US" sz="3800" dirty="0"/>
          </a:p>
          <a:p>
            <a:pPr marL="457200" lvl="1" indent="0">
              <a:buNone/>
            </a:pPr>
            <a:r>
              <a:rPr lang="en-US" sz="3800" dirty="0"/>
              <a:t>*We will share the webpage link along with today’s meeting materials later this week. </a:t>
            </a:r>
            <a:endParaRPr lang="en-US" dirty="0"/>
          </a:p>
        </p:txBody>
      </p:sp>
    </p:spTree>
    <p:extLst>
      <p:ext uri="{BB962C8B-B14F-4D97-AF65-F5344CB8AC3E}">
        <p14:creationId xmlns:p14="http://schemas.microsoft.com/office/powerpoint/2010/main" val="2662537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B5B60-6D08-486B-BDDD-1E53EB0F3A70}"/>
              </a:ext>
            </a:extLst>
          </p:cNvPr>
          <p:cNvSpPr>
            <a:spLocks noGrp="1"/>
          </p:cNvSpPr>
          <p:nvPr>
            <p:ph type="title"/>
          </p:nvPr>
        </p:nvSpPr>
        <p:spPr/>
        <p:txBody>
          <a:bodyPr/>
          <a:lstStyle/>
          <a:p>
            <a:r>
              <a:rPr lang="en-US" dirty="0"/>
              <a:t>House Keeping</a:t>
            </a:r>
          </a:p>
        </p:txBody>
      </p:sp>
      <p:sp>
        <p:nvSpPr>
          <p:cNvPr id="3" name="Content Placeholder 2">
            <a:extLst>
              <a:ext uri="{FF2B5EF4-FFF2-40B4-BE49-F238E27FC236}">
                <a16:creationId xmlns:a16="http://schemas.microsoft.com/office/drawing/2014/main" id="{C4B8676C-DF52-4BD0-A5E3-56F3EA9CF2E6}"/>
              </a:ext>
            </a:extLst>
          </p:cNvPr>
          <p:cNvSpPr>
            <a:spLocks noGrp="1"/>
          </p:cNvSpPr>
          <p:nvPr>
            <p:ph sz="quarter" idx="13"/>
          </p:nvPr>
        </p:nvSpPr>
        <p:spPr/>
        <p:txBody>
          <a:bodyPr/>
          <a:lstStyle/>
          <a:p>
            <a:pPr marL="457200" indent="-457200">
              <a:buFont typeface="Arial" panose="020B0604020202020204" pitchFamily="34" charset="0"/>
              <a:buChar char="•"/>
            </a:pPr>
            <a:r>
              <a:rPr lang="en-US" sz="2800" dirty="0"/>
              <a:t>Please remain muted throughout the call</a:t>
            </a:r>
          </a:p>
          <a:p>
            <a:pPr marL="457200" indent="-457200">
              <a:buFont typeface="Arial" panose="020B0604020202020204" pitchFamily="34" charset="0"/>
              <a:buChar char="•"/>
            </a:pPr>
            <a:r>
              <a:rPr lang="en-US" sz="2800" dirty="0"/>
              <a:t>Place all questions in the chat</a:t>
            </a:r>
          </a:p>
          <a:p>
            <a:pPr marL="1200150" lvl="1" indent="-457200">
              <a:buFont typeface="Arial" panose="020B0604020202020204" pitchFamily="34" charset="0"/>
              <a:buChar char="•"/>
            </a:pPr>
            <a:r>
              <a:rPr lang="en-US" dirty="0"/>
              <a:t>We will respond to questions within 48 hours </a:t>
            </a:r>
          </a:p>
          <a:p>
            <a:pPr marL="457200" indent="-457200">
              <a:buFont typeface="Arial" panose="020B0604020202020204" pitchFamily="34" charset="0"/>
              <a:buChar char="•"/>
            </a:pPr>
            <a:r>
              <a:rPr lang="en-US" sz="2800" dirty="0"/>
              <a:t>Each call will be recorded for the benefit of leaders unable to participate in person</a:t>
            </a:r>
          </a:p>
          <a:p>
            <a:pPr marL="457200" indent="-457200">
              <a:buFont typeface="Arial" panose="020B0604020202020204" pitchFamily="34" charset="0"/>
              <a:buChar char="•"/>
            </a:pPr>
            <a:r>
              <a:rPr lang="en-US" sz="2800" dirty="0"/>
              <a:t>All slides and documents will be shared after this call</a:t>
            </a:r>
            <a:br>
              <a:rPr lang="en-US" sz="2800" dirty="0"/>
            </a:br>
            <a:br>
              <a:rPr lang="en-US" sz="2800" dirty="0"/>
            </a:br>
            <a:endParaRPr lang="en-US" sz="2800" dirty="0"/>
          </a:p>
          <a:p>
            <a:endParaRPr lang="en-US" sz="2800" dirty="0"/>
          </a:p>
          <a:p>
            <a:pPr marL="457200" indent="-457200">
              <a:buFont typeface="Arial" panose="020B0604020202020204" pitchFamily="34" charset="0"/>
              <a:buChar char="•"/>
            </a:pPr>
            <a:endParaRPr lang="en-US" dirty="0"/>
          </a:p>
          <a:p>
            <a:pPr marL="1200150" lvl="1" indent="-457200">
              <a:buFont typeface="Arial" panose="020B0604020202020204" pitchFamily="34" charset="0"/>
              <a:buChar char="•"/>
            </a:pPr>
            <a:endParaRPr lang="en-US" dirty="0"/>
          </a:p>
          <a:p>
            <a:pPr lvl="1" indent="0">
              <a:buNone/>
            </a:pPr>
            <a:endParaRPr lang="en-US" dirty="0"/>
          </a:p>
        </p:txBody>
      </p:sp>
    </p:spTree>
    <p:extLst>
      <p:ext uri="{BB962C8B-B14F-4D97-AF65-F5344CB8AC3E}">
        <p14:creationId xmlns:p14="http://schemas.microsoft.com/office/powerpoint/2010/main" val="2060976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90EB-E13C-4986-ACE9-088BE899C828}"/>
              </a:ext>
            </a:extLst>
          </p:cNvPr>
          <p:cNvSpPr>
            <a:spLocks noGrp="1"/>
          </p:cNvSpPr>
          <p:nvPr>
            <p:ph type="title"/>
          </p:nvPr>
        </p:nvSpPr>
        <p:spPr/>
        <p:txBody>
          <a:bodyPr/>
          <a:lstStyle/>
          <a:p>
            <a:r>
              <a:rPr lang="en-US" dirty="0"/>
              <a:t>Agenda for Today</a:t>
            </a:r>
          </a:p>
        </p:txBody>
      </p:sp>
      <p:sp>
        <p:nvSpPr>
          <p:cNvPr id="3" name="Content Placeholder 2">
            <a:extLst>
              <a:ext uri="{FF2B5EF4-FFF2-40B4-BE49-F238E27FC236}">
                <a16:creationId xmlns:a16="http://schemas.microsoft.com/office/drawing/2014/main" id="{8AFD2D60-3C18-428C-94B9-4C68599E88D5}"/>
              </a:ext>
            </a:extLst>
          </p:cNvPr>
          <p:cNvSpPr>
            <a:spLocks noGrp="1"/>
          </p:cNvSpPr>
          <p:nvPr>
            <p:ph sz="quarter" idx="13"/>
          </p:nvPr>
        </p:nvSpPr>
        <p:spPr/>
        <p:txBody>
          <a:bodyPr>
            <a:normAutofit fontScale="77500" lnSpcReduction="20000"/>
          </a:bodyPr>
          <a:lstStyle/>
          <a:p>
            <a:endParaRPr lang="en-US" dirty="0"/>
          </a:p>
          <a:p>
            <a:r>
              <a:rPr lang="en-US" b="1" u="sng" dirty="0"/>
              <a:t>Assessments</a:t>
            </a:r>
            <a:r>
              <a:rPr lang="en-US" dirty="0"/>
              <a:t>:  </a:t>
            </a:r>
          </a:p>
          <a:p>
            <a:pPr lvl="1">
              <a:buFont typeface="Wingdings" panose="05000000000000000000" pitchFamily="2" charset="2"/>
              <a:buChar char="ü"/>
            </a:pPr>
            <a:r>
              <a:rPr lang="en-US" dirty="0"/>
              <a:t>Kelly Koenig, ADE (</a:t>
            </a:r>
            <a:r>
              <a:rPr lang="en-US" dirty="0">
                <a:hlinkClick r:id="rId2"/>
              </a:rPr>
              <a:t>kelly.Koenig@azed.gov</a:t>
            </a:r>
            <a:r>
              <a:rPr lang="en-US" dirty="0"/>
              <a:t>) </a:t>
            </a:r>
          </a:p>
          <a:p>
            <a:pPr lvl="1">
              <a:buFont typeface="Wingdings" panose="05000000000000000000" pitchFamily="2" charset="2"/>
              <a:buChar char="ü"/>
            </a:pPr>
            <a:r>
              <a:rPr lang="en-US" dirty="0"/>
              <a:t>Melissa Castillo, ADE (</a:t>
            </a:r>
            <a:r>
              <a:rPr lang="en-US" dirty="0">
                <a:hlinkClick r:id="rId3"/>
              </a:rPr>
              <a:t>melissa.castillo@azed.gov</a:t>
            </a:r>
            <a:r>
              <a:rPr lang="en-US" dirty="0"/>
              <a:t>) </a:t>
            </a:r>
            <a:br>
              <a:rPr lang="en-US" dirty="0"/>
            </a:br>
            <a:endParaRPr lang="en-US" dirty="0"/>
          </a:p>
          <a:p>
            <a:r>
              <a:rPr lang="en-US" b="1" u="sng" dirty="0"/>
              <a:t>Public Health</a:t>
            </a:r>
            <a:r>
              <a:rPr lang="en-US" dirty="0"/>
              <a:t>:  </a:t>
            </a:r>
          </a:p>
          <a:p>
            <a:pPr lvl="1">
              <a:buFont typeface="Wingdings" panose="05000000000000000000" pitchFamily="2" charset="2"/>
              <a:buChar char="ü"/>
            </a:pPr>
            <a:r>
              <a:rPr lang="en-US" dirty="0"/>
              <a:t>Kate Wright, ADE (</a:t>
            </a:r>
            <a:r>
              <a:rPr lang="en-US" dirty="0">
                <a:hlinkClick r:id="rId4"/>
              </a:rPr>
              <a:t>kate.wright@azed.gov</a:t>
            </a:r>
            <a:r>
              <a:rPr lang="en-US" dirty="0"/>
              <a:t>) </a:t>
            </a:r>
            <a:br>
              <a:rPr lang="en-US" dirty="0"/>
            </a:br>
            <a:endParaRPr lang="en-US" dirty="0"/>
          </a:p>
          <a:p>
            <a:r>
              <a:rPr lang="en-US" b="1" u="sng" dirty="0"/>
              <a:t>Funding</a:t>
            </a:r>
            <a:r>
              <a:rPr lang="en-US" dirty="0"/>
              <a:t>:  </a:t>
            </a:r>
          </a:p>
          <a:p>
            <a:pPr lvl="1">
              <a:buFont typeface="Wingdings" panose="05000000000000000000" pitchFamily="2" charset="2"/>
              <a:buChar char="ü"/>
            </a:pPr>
            <a:r>
              <a:rPr lang="en-US" dirty="0"/>
              <a:t>Whitney Marsh, ADE (</a:t>
            </a:r>
            <a:r>
              <a:rPr lang="en-US" dirty="0">
                <a:hlinkClick r:id="rId5"/>
              </a:rPr>
              <a:t>whitney.marsh@azed.gov</a:t>
            </a:r>
            <a:r>
              <a:rPr lang="en-US" dirty="0"/>
              <a:t>) </a:t>
            </a:r>
          </a:p>
          <a:p>
            <a:pPr indent="-285750"/>
            <a:br>
              <a:rPr lang="en-US" dirty="0"/>
            </a:br>
            <a:r>
              <a:rPr lang="en-US" b="1" u="sng" dirty="0"/>
              <a:t>Data</a:t>
            </a:r>
            <a:r>
              <a:rPr lang="en-US" dirty="0"/>
              <a:t>: </a:t>
            </a:r>
          </a:p>
          <a:p>
            <a:pPr lvl="1">
              <a:buFont typeface="Wingdings" panose="05000000000000000000" pitchFamily="2" charset="2"/>
              <a:buChar char="ü"/>
            </a:pPr>
            <a:r>
              <a:rPr lang="en-US" dirty="0"/>
              <a:t>Mike Mannelly, ADE (</a:t>
            </a:r>
            <a:r>
              <a:rPr lang="en-US" dirty="0">
                <a:hlinkClick r:id="rId6"/>
              </a:rPr>
              <a:t>mike.mannelly@azed.gov</a:t>
            </a:r>
            <a:r>
              <a:rPr lang="en-US" dirty="0"/>
              <a:t>) </a:t>
            </a:r>
            <a:br>
              <a:rPr lang="en-US" dirty="0"/>
            </a:br>
            <a:endParaRPr lang="en-US" dirty="0"/>
          </a:p>
          <a:p>
            <a:endParaRPr lang="en-US" dirty="0"/>
          </a:p>
        </p:txBody>
      </p:sp>
    </p:spTree>
    <p:extLst>
      <p:ext uri="{BB962C8B-B14F-4D97-AF65-F5344CB8AC3E}">
        <p14:creationId xmlns:p14="http://schemas.microsoft.com/office/powerpoint/2010/main" val="116348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EF3F5-674B-4B03-9F03-93FCF0F97B9B}"/>
              </a:ext>
            </a:extLst>
          </p:cNvPr>
          <p:cNvSpPr>
            <a:spLocks noGrp="1"/>
          </p:cNvSpPr>
          <p:nvPr>
            <p:ph type="title"/>
          </p:nvPr>
        </p:nvSpPr>
        <p:spPr>
          <a:xfrm>
            <a:off x="457200" y="228600"/>
            <a:ext cx="8229600" cy="792163"/>
          </a:xfrm>
        </p:spPr>
        <p:txBody>
          <a:bodyPr anchor="ctr">
            <a:normAutofit/>
          </a:bodyPr>
          <a:lstStyle/>
          <a:p>
            <a:r>
              <a:rPr lang="en-US" dirty="0"/>
              <a:t>Assessment </a:t>
            </a:r>
          </a:p>
        </p:txBody>
      </p:sp>
      <p:pic>
        <p:nvPicPr>
          <p:cNvPr id="1026" name="Picture 2" descr="COVID-19 Week 4 Updates - The Oxford Rehabilitation &amp; Health Care Center">
            <a:extLst>
              <a:ext uri="{FF2B5EF4-FFF2-40B4-BE49-F238E27FC236}">
                <a16:creationId xmlns:a16="http://schemas.microsoft.com/office/drawing/2014/main" id="{F3D5B8BE-7ADE-4877-9BD7-D942382C838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7200" y="1988058"/>
            <a:ext cx="8229600" cy="3415284"/>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9414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1629CA5-8539-4BB2-BAF0-CEA084F70339}"/>
              </a:ext>
            </a:extLst>
          </p:cNvPr>
          <p:cNvSpPr>
            <a:spLocks noGrp="1"/>
          </p:cNvSpPr>
          <p:nvPr>
            <p:ph sz="half" idx="2"/>
          </p:nvPr>
        </p:nvSpPr>
        <p:spPr>
          <a:xfrm>
            <a:off x="457200" y="1447800"/>
            <a:ext cx="8229600" cy="5181600"/>
          </a:xfrm>
        </p:spPr>
        <p:txBody>
          <a:bodyPr>
            <a:normAutofit fontScale="92500" lnSpcReduction="10000"/>
          </a:bodyPr>
          <a:lstStyle/>
          <a:p>
            <a:pPr marL="457200" indent="-4572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Why is it important to move forward with the assessment?</a:t>
            </a:r>
          </a:p>
          <a:p>
            <a:pPr marL="914400" lvl="1" indent="-457200">
              <a:spcBef>
                <a:spcPts val="600"/>
              </a:spcBef>
              <a:spcAft>
                <a:spcPts val="60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The TSA provides a numerical description of what students have learned specific to standards and is considered relevant data, that can be used for program improvement purposes (</a:t>
            </a:r>
            <a:r>
              <a:rPr lang="en-US" sz="1600" i="1" dirty="0">
                <a:latin typeface="Calibri" panose="020F0502020204030204" pitchFamily="34" charset="0"/>
                <a:cs typeface="Calibri" panose="020F0502020204030204" pitchFamily="34" charset="0"/>
              </a:rPr>
              <a:t>especially important this year</a:t>
            </a:r>
            <a:r>
              <a:rPr lang="en-US" sz="1600" dirty="0">
                <a:latin typeface="Calibri" panose="020F0502020204030204" pitchFamily="34" charset="0"/>
                <a:cs typeface="Calibri" panose="020F0502020204030204" pitchFamily="34" charset="0"/>
              </a:rPr>
              <a:t>).</a:t>
            </a:r>
          </a:p>
          <a:p>
            <a:pPr marL="914400" lvl="1" indent="-457200">
              <a:spcBef>
                <a:spcPts val="600"/>
              </a:spcBef>
              <a:spcAft>
                <a:spcPts val="60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Consistent feedback from the field</a:t>
            </a:r>
          </a:p>
          <a:p>
            <a:pPr lvl="1"/>
            <a:endParaRPr lang="en-US" sz="16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Who is eligible?</a:t>
            </a:r>
          </a:p>
          <a:p>
            <a:pPr marL="914400" lvl="1" indent="-457200">
              <a:spcBef>
                <a:spcPts val="600"/>
              </a:spcBef>
              <a:spcAft>
                <a:spcPts val="60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Students who have completed at least two Carnegie Units in the same CTE program</a:t>
            </a:r>
          </a:p>
          <a:p>
            <a:pPr marL="914400" lvl="1" indent="-457200">
              <a:spcBef>
                <a:spcPts val="600"/>
              </a:spcBef>
              <a:spcAft>
                <a:spcPts val="60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Students who were eligible to test last fall but unable to do so and have not yet graduated should also complete the test</a:t>
            </a:r>
          </a:p>
          <a:p>
            <a:pPr marL="457200" indent="-457200">
              <a:buFont typeface="Arial" panose="020B0604020202020204" pitchFamily="34" charset="0"/>
              <a:buChar char="•"/>
            </a:pPr>
            <a:endParaRPr lang="en-US" sz="20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When should it take place?</a:t>
            </a:r>
          </a:p>
          <a:p>
            <a:pPr marL="914400" lvl="1" indent="-457200">
              <a:spcBef>
                <a:spcPts val="600"/>
              </a:spcBef>
              <a:spcAft>
                <a:spcPts val="60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Registration window is from March 1- 26</a:t>
            </a:r>
          </a:p>
          <a:p>
            <a:pPr marL="914400" lvl="1" indent="-457200">
              <a:spcBef>
                <a:spcPts val="600"/>
              </a:spcBef>
              <a:spcAft>
                <a:spcPts val="600"/>
              </a:spcAft>
              <a:buFont typeface="Arial" panose="020B0604020202020204" pitchFamily="34" charset="0"/>
              <a:buChar char="•"/>
            </a:pPr>
            <a:r>
              <a:rPr lang="en-US" sz="1600" dirty="0">
                <a:latin typeface="Calibri" panose="020F0502020204030204" pitchFamily="34" charset="0"/>
                <a:cs typeface="Calibri" panose="020F0502020204030204" pitchFamily="34" charset="0"/>
              </a:rPr>
              <a:t>Testing window is March 22- May 14</a:t>
            </a:r>
          </a:p>
          <a:p>
            <a:pPr marL="914400" lvl="1" indent="-457200">
              <a:spcBef>
                <a:spcPts val="600"/>
              </a:spcBef>
              <a:spcAft>
                <a:spcPts val="600"/>
              </a:spcAft>
              <a:buFont typeface="Arial" panose="020B0604020202020204" pitchFamily="34" charset="0"/>
              <a:buChar char="•"/>
            </a:pPr>
            <a:r>
              <a:rPr lang="en-US" sz="1600" i="1" dirty="0">
                <a:latin typeface="Calibri" panose="020F0502020204030204" pitchFamily="34" charset="0"/>
                <a:cs typeface="Calibri" panose="020F0502020204030204" pitchFamily="34" charset="0"/>
              </a:rPr>
              <a:t>Congratulatory Certificates should be distributed to students the week of May 17-21</a:t>
            </a:r>
          </a:p>
        </p:txBody>
      </p:sp>
      <p:sp>
        <p:nvSpPr>
          <p:cNvPr id="2" name="Title 1">
            <a:extLst>
              <a:ext uri="{FF2B5EF4-FFF2-40B4-BE49-F238E27FC236}">
                <a16:creationId xmlns:a16="http://schemas.microsoft.com/office/drawing/2014/main" id="{F012AE57-1C28-4B42-B084-E5F44E1DE504}"/>
              </a:ext>
            </a:extLst>
          </p:cNvPr>
          <p:cNvSpPr>
            <a:spLocks noGrp="1"/>
          </p:cNvSpPr>
          <p:nvPr>
            <p:ph type="title"/>
          </p:nvPr>
        </p:nvSpPr>
        <p:spPr>
          <a:xfrm>
            <a:off x="457200" y="228600"/>
            <a:ext cx="8229600" cy="984885"/>
          </a:xfrm>
        </p:spPr>
        <p:txBody>
          <a:bodyPr>
            <a:normAutofit fontScale="90000"/>
          </a:bodyPr>
          <a:lstStyle/>
          <a:p>
            <a:r>
              <a:rPr lang="en-US" dirty="0">
                <a:latin typeface="Calibri" panose="020F0502020204030204" pitchFamily="34" charset="0"/>
                <a:cs typeface="Calibri" panose="020F0502020204030204" pitchFamily="34" charset="0"/>
              </a:rPr>
              <a:t>CTE Technical Skills Assessments WILL BE OFFERED THIS SPRING  </a:t>
            </a:r>
          </a:p>
        </p:txBody>
      </p:sp>
    </p:spTree>
    <p:extLst>
      <p:ext uri="{BB962C8B-B14F-4D97-AF65-F5344CB8AC3E}">
        <p14:creationId xmlns:p14="http://schemas.microsoft.com/office/powerpoint/2010/main" val="2066233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BC736-C54E-45B8-A17C-3BF6B2F68DCC}"/>
              </a:ext>
            </a:extLst>
          </p:cNvPr>
          <p:cNvSpPr>
            <a:spLocks noGrp="1"/>
          </p:cNvSpPr>
          <p:nvPr>
            <p:ph type="title"/>
          </p:nvPr>
        </p:nvSpPr>
        <p:spPr>
          <a:xfrm>
            <a:off x="457200" y="228600"/>
            <a:ext cx="8229600" cy="792163"/>
          </a:xfrm>
        </p:spPr>
        <p:txBody>
          <a:bodyPr anchor="ctr">
            <a:normAutofit/>
          </a:bodyPr>
          <a:lstStyle/>
          <a:p>
            <a:r>
              <a:rPr lang="en-US" dirty="0"/>
              <a:t>Public Health</a:t>
            </a:r>
          </a:p>
        </p:txBody>
      </p:sp>
      <p:sp>
        <p:nvSpPr>
          <p:cNvPr id="4" name="Content Placeholder 3">
            <a:extLst>
              <a:ext uri="{FF2B5EF4-FFF2-40B4-BE49-F238E27FC236}">
                <a16:creationId xmlns:a16="http://schemas.microsoft.com/office/drawing/2014/main" id="{50528F54-8341-4969-B2AE-78DD171E07B4}"/>
              </a:ext>
            </a:extLst>
          </p:cNvPr>
          <p:cNvSpPr>
            <a:spLocks noGrp="1"/>
          </p:cNvSpPr>
          <p:nvPr>
            <p:ph sz="quarter" idx="13"/>
          </p:nvPr>
        </p:nvSpPr>
        <p:spPr/>
        <p:txBody>
          <a:bodyPr>
            <a:normAutofit fontScale="92500" lnSpcReduction="10000"/>
          </a:bodyPr>
          <a:lstStyle/>
          <a:p>
            <a:r>
              <a:rPr lang="en-US" sz="2800" dirty="0"/>
              <a:t>Resources: </a:t>
            </a:r>
          </a:p>
          <a:p>
            <a:pPr marL="457200" indent="-457200">
              <a:buFont typeface="Wingdings" panose="05000000000000000000" pitchFamily="2" charset="2"/>
              <a:buChar char="Ø"/>
            </a:pPr>
            <a:r>
              <a:rPr lang="en-US" sz="2400" dirty="0">
                <a:hlinkClick r:id="rId2"/>
              </a:rPr>
              <a:t>COVID-19 School and Community Resource Library</a:t>
            </a:r>
            <a:endParaRPr lang="en-US" sz="2400" dirty="0"/>
          </a:p>
          <a:p>
            <a:pPr marL="457200" indent="-457200">
              <a:buFont typeface="Arial" panose="020B0604020202020204" pitchFamily="34" charset="0"/>
              <a:buChar char="•"/>
            </a:pPr>
            <a:r>
              <a:rPr lang="en-US" sz="2600" dirty="0"/>
              <a:t>The COVID-19 School and Community Resource Library is a volunteer effort by a group of Massachusetts physicians, including pediatricians, infectious disease physicians, and school district physicians from multiple institutions across the state. </a:t>
            </a:r>
          </a:p>
          <a:p>
            <a:pPr marL="457200" indent="-457200">
              <a:buFont typeface="Arial" panose="020B0604020202020204" pitchFamily="34" charset="0"/>
              <a:buChar char="•"/>
            </a:pPr>
            <a:r>
              <a:rPr lang="en-US" sz="2600" dirty="0"/>
              <a:t>The objective is to offer a compiled source of published and publicly available data for clinicians who are advising K-12 schools and community organizations regarding best practices to prevent and manage COVID-19. </a:t>
            </a:r>
          </a:p>
          <a:p>
            <a:pPr marL="457200" indent="-457200">
              <a:buFont typeface="Arial" panose="020B0604020202020204" pitchFamily="34" charset="0"/>
              <a:buChar char="•"/>
            </a:pPr>
            <a:r>
              <a:rPr lang="en-US" sz="2600" dirty="0"/>
              <a:t>This document is not intended to provide guidelines or specific recommendations.</a:t>
            </a:r>
          </a:p>
        </p:txBody>
      </p:sp>
    </p:spTree>
    <p:extLst>
      <p:ext uri="{BB962C8B-B14F-4D97-AF65-F5344CB8AC3E}">
        <p14:creationId xmlns:p14="http://schemas.microsoft.com/office/powerpoint/2010/main" val="986162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73AD9-3AC8-4E4A-AA64-46F190C4E221}"/>
              </a:ext>
            </a:extLst>
          </p:cNvPr>
          <p:cNvSpPr>
            <a:spLocks noGrp="1"/>
          </p:cNvSpPr>
          <p:nvPr>
            <p:ph type="title"/>
          </p:nvPr>
        </p:nvSpPr>
        <p:spPr/>
        <p:txBody>
          <a:bodyPr/>
          <a:lstStyle/>
          <a:p>
            <a:r>
              <a:rPr lang="en-US" dirty="0"/>
              <a:t>Public Health</a:t>
            </a:r>
          </a:p>
        </p:txBody>
      </p:sp>
      <p:sp>
        <p:nvSpPr>
          <p:cNvPr id="3" name="Content Placeholder 2">
            <a:extLst>
              <a:ext uri="{FF2B5EF4-FFF2-40B4-BE49-F238E27FC236}">
                <a16:creationId xmlns:a16="http://schemas.microsoft.com/office/drawing/2014/main" id="{EB2ABD76-2996-4C4A-8082-2AD80C9C95D6}"/>
              </a:ext>
            </a:extLst>
          </p:cNvPr>
          <p:cNvSpPr>
            <a:spLocks noGrp="1"/>
          </p:cNvSpPr>
          <p:nvPr>
            <p:ph sz="quarter" idx="13"/>
          </p:nvPr>
        </p:nvSpPr>
        <p:spPr/>
        <p:txBody>
          <a:bodyPr/>
          <a:lstStyle/>
          <a:p>
            <a:r>
              <a:rPr lang="en-US" dirty="0"/>
              <a:t>Resources (continued):</a:t>
            </a:r>
          </a:p>
          <a:p>
            <a:pPr marL="457200" indent="-457200">
              <a:buFont typeface="Wingdings" panose="05000000000000000000" pitchFamily="2" charset="2"/>
              <a:buChar char="Ø"/>
            </a:pPr>
            <a:r>
              <a:rPr lang="en-US" sz="2400" b="1" dirty="0">
                <a:hlinkClick r:id="rId2"/>
              </a:rPr>
              <a:t>Data and Policy to Guide Opening Schools Safely to Limit the Spread of SARS-CoV-2 Infection</a:t>
            </a:r>
            <a:endParaRPr lang="en-US" sz="2400" b="1" dirty="0"/>
          </a:p>
          <a:p>
            <a:pPr marL="457200" indent="-457200">
              <a:buFont typeface="Arial" panose="020B0604020202020204" pitchFamily="34" charset="0"/>
              <a:buChar char="•"/>
            </a:pPr>
            <a:r>
              <a:rPr lang="en-US" sz="2400" dirty="0"/>
              <a:t>CDC researchers focus on evidence as to whether schools have contributed meaningfully to increased community transmission</a:t>
            </a:r>
          </a:p>
          <a:p>
            <a:pPr marL="457200" indent="-457200">
              <a:buFont typeface="Arial" panose="020B0604020202020204" pitchFamily="34" charset="0"/>
              <a:buChar char="•"/>
            </a:pPr>
            <a:r>
              <a:rPr lang="en-US" sz="2400"/>
              <a:t>Paper notes </a:t>
            </a:r>
            <a:r>
              <a:rPr lang="en-US" sz="2400" dirty="0"/>
              <a:t>the importance of mitigation measures, such as everyone wearing masks, distancing, improving ventilation in the room, and regular testing  </a:t>
            </a:r>
          </a:p>
        </p:txBody>
      </p:sp>
    </p:spTree>
    <p:extLst>
      <p:ext uri="{BB962C8B-B14F-4D97-AF65-F5344CB8AC3E}">
        <p14:creationId xmlns:p14="http://schemas.microsoft.com/office/powerpoint/2010/main" val="14059572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0076&quot;&gt;&lt;/object&gt;&lt;object type=&quot;2&quot; unique_id=&quot;10077&quot;&gt;&lt;object type=&quot;3&quot; unique_id=&quot;10078&quot;&gt;&lt;property id=&quot;20148&quot; value=&quot;5&quot;/&gt;&lt;property id=&quot;20300&quot; value=&quot;Slide 1 - &amp;quot;Fake Presentation with a longer title than necessary&amp;quot;&quot;/&gt;&lt;property id=&quot;20307&quot; value=&quot;256&quot;/&gt;&lt;/object&gt;&lt;object type=&quot;3&quot; unique_id=&quot;10079&quot;&gt;&lt;property id=&quot;20148&quot; value=&quot;5&quot;/&gt;&lt;property id=&quot;20300&quot; value=&quot;Slide 2 - &amp;quot;Check out this slide title&amp;quot;&quot;/&gt;&lt;property id=&quot;20307&quot; value=&quot;257&quot;/&gt;&lt;/object&gt;&lt;object type=&quot;3&quot; unique_id=&quot;10080&quot;&gt;&lt;property id=&quot;20148&quot; value=&quot;5&quot;/&gt;&lt;property id=&quot;20300&quot; value=&quot;Slide 3 - &amp;quot;Nifty slide title&amp;quot;&quot;/&gt;&lt;property id=&quot;20307&quot; value=&quot;259&quot;/&gt;&lt;/object&gt;&lt;object type=&quot;3&quot; unique_id=&quot;10081&quot;&gt;&lt;property id=&quot;20148&quot; value=&quot;5&quot;/&gt;&lt;property id=&quot;20300&quot; value=&quot;Slide 4 - &amp;quot;Dogs Should Brush Their Teeth&amp;quot;&quot;/&gt;&lt;property id=&quot;20307&quot; value=&quot;260&quot;/&gt;&lt;/object&gt;&lt;object type=&quot;3&quot; unique_id=&quot;10082&quot;&gt;&lt;property id=&quot;20148&quot; value=&quot;5&quot;/&gt;&lt;property id=&quot;20300&quot; value=&quot;Slide 5 - &amp;quot;Penguins do not actually need sweaters&amp;quot;&quot;/&gt;&lt;property id=&quot;20307&quot; value=&quot;261&quot;/&gt;&lt;/object&gt;&lt;/object&gt;&lt;/object&gt;&lt;/database&gt;"/>
  <p:tag name="SECTOMILLISECCONVERTED" val="1"/>
  <p:tag name="ISPRING_RESOURCE_PATHS_HASH_PRESENTER" val="7c92ccd0dabc7a94dc31b3967839ddee7325e46"/>
</p:tagLst>
</file>

<file path=ppt/theme/theme1.xml><?xml version="1.0" encoding="utf-8"?>
<a:theme xmlns:a="http://schemas.openxmlformats.org/drawingml/2006/main" name="NEW ADE PowerPoint Template">
  <a:themeElements>
    <a:clrScheme name="Custom 1">
      <a:dk1>
        <a:sysClr val="windowText" lastClr="000000"/>
      </a:dk1>
      <a:lt1>
        <a:sysClr val="window" lastClr="FFFFFF"/>
      </a:lt1>
      <a:dk2>
        <a:srgbClr val="143F9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E-Slide Title">
      <a:majorFont>
        <a:latin typeface="Franklin Gothic Medium"/>
        <a:ea typeface=""/>
        <a:cs typeface=""/>
      </a:majorFont>
      <a:minorFont>
        <a:latin typeface="Franklin Gothic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DE PowerPoint Template - Kathy" id="{FBE07698-9819-472D-8491-B5BE976C722F}" vid="{4DE0B8D9-BB2A-40FA-84AC-F7F1C0B076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28F55A438CAA749BFA79916C5F1DD64" ma:contentTypeVersion="13" ma:contentTypeDescription="Create a new document." ma:contentTypeScope="" ma:versionID="f0f055c5f9135a34eb29857dec3b2cb4">
  <xsd:schema xmlns:xsd="http://www.w3.org/2001/XMLSchema" xmlns:xs="http://www.w3.org/2001/XMLSchema" xmlns:p="http://schemas.microsoft.com/office/2006/metadata/properties" xmlns:ns3="ac5d5c29-9739-4184-85c5-69484fc575aa" xmlns:ns4="20e454f4-3b14-414b-9f0b-a1f1e5573b61" targetNamespace="http://schemas.microsoft.com/office/2006/metadata/properties" ma:root="true" ma:fieldsID="5569ec220d358fde7de6a3edea2defa8" ns3:_="" ns4:_="">
    <xsd:import namespace="ac5d5c29-9739-4184-85c5-69484fc575aa"/>
    <xsd:import namespace="20e454f4-3b14-414b-9f0b-a1f1e5573b6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5d5c29-9739-4184-85c5-69484fc575a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0e454f4-3b14-414b-9f0b-a1f1e5573b6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C2ECE7-1E7B-4B2A-BAD6-5784FD5D523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1663A20-AC0D-4B60-B99D-71A0CB7383DA}">
  <ds:schemaRefs>
    <ds:schemaRef ds:uri="http://schemas.microsoft.com/sharepoint/v3/contenttype/forms"/>
  </ds:schemaRefs>
</ds:datastoreItem>
</file>

<file path=customXml/itemProps3.xml><?xml version="1.0" encoding="utf-8"?>
<ds:datastoreItem xmlns:ds="http://schemas.openxmlformats.org/officeDocument/2006/customXml" ds:itemID="{05245C1A-E762-4D12-ACF7-BB0648168A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5d5c29-9739-4184-85c5-69484fc575aa"/>
    <ds:schemaRef ds:uri="20e454f4-3b14-414b-9f0b-a1f1e5573b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226</TotalTime>
  <Words>1074</Words>
  <Application>Microsoft Office PowerPoint</Application>
  <PresentationFormat>On-screen Show (4:3)</PresentationFormat>
  <Paragraphs>96</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Franklin Gothic Medium</vt:lpstr>
      <vt:lpstr>Wingdings</vt:lpstr>
      <vt:lpstr>NEW ADE PowerPoint Template</vt:lpstr>
      <vt:lpstr>Education Leaders Call</vt:lpstr>
      <vt:lpstr>PowerPoint Presentation</vt:lpstr>
      <vt:lpstr>Purpose for Weekly Calls</vt:lpstr>
      <vt:lpstr>House Keeping</vt:lpstr>
      <vt:lpstr>Agenda for Today</vt:lpstr>
      <vt:lpstr>Assessment </vt:lpstr>
      <vt:lpstr>CTE Technical Skills Assessments WILL BE OFFERED THIS SPRING  </vt:lpstr>
      <vt:lpstr>Public Health</vt:lpstr>
      <vt:lpstr>Public Health</vt:lpstr>
      <vt:lpstr>Funding- Distance Learning</vt:lpstr>
      <vt:lpstr>Data</vt:lpstr>
      <vt:lpstr>Data</vt:lpstr>
      <vt:lpstr>Data</vt:lpstr>
      <vt:lpstr>Data</vt:lpstr>
      <vt:lpstr>Data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Leaders Call</dc:title>
  <dc:creator>Wright, Kate</dc:creator>
  <cp:lastModifiedBy>Wright, Kate</cp:lastModifiedBy>
  <cp:revision>1</cp:revision>
  <dcterms:created xsi:type="dcterms:W3CDTF">2021-01-27T17:33:41Z</dcterms:created>
  <dcterms:modified xsi:type="dcterms:W3CDTF">2021-01-27T21:20:22Z</dcterms:modified>
</cp:coreProperties>
</file>