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656" r:id="rId6"/>
    <p:sldId id="679" r:id="rId7"/>
    <p:sldId id="691" r:id="rId8"/>
    <p:sldId id="696" r:id="rId9"/>
    <p:sldId id="687" r:id="rId10"/>
    <p:sldId id="694" r:id="rId11"/>
    <p:sldId id="692" r:id="rId12"/>
    <p:sldId id="693" r:id="rId13"/>
    <p:sldId id="698" r:id="rId14"/>
    <p:sldId id="697" r:id="rId15"/>
    <p:sldId id="690" r:id="rId16"/>
    <p:sldId id="695" r:id="rId17"/>
    <p:sldId id="686" r:id="rId18"/>
  </p:sldIdLst>
  <p:sldSz cx="9144000" cy="6858000" type="screen4x3"/>
  <p:notesSz cx="6858000" cy="9144000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3F90"/>
    <a:srgbClr val="022169"/>
    <a:srgbClr val="012169"/>
    <a:srgbClr val="F62329"/>
    <a:srgbClr val="FF9900"/>
    <a:srgbClr val="F2F4F6"/>
    <a:srgbClr val="A9E2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499154-D334-4F31-AF80-EE435C632E2E}" v="9" dt="2021-01-20T21:25:21.8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448" autoAdjust="0"/>
    <p:restoredTop sz="70303" autoAdjust="0"/>
  </p:normalViewPr>
  <p:slideViewPr>
    <p:cSldViewPr>
      <p:cViewPr>
        <p:scale>
          <a:sx n="67" d="100"/>
          <a:sy n="67" d="100"/>
        </p:scale>
        <p:origin x="884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2733" y="1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tags" Target="tags/tag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right, Kate" userId="231a42b0-b4a0-40d4-87d7-1e6cc2a2f51d" providerId="ADAL" clId="{D1865968-A09B-4BCA-BEC2-7D5C510B5E23}"/>
    <pc:docChg chg="undo custSel mod addSld delSld modSld">
      <pc:chgData name="Wright, Kate" userId="231a42b0-b4a0-40d4-87d7-1e6cc2a2f51d" providerId="ADAL" clId="{D1865968-A09B-4BCA-BEC2-7D5C510B5E23}" dt="2021-01-20T21:29:50.159" v="409" actId="20577"/>
      <pc:docMkLst>
        <pc:docMk/>
      </pc:docMkLst>
      <pc:sldChg chg="del">
        <pc:chgData name="Wright, Kate" userId="231a42b0-b4a0-40d4-87d7-1e6cc2a2f51d" providerId="ADAL" clId="{D1865968-A09B-4BCA-BEC2-7D5C510B5E23}" dt="2021-01-20T21:16:54.853" v="0" actId="2696"/>
        <pc:sldMkLst>
          <pc:docMk/>
          <pc:sldMk cId="1579083404" sldId="670"/>
        </pc:sldMkLst>
      </pc:sldChg>
      <pc:sldChg chg="modSp">
        <pc:chgData name="Wright, Kate" userId="231a42b0-b4a0-40d4-87d7-1e6cc2a2f51d" providerId="ADAL" clId="{D1865968-A09B-4BCA-BEC2-7D5C510B5E23}" dt="2021-01-20T21:26:55.958" v="372" actId="20577"/>
        <pc:sldMkLst>
          <pc:docMk/>
          <pc:sldMk cId="2662537247" sldId="679"/>
        </pc:sldMkLst>
        <pc:spChg chg="mod">
          <ac:chgData name="Wright, Kate" userId="231a42b0-b4a0-40d4-87d7-1e6cc2a2f51d" providerId="ADAL" clId="{D1865968-A09B-4BCA-BEC2-7D5C510B5E23}" dt="2021-01-20T21:26:55.958" v="372" actId="20577"/>
          <ac:spMkLst>
            <pc:docMk/>
            <pc:sldMk cId="2662537247" sldId="679"/>
            <ac:spMk id="7" creationId="{3AC429B7-14D7-4209-8026-F48508F6203A}"/>
          </ac:spMkLst>
        </pc:spChg>
      </pc:sldChg>
      <pc:sldChg chg="addSp delSp modSp mod modClrScheme chgLayout">
        <pc:chgData name="Wright, Kate" userId="231a42b0-b4a0-40d4-87d7-1e6cc2a2f51d" providerId="ADAL" clId="{D1865968-A09B-4BCA-BEC2-7D5C510B5E23}" dt="2021-01-20T21:18:13.768" v="13" actId="14100"/>
        <pc:sldMkLst>
          <pc:docMk/>
          <pc:sldMk cId="628941610" sldId="686"/>
        </pc:sldMkLst>
        <pc:spChg chg="mod ord">
          <ac:chgData name="Wright, Kate" userId="231a42b0-b4a0-40d4-87d7-1e6cc2a2f51d" providerId="ADAL" clId="{D1865968-A09B-4BCA-BEC2-7D5C510B5E23}" dt="2021-01-20T21:17:45.829" v="5" actId="26606"/>
          <ac:spMkLst>
            <pc:docMk/>
            <pc:sldMk cId="628941610" sldId="686"/>
            <ac:spMk id="2" creationId="{14A521EF-C233-4C7F-BDC3-C5CEA743D3B5}"/>
          </ac:spMkLst>
        </pc:spChg>
        <pc:spChg chg="mod ord">
          <ac:chgData name="Wright, Kate" userId="231a42b0-b4a0-40d4-87d7-1e6cc2a2f51d" providerId="ADAL" clId="{D1865968-A09B-4BCA-BEC2-7D5C510B5E23}" dt="2021-01-20T21:18:13.768" v="13" actId="14100"/>
          <ac:spMkLst>
            <pc:docMk/>
            <pc:sldMk cId="628941610" sldId="686"/>
            <ac:spMk id="4" creationId="{659775C3-A027-4DE9-9F89-3F2AB3093A55}"/>
          </ac:spMkLst>
        </pc:spChg>
        <pc:spChg chg="add del mod">
          <ac:chgData name="Wright, Kate" userId="231a42b0-b4a0-40d4-87d7-1e6cc2a2f51d" providerId="ADAL" clId="{D1865968-A09B-4BCA-BEC2-7D5C510B5E23}" dt="2021-01-20T21:17:56.167" v="7" actId="478"/>
          <ac:spMkLst>
            <pc:docMk/>
            <pc:sldMk cId="628941610" sldId="686"/>
            <ac:spMk id="71" creationId="{27A24F2B-13EE-42D6-A4A7-6EF44936A3F6}"/>
          </ac:spMkLst>
        </pc:spChg>
        <pc:picChg chg="add mod">
          <ac:chgData name="Wright, Kate" userId="231a42b0-b4a0-40d4-87d7-1e6cc2a2f51d" providerId="ADAL" clId="{D1865968-A09B-4BCA-BEC2-7D5C510B5E23}" dt="2021-01-20T21:17:51.197" v="6" actId="14100"/>
          <ac:picMkLst>
            <pc:docMk/>
            <pc:sldMk cId="628941610" sldId="686"/>
            <ac:picMk id="2050" creationId="{056A7AB5-E3EF-4E61-B1B6-2293BC232F45}"/>
          </ac:picMkLst>
        </pc:picChg>
      </pc:sldChg>
      <pc:sldChg chg="modSp">
        <pc:chgData name="Wright, Kate" userId="231a42b0-b4a0-40d4-87d7-1e6cc2a2f51d" providerId="ADAL" clId="{D1865968-A09B-4BCA-BEC2-7D5C510B5E23}" dt="2021-01-20T21:29:50.159" v="409" actId="20577"/>
        <pc:sldMkLst>
          <pc:docMk/>
          <pc:sldMk cId="2060976998" sldId="691"/>
        </pc:sldMkLst>
        <pc:spChg chg="mod">
          <ac:chgData name="Wright, Kate" userId="231a42b0-b4a0-40d4-87d7-1e6cc2a2f51d" providerId="ADAL" clId="{D1865968-A09B-4BCA-BEC2-7D5C510B5E23}" dt="2021-01-20T21:29:50.159" v="409" actId="20577"/>
          <ac:spMkLst>
            <pc:docMk/>
            <pc:sldMk cId="2060976998" sldId="691"/>
            <ac:spMk id="3" creationId="{C4B8676C-DF52-4BD0-A5E3-56F3EA9CF2E6}"/>
          </ac:spMkLst>
        </pc:spChg>
      </pc:sldChg>
      <pc:sldChg chg="modSp add">
        <pc:chgData name="Wright, Kate" userId="231a42b0-b4a0-40d4-87d7-1e6cc2a2f51d" providerId="ADAL" clId="{D1865968-A09B-4BCA-BEC2-7D5C510B5E23}" dt="2021-01-20T21:23:33.245" v="311" actId="20577"/>
        <pc:sldMkLst>
          <pc:docMk/>
          <pc:sldMk cId="1163486806" sldId="696"/>
        </pc:sldMkLst>
        <pc:spChg chg="mod">
          <ac:chgData name="Wright, Kate" userId="231a42b0-b4a0-40d4-87d7-1e6cc2a2f51d" providerId="ADAL" clId="{D1865968-A09B-4BCA-BEC2-7D5C510B5E23}" dt="2021-01-20T21:20:50.250" v="32" actId="20577"/>
          <ac:spMkLst>
            <pc:docMk/>
            <pc:sldMk cId="1163486806" sldId="696"/>
            <ac:spMk id="2" creationId="{406290EB-E13C-4986-ACE9-088BE899C828}"/>
          </ac:spMkLst>
        </pc:spChg>
        <pc:spChg chg="mod">
          <ac:chgData name="Wright, Kate" userId="231a42b0-b4a0-40d4-87d7-1e6cc2a2f51d" providerId="ADAL" clId="{D1865968-A09B-4BCA-BEC2-7D5C510B5E23}" dt="2021-01-20T21:23:33.245" v="311" actId="20577"/>
          <ac:spMkLst>
            <pc:docMk/>
            <pc:sldMk cId="1163486806" sldId="696"/>
            <ac:spMk id="3" creationId="{8AFD2D60-3C18-428C-94B9-4C68599E88D5}"/>
          </ac:spMkLst>
        </pc:spChg>
      </pc:sldChg>
      <pc:sldChg chg="addSp delSp modSp add">
        <pc:chgData name="Wright, Kate" userId="231a42b0-b4a0-40d4-87d7-1e6cc2a2f51d" providerId="ADAL" clId="{D1865968-A09B-4BCA-BEC2-7D5C510B5E23}" dt="2021-01-20T21:24:51.742" v="334" actId="26606"/>
        <pc:sldMkLst>
          <pc:docMk/>
          <pc:sldMk cId="1457090190" sldId="697"/>
        </pc:sldMkLst>
        <pc:spChg chg="mod">
          <ac:chgData name="Wright, Kate" userId="231a42b0-b4a0-40d4-87d7-1e6cc2a2f51d" providerId="ADAL" clId="{D1865968-A09B-4BCA-BEC2-7D5C510B5E23}" dt="2021-01-20T21:24:51.742" v="334" actId="26606"/>
          <ac:spMkLst>
            <pc:docMk/>
            <pc:sldMk cId="1457090190" sldId="697"/>
            <ac:spMk id="2" creationId="{EDDA19AF-3E06-4CD5-8B37-1E1B7AC5409E}"/>
          </ac:spMkLst>
        </pc:spChg>
        <pc:spChg chg="del">
          <ac:chgData name="Wright, Kate" userId="231a42b0-b4a0-40d4-87d7-1e6cc2a2f51d" providerId="ADAL" clId="{D1865968-A09B-4BCA-BEC2-7D5C510B5E23}" dt="2021-01-20T21:24:12.497" v="332" actId="478"/>
          <ac:spMkLst>
            <pc:docMk/>
            <pc:sldMk cId="1457090190" sldId="697"/>
            <ac:spMk id="3" creationId="{716A7AA3-C17A-4511-9ECE-27AF774880F1}"/>
          </ac:spMkLst>
        </pc:spChg>
        <pc:picChg chg="add mod">
          <ac:chgData name="Wright, Kate" userId="231a42b0-b4a0-40d4-87d7-1e6cc2a2f51d" providerId="ADAL" clId="{D1865968-A09B-4BCA-BEC2-7D5C510B5E23}" dt="2021-01-20T21:24:51.742" v="334" actId="26606"/>
          <ac:picMkLst>
            <pc:docMk/>
            <pc:sldMk cId="1457090190" sldId="697"/>
            <ac:picMk id="3074" creationId="{1C7BBA53-9204-4B1E-A251-5BBB7ABDDFD0}"/>
          </ac:picMkLst>
        </pc:picChg>
      </pc:sldChg>
      <pc:sldChg chg="addSp delSp modSp add">
        <pc:chgData name="Wright, Kate" userId="231a42b0-b4a0-40d4-87d7-1e6cc2a2f51d" providerId="ADAL" clId="{D1865968-A09B-4BCA-BEC2-7D5C510B5E23}" dt="2021-01-20T21:25:23.950" v="360" actId="26606"/>
        <pc:sldMkLst>
          <pc:docMk/>
          <pc:sldMk cId="986162287" sldId="698"/>
        </pc:sldMkLst>
        <pc:spChg chg="mod">
          <ac:chgData name="Wright, Kate" userId="231a42b0-b4a0-40d4-87d7-1e6cc2a2f51d" providerId="ADAL" clId="{D1865968-A09B-4BCA-BEC2-7D5C510B5E23}" dt="2021-01-20T21:25:23.950" v="360" actId="26606"/>
          <ac:spMkLst>
            <pc:docMk/>
            <pc:sldMk cId="986162287" sldId="698"/>
            <ac:spMk id="2" creationId="{7D9BC736-C54E-45B8-A17C-3BF6B2F68DCC}"/>
          </ac:spMkLst>
        </pc:spChg>
        <pc:spChg chg="del">
          <ac:chgData name="Wright, Kate" userId="231a42b0-b4a0-40d4-87d7-1e6cc2a2f51d" providerId="ADAL" clId="{D1865968-A09B-4BCA-BEC2-7D5C510B5E23}" dt="2021-01-20T21:25:21.838" v="359"/>
          <ac:spMkLst>
            <pc:docMk/>
            <pc:sldMk cId="986162287" sldId="698"/>
            <ac:spMk id="3" creationId="{3F26A70C-A7D6-4375-877F-D98530CEA16F}"/>
          </ac:spMkLst>
        </pc:spChg>
        <pc:picChg chg="add mod">
          <ac:chgData name="Wright, Kate" userId="231a42b0-b4a0-40d4-87d7-1e6cc2a2f51d" providerId="ADAL" clId="{D1865968-A09B-4BCA-BEC2-7D5C510B5E23}" dt="2021-01-20T21:25:23.950" v="360" actId="26606"/>
          <ac:picMkLst>
            <pc:docMk/>
            <pc:sldMk cId="986162287" sldId="698"/>
            <ac:picMk id="4098" creationId="{5894C022-781A-415B-A374-1CF930D3C222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1B85B-52F5-4D00-89A1-DDF394A505E7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F37495-905A-4EBE-A90E-B6F5A41F4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439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209D3A-1DEF-4E9D-8EF3-D81F70D40DD4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989BFB-6579-4636-A715-151E6A5B8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392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989BFB-6579-4636-A715-151E6A5B85B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552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title="&quot;&quot;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"/>
            <a:ext cx="9144000" cy="1524000"/>
          </a:xfrm>
          <a:prstGeom prst="rect">
            <a:avLst/>
          </a:prstGeom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0050" y="190500"/>
            <a:ext cx="8382000" cy="129540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>
              <a:defRPr sz="4000" baseline="0">
                <a:solidFill>
                  <a:srgbClr val="012169"/>
                </a:solidFill>
              </a:defRPr>
            </a:lvl1pPr>
          </a:lstStyle>
          <a:p>
            <a:r>
              <a:rPr lang="en-US" dirty="0"/>
              <a:t>Presentation Title:</a:t>
            </a:r>
            <a:br>
              <a:rPr lang="en-US" dirty="0"/>
            </a:br>
            <a:r>
              <a:rPr lang="en-US" dirty="0"/>
              <a:t>Second Line if Necessary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429000" y="2438400"/>
            <a:ext cx="5562600" cy="990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800" b="1">
                <a:solidFill>
                  <a:srgbClr val="012169"/>
                </a:solidFill>
                <a:latin typeface="Franklin Gothic Medium" panose="020B06030201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Put Subtitle Here</a:t>
            </a:r>
            <a:br>
              <a:rPr lang="en-US" dirty="0"/>
            </a:br>
            <a:r>
              <a:rPr lang="en-US" dirty="0"/>
              <a:t>(and maybe here)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3429000" y="3429000"/>
            <a:ext cx="5562600" cy="6858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rgbClr val="143F90"/>
                </a:solidFill>
              </a:defRPr>
            </a:lvl2pPr>
          </a:lstStyle>
          <a:p>
            <a:pPr lvl="0"/>
            <a:r>
              <a:rPr lang="en-US" dirty="0"/>
              <a:t>Audience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 hasCustomPrompt="1"/>
          </p:nvPr>
        </p:nvSpPr>
        <p:spPr>
          <a:xfrm>
            <a:off x="3429000" y="4114800"/>
            <a:ext cx="5562600" cy="533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Month ##, Year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5" hasCustomPrompt="1"/>
          </p:nvPr>
        </p:nvSpPr>
        <p:spPr>
          <a:xfrm>
            <a:off x="3429000" y="4648200"/>
            <a:ext cx="5562600" cy="13716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Presenter’s Name</a:t>
            </a:r>
            <a:br>
              <a:rPr lang="en-US" dirty="0"/>
            </a:br>
            <a:r>
              <a:rPr lang="en-US" dirty="0"/>
              <a:t>Presenter’s Title</a:t>
            </a:r>
          </a:p>
        </p:txBody>
      </p:sp>
      <p:sp>
        <p:nvSpPr>
          <p:cNvPr id="19" name="Rectangle 18"/>
          <p:cNvSpPr/>
          <p:nvPr userDrawn="1"/>
        </p:nvSpPr>
        <p:spPr>
          <a:xfrm>
            <a:off x="0" y="1600200"/>
            <a:ext cx="9144000" cy="76200"/>
          </a:xfrm>
          <a:prstGeom prst="rect">
            <a:avLst/>
          </a:prstGeom>
          <a:solidFill>
            <a:srgbClr val="0221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12169"/>
              </a:solidFill>
            </a:endParaRPr>
          </a:p>
        </p:txBody>
      </p:sp>
      <p:sp>
        <p:nvSpPr>
          <p:cNvPr id="20" name="Rectangle 19"/>
          <p:cNvSpPr/>
          <p:nvPr userDrawn="1"/>
        </p:nvSpPr>
        <p:spPr>
          <a:xfrm>
            <a:off x="0" y="6047602"/>
            <a:ext cx="9144000" cy="8103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 userDrawn="1"/>
        </p:nvSpPr>
        <p:spPr>
          <a:xfrm>
            <a:off x="228600" y="5493603"/>
            <a:ext cx="3048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Kathy Hoffman</a:t>
            </a:r>
          </a:p>
          <a:p>
            <a:pPr algn="ctr"/>
            <a:r>
              <a:rPr lang="en-US" sz="1400" dirty="0"/>
              <a:t>Superintendent</a:t>
            </a:r>
            <a:r>
              <a:rPr lang="en-US" sz="1400" baseline="0" dirty="0"/>
              <a:t> of Public Instruction</a:t>
            </a:r>
            <a:endParaRPr lang="en-US" sz="1400" dirty="0"/>
          </a:p>
        </p:txBody>
      </p:sp>
      <p:pic>
        <p:nvPicPr>
          <p:cNvPr id="4" name="Picture 3" title="Arizona Department of Education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290" y="2590801"/>
            <a:ext cx="2768620" cy="2768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815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title="&quot;&quot;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62200"/>
            <a:ext cx="9144000" cy="1524000"/>
          </a:xfrm>
          <a:prstGeom prst="rect">
            <a:avLst/>
          </a:prstGeom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81000" y="2476500"/>
            <a:ext cx="8382000" cy="129540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>
              <a:defRPr sz="4000" baseline="0">
                <a:solidFill>
                  <a:srgbClr val="012169"/>
                </a:solidFill>
              </a:defRPr>
            </a:lvl1pPr>
          </a:lstStyle>
          <a:p>
            <a:r>
              <a:rPr lang="en-US" dirty="0"/>
              <a:t>Section Title:</a:t>
            </a:r>
            <a:br>
              <a:rPr lang="en-US" dirty="0"/>
            </a:br>
            <a:r>
              <a:rPr lang="en-US" dirty="0"/>
              <a:t>Second Line if Necessary</a:t>
            </a:r>
          </a:p>
        </p:txBody>
      </p:sp>
      <p:sp>
        <p:nvSpPr>
          <p:cNvPr id="19" name="Rectangle 18"/>
          <p:cNvSpPr/>
          <p:nvPr userDrawn="1"/>
        </p:nvSpPr>
        <p:spPr>
          <a:xfrm>
            <a:off x="0" y="3871126"/>
            <a:ext cx="9144000" cy="76200"/>
          </a:xfrm>
          <a:prstGeom prst="rect">
            <a:avLst/>
          </a:prstGeom>
          <a:solidFill>
            <a:srgbClr val="0221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12169"/>
              </a:solidFill>
            </a:endParaRPr>
          </a:p>
        </p:txBody>
      </p:sp>
      <p:sp>
        <p:nvSpPr>
          <p:cNvPr id="20" name="Rectangle 19"/>
          <p:cNvSpPr/>
          <p:nvPr userDrawn="1"/>
        </p:nvSpPr>
        <p:spPr>
          <a:xfrm>
            <a:off x="0" y="6047602"/>
            <a:ext cx="9144000" cy="8103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0D0BCB-104F-4DD0-98B9-5CE5F42A1449}"/>
              </a:ext>
            </a:extLst>
          </p:cNvPr>
          <p:cNvSpPr/>
          <p:nvPr userDrawn="1"/>
        </p:nvSpPr>
        <p:spPr>
          <a:xfrm>
            <a:off x="0" y="2310516"/>
            <a:ext cx="9144000" cy="76200"/>
          </a:xfrm>
          <a:prstGeom prst="rect">
            <a:avLst/>
          </a:prstGeom>
          <a:solidFill>
            <a:srgbClr val="0221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12169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49AE28C-50EB-4B24-ACAB-0A67D97BBDA1}"/>
              </a:ext>
            </a:extLst>
          </p:cNvPr>
          <p:cNvSpPr/>
          <p:nvPr userDrawn="1"/>
        </p:nvSpPr>
        <p:spPr>
          <a:xfrm>
            <a:off x="0" y="0"/>
            <a:ext cx="9144000" cy="1391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121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856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"/>
            <a:ext cx="9144000" cy="1066800"/>
          </a:xfrm>
          <a:prstGeom prst="rect">
            <a:avLst/>
          </a:prstGeom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7921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12169"/>
                </a:solidFill>
              </a:defRPr>
            </a:lvl1pPr>
          </a:lstStyle>
          <a:p>
            <a:r>
              <a:rPr lang="en-US" dirty="0"/>
              <a:t>Slide title goes here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457200" y="1295400"/>
            <a:ext cx="8229600" cy="4800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Put whatever you want in this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4"/>
          <p:cNvSpPr txBox="1">
            <a:spLocks/>
          </p:cNvSpPr>
          <p:nvPr userDrawn="1"/>
        </p:nvSpPr>
        <p:spPr>
          <a:xfrm>
            <a:off x="68580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093A505-7EC7-45A7-B0BC-7A4AA1C257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09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"/>
            <a:ext cx="9144000" cy="1066800"/>
          </a:xfrm>
          <a:prstGeom prst="rect">
            <a:avLst/>
          </a:prstGeom>
          <a:ln>
            <a:noFill/>
          </a:ln>
        </p:spPr>
      </p:pic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524000"/>
            <a:ext cx="4038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524000"/>
            <a:ext cx="4038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7921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12169"/>
                </a:solidFill>
              </a:defRPr>
            </a:lvl1pPr>
          </a:lstStyle>
          <a:p>
            <a:r>
              <a:rPr lang="en-US" dirty="0"/>
              <a:t>Slide title goes here</a:t>
            </a:r>
          </a:p>
        </p:txBody>
      </p:sp>
      <p:sp>
        <p:nvSpPr>
          <p:cNvPr id="13" name="Slide Number Placeholder 4"/>
          <p:cNvSpPr txBox="1">
            <a:spLocks/>
          </p:cNvSpPr>
          <p:nvPr userDrawn="1"/>
        </p:nvSpPr>
        <p:spPr>
          <a:xfrm>
            <a:off x="68580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093A505-7EC7-45A7-B0BC-7A4AA1C257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36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"/>
            <a:ext cx="9144000" cy="1066800"/>
          </a:xfrm>
          <a:prstGeom prst="rect">
            <a:avLst/>
          </a:prstGeom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2" y="1295400"/>
            <a:ext cx="3008313" cy="933451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en-US" dirty="0"/>
              <a:t>Caption for graphic at right goes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657600" y="1295400"/>
            <a:ext cx="5111750" cy="49831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Add a graphic here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2" y="2286001"/>
            <a:ext cx="3008313" cy="381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Write things about the graphic at right</a:t>
            </a:r>
          </a:p>
        </p:txBody>
      </p:sp>
      <p:sp>
        <p:nvSpPr>
          <p:cNvPr id="10" name="Slide Number Placeholder 4"/>
          <p:cNvSpPr txBox="1">
            <a:spLocks/>
          </p:cNvSpPr>
          <p:nvPr userDrawn="1"/>
        </p:nvSpPr>
        <p:spPr>
          <a:xfrm>
            <a:off x="68580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093A505-7EC7-45A7-B0BC-7A4AA1C257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228600"/>
            <a:ext cx="8229600" cy="762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400" b="0" baseline="0">
                <a:solidFill>
                  <a:srgbClr val="012169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Slide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2018221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"/>
            <a:ext cx="9144000" cy="1066800"/>
          </a:xfrm>
          <a:prstGeom prst="rect">
            <a:avLst/>
          </a:prstGeom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5181600"/>
            <a:ext cx="5486400" cy="566739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219200"/>
            <a:ext cx="5486400" cy="3962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828800" y="5778501"/>
            <a:ext cx="5486400" cy="8048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Slide Number Placeholder 4"/>
          <p:cNvSpPr txBox="1">
            <a:spLocks/>
          </p:cNvSpPr>
          <p:nvPr userDrawn="1"/>
        </p:nvSpPr>
        <p:spPr>
          <a:xfrm>
            <a:off x="68580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093A505-7EC7-45A7-B0BC-7A4AA1C257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0" hasCustomPrompt="1"/>
          </p:nvPr>
        </p:nvSpPr>
        <p:spPr>
          <a:xfrm>
            <a:off x="304800" y="152400"/>
            <a:ext cx="8534400" cy="9144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400">
                <a:solidFill>
                  <a:srgbClr val="012169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Slide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212147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 title="&quot;&quot;"/>
          <p:cNvSpPr/>
          <p:nvPr/>
        </p:nvSpPr>
        <p:spPr>
          <a:xfrm>
            <a:off x="0" y="0"/>
            <a:ext cx="9144000" cy="76200"/>
          </a:xfrm>
          <a:prstGeom prst="rect">
            <a:avLst/>
          </a:prstGeom>
          <a:solidFill>
            <a:srgbClr val="0221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 title="&quot;&quot;"/>
          <p:cNvSpPr/>
          <p:nvPr/>
        </p:nvSpPr>
        <p:spPr>
          <a:xfrm>
            <a:off x="438365" y="6781801"/>
            <a:ext cx="8686800" cy="46124"/>
          </a:xfrm>
          <a:prstGeom prst="rect">
            <a:avLst/>
          </a:prstGeom>
          <a:solidFill>
            <a:srgbClr val="0221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u="none"/>
          </a:p>
        </p:txBody>
      </p:sp>
      <p:pic>
        <p:nvPicPr>
          <p:cNvPr id="2" name="Picture 1" title="&quot;&quot;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30" y="6065924"/>
            <a:ext cx="762000" cy="762000"/>
          </a:xfrm>
          <a:prstGeom prst="rect">
            <a:avLst/>
          </a:prstGeom>
        </p:spPr>
      </p:pic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25706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4" r:id="rId3"/>
    <p:sldLayoutId id="2147483652" r:id="rId4"/>
    <p:sldLayoutId id="2147483656" r:id="rId5"/>
    <p:sldLayoutId id="2147483657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aFuewoB6VPqeuMySA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%20Achieve@azed.gov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%20AzM2@azed.gov" TargetMode="External"/><Relationship Id="rId2" Type="http://schemas.openxmlformats.org/officeDocument/2006/relationships/hyperlink" Target="mailto:%20testing@azed.gov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%20AssessingSWDs@azed.gov" TargetMode="External"/><Relationship Id="rId5" Type="http://schemas.openxmlformats.org/officeDocument/2006/relationships/hyperlink" Target="mailto:%20AzSCI@azed.gov" TargetMode="External"/><Relationship Id="rId4" Type="http://schemas.openxmlformats.org/officeDocument/2006/relationships/hyperlink" Target="mailto:%20azella@azed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Education Leaders Call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352800" y="1827190"/>
            <a:ext cx="5562600" cy="4114800"/>
          </a:xfrm>
        </p:spPr>
        <p:txBody>
          <a:bodyPr>
            <a:normAutofit/>
          </a:bodyPr>
          <a:lstStyle/>
          <a:p>
            <a:r>
              <a:rPr lang="en-US" dirty="0"/>
              <a:t>January 20, 2021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C72396-2842-4826-9AF8-595DC8C375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590800"/>
            <a:ext cx="2984366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2564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BC736-C54E-45B8-A17C-3BF6B2F68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92163"/>
          </a:xfrm>
        </p:spPr>
        <p:txBody>
          <a:bodyPr anchor="ctr">
            <a:normAutofit/>
          </a:bodyPr>
          <a:lstStyle/>
          <a:p>
            <a:r>
              <a:rPr lang="en-US" dirty="0"/>
              <a:t>Public Health</a:t>
            </a:r>
          </a:p>
        </p:txBody>
      </p:sp>
      <p:pic>
        <p:nvPicPr>
          <p:cNvPr id="4098" name="Picture 2" descr="Miko | Why Does Miko 2 Get Updates? | Miko 2 Robot">
            <a:extLst>
              <a:ext uri="{FF2B5EF4-FFF2-40B4-BE49-F238E27FC236}">
                <a16:creationId xmlns:a16="http://schemas.microsoft.com/office/drawing/2014/main" id="{5894C022-781A-415B-A374-1CF930D3C222}"/>
              </a:ext>
            </a:extLst>
          </p:cNvPr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1535430"/>
            <a:ext cx="8229600" cy="4320540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61622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A19AF-3E06-4CD5-8B37-1E1B7AC54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92163"/>
          </a:xfrm>
        </p:spPr>
        <p:txBody>
          <a:bodyPr anchor="ctr">
            <a:normAutofit/>
          </a:bodyPr>
          <a:lstStyle/>
          <a:p>
            <a:r>
              <a:rPr lang="en-US" dirty="0"/>
              <a:t>ESSER 2</a:t>
            </a:r>
          </a:p>
        </p:txBody>
      </p:sp>
      <p:pic>
        <p:nvPicPr>
          <p:cNvPr id="3074" name="Picture 2" descr="Miko | Why Does Miko 2 Get Updates? | Miko 2 Robot">
            <a:extLst>
              <a:ext uri="{FF2B5EF4-FFF2-40B4-BE49-F238E27FC236}">
                <a16:creationId xmlns:a16="http://schemas.microsoft.com/office/drawing/2014/main" id="{1C7BBA53-9204-4B1E-A251-5BBB7ABDDF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1535430"/>
            <a:ext cx="8229600" cy="4320540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7090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326F9-DE29-468C-AF63-75DCA13B9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WEEKLY GRANTS STATUS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8B92401-9BF8-4FBD-B6DE-8880CE5655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64054"/>
            <a:ext cx="9144000" cy="4329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264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C3709-56A9-44B9-9909-7A337B830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92163"/>
          </a:xfrm>
        </p:spPr>
        <p:txBody>
          <a:bodyPr anchor="ctr">
            <a:normAutofit/>
          </a:bodyPr>
          <a:lstStyle/>
          <a:p>
            <a:r>
              <a:rPr lang="en-US" dirty="0"/>
              <a:t>Grants Management Contacts</a:t>
            </a:r>
          </a:p>
        </p:txBody>
      </p:sp>
      <p:pic>
        <p:nvPicPr>
          <p:cNvPr id="4" name="Content Placeholder 3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2F9786CA-1588-4EDF-9462-BCEF233FDA73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457200" y="1381125"/>
            <a:ext cx="8229600" cy="46291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416366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ow to Say 'Thank You' in Business Communications [PRO TIPS]">
            <a:extLst>
              <a:ext uri="{FF2B5EF4-FFF2-40B4-BE49-F238E27FC236}">
                <a16:creationId xmlns:a16="http://schemas.microsoft.com/office/drawing/2014/main" id="{056A7AB5-E3EF-4E61-B1B6-2293BC232F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24400" y="2796070"/>
            <a:ext cx="4044950" cy="2691730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59775C3-A027-4DE9-9F89-3F2AB3093A55}"/>
              </a:ext>
            </a:extLst>
          </p:cNvPr>
          <p:cNvSpPr txBox="1"/>
          <p:nvPr/>
        </p:nvSpPr>
        <p:spPr>
          <a:xfrm>
            <a:off x="457202" y="2286001"/>
            <a:ext cx="3733798" cy="24383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>
              <a:spcBef>
                <a:spcPct val="20000"/>
              </a:spcBef>
            </a:pPr>
            <a:r>
              <a:rPr lang="en-US" sz="2400" kern="1200" baseline="0" dirty="0">
                <a:latin typeface="+mn-lt"/>
                <a:ea typeface="+mn-ea"/>
                <a:cs typeface="+mn-cs"/>
              </a:rPr>
              <a:t>Please complete the following </a:t>
            </a:r>
            <a:r>
              <a:rPr lang="en-US" sz="2400" kern="1200" baseline="0" dirty="0">
                <a:latin typeface="+mn-lt"/>
                <a:ea typeface="+mn-ea"/>
                <a:cs typeface="+mn-cs"/>
                <a:hlinkClick r:id="rId3"/>
              </a:rPr>
              <a:t>survey</a:t>
            </a:r>
            <a:r>
              <a:rPr lang="en-US" sz="2400" kern="1200" baseline="0" dirty="0">
                <a:latin typeface="+mn-lt"/>
                <a:ea typeface="+mn-ea"/>
                <a:cs typeface="+mn-cs"/>
              </a:rPr>
              <a:t> to tell us what information you would like to learn about on future calls.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A521EF-C233-4C7F-BDC3-C5CEA743D3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7200" y="228600"/>
            <a:ext cx="8229600" cy="762000"/>
          </a:xfrm>
        </p:spPr>
        <p:txBody>
          <a:bodyPr anchor="ctr">
            <a:normAutofit/>
          </a:bodyPr>
          <a:lstStyle/>
          <a:p>
            <a:r>
              <a:rPr lang="en-US" b="0" kern="1200" baseline="0">
                <a:latin typeface="+mj-lt"/>
                <a:ea typeface="+mn-ea"/>
                <a:cs typeface="+mn-cs"/>
              </a:rPr>
              <a:t>Future Call Topics</a:t>
            </a:r>
          </a:p>
        </p:txBody>
      </p:sp>
    </p:spTree>
    <p:extLst>
      <p:ext uri="{BB962C8B-B14F-4D97-AF65-F5344CB8AC3E}">
        <p14:creationId xmlns:p14="http://schemas.microsoft.com/office/powerpoint/2010/main" val="628941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 may contain: 1 person, smiling">
            <a:extLst>
              <a:ext uri="{FF2B5EF4-FFF2-40B4-BE49-F238E27FC236}">
                <a16:creationId xmlns:a16="http://schemas.microsoft.com/office/drawing/2014/main" id="{DB5209D8-C062-403F-9854-87C548FBD35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" b="2513"/>
          <a:stretch/>
        </p:blipFill>
        <p:spPr bwMode="auto">
          <a:xfrm>
            <a:off x="3657600" y="1295400"/>
            <a:ext cx="5111750" cy="4983163"/>
          </a:xfrm>
          <a:prstGeom prst="rect">
            <a:avLst/>
          </a:prstGeom>
          <a:noFill/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BD7A3B19-0EDA-4938-A10D-583526450B8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7200" y="228600"/>
            <a:ext cx="8229600" cy="762000"/>
          </a:xfrm>
        </p:spPr>
        <p:txBody>
          <a:bodyPr anchor="ctr">
            <a:normAutofit/>
          </a:bodyPr>
          <a:lstStyle/>
          <a:p>
            <a:r>
              <a:rPr lang="en-US" dirty="0"/>
              <a:t>Welcome</a:t>
            </a:r>
          </a:p>
        </p:txBody>
      </p:sp>
    </p:spTree>
    <p:extLst>
      <p:ext uri="{BB962C8B-B14F-4D97-AF65-F5344CB8AC3E}">
        <p14:creationId xmlns:p14="http://schemas.microsoft.com/office/powerpoint/2010/main" val="1922294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A997854-97B9-4F72-AE06-2483490D6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for Weekly Calls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AC429B7-14D7-4209-8026-F48508F6203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295400"/>
            <a:ext cx="8229600" cy="2667000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Share regular and critical updates with our Education Leaders </a:t>
            </a:r>
          </a:p>
          <a:p>
            <a:pPr lvl="1"/>
            <a:r>
              <a:rPr lang="en-US" dirty="0"/>
              <a:t>Provide answers to shared questions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537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B5B60-6D08-486B-BDDD-1E53EB0F3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House Keeping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B8676C-DF52-4BD0-A5E3-56F3EA9CF2E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Please remain muted throughout the call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Turn cameras off </a:t>
            </a:r>
            <a:r>
              <a:rPr lang="en-US" sz="2800"/>
              <a:t>unless presenting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Place all questions in the chat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dirty="0"/>
              <a:t>We will respond to questions within 48 hours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Each call will be recorded for the benefit of leaders unable to participate in person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* For future calls, we will work to share an agenda in advance so that the most appropriate leader can attend from each LEA.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120015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976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290EB-E13C-4986-ACE9-088BE899C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for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FD2D60-3C18-428C-94B9-4C68599E88D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  <a:p>
            <a:r>
              <a:rPr lang="en-US" b="1" u="sng" dirty="0"/>
              <a:t>Assessments/Accountability</a:t>
            </a:r>
            <a:r>
              <a:rPr lang="en-US" dirty="0"/>
              <a:t>:  </a:t>
            </a:r>
          </a:p>
          <a:p>
            <a:pPr lvl="1"/>
            <a:r>
              <a:rPr lang="en-US" dirty="0"/>
              <a:t>Kelly Koenig, Associate Superintendent </a:t>
            </a:r>
            <a:br>
              <a:rPr lang="en-US" dirty="0"/>
            </a:br>
            <a:endParaRPr lang="en-US" dirty="0"/>
          </a:p>
          <a:p>
            <a:r>
              <a:rPr lang="en-US" b="1" u="sng" dirty="0"/>
              <a:t>Public Health</a:t>
            </a:r>
            <a:r>
              <a:rPr lang="en-US" dirty="0"/>
              <a:t>:  </a:t>
            </a:r>
          </a:p>
          <a:p>
            <a:pPr lvl="1"/>
            <a:r>
              <a:rPr lang="en-US" dirty="0"/>
              <a:t>Stephanie Martinez, Arizona Department of Health Services</a:t>
            </a:r>
            <a:br>
              <a:rPr lang="en-US" dirty="0"/>
            </a:br>
            <a:endParaRPr lang="en-US" dirty="0"/>
          </a:p>
          <a:p>
            <a:r>
              <a:rPr lang="en-US" b="1" u="sng" dirty="0"/>
              <a:t>Funding</a:t>
            </a:r>
            <a:r>
              <a:rPr lang="en-US" dirty="0"/>
              <a:t>:  </a:t>
            </a:r>
          </a:p>
          <a:p>
            <a:pPr lvl="1"/>
            <a:r>
              <a:rPr lang="en-US" dirty="0"/>
              <a:t>Callie Kozlak, Associate Superintendent</a:t>
            </a:r>
          </a:p>
          <a:p>
            <a:pPr lvl="1"/>
            <a:r>
              <a:rPr lang="en-US" dirty="0"/>
              <a:t>Ross Begnoche, Chief Financial Officer</a:t>
            </a:r>
            <a:br>
              <a:rPr lang="en-US" dirty="0"/>
            </a:br>
            <a:endParaRPr lang="en-US" dirty="0"/>
          </a:p>
          <a:p>
            <a:r>
              <a:rPr lang="en-US" dirty="0"/>
              <a:t>Survey of Additional Topics from the Field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486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EF3F5-674B-4B03-9F03-93FCF0F97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92163"/>
          </a:xfrm>
        </p:spPr>
        <p:txBody>
          <a:bodyPr anchor="ctr">
            <a:normAutofit/>
          </a:bodyPr>
          <a:lstStyle/>
          <a:p>
            <a:r>
              <a:rPr lang="en-US" dirty="0"/>
              <a:t>Accountability Updates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44BD14BE-E18C-4225-8FDE-7FCD724FB4E7}"/>
              </a:ext>
            </a:extLst>
          </p:cNvPr>
          <p:cNvSpPr txBox="1">
            <a:spLocks/>
          </p:cNvSpPr>
          <p:nvPr/>
        </p:nvSpPr>
        <p:spPr>
          <a:xfrm>
            <a:off x="304800" y="1049338"/>
            <a:ext cx="9882909" cy="528283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dirty="0"/>
              <a:t>Accountability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Federal Accountability -School Improvement labels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ADE will be submitting a waiver request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State Accountability – requires legislative action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385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4346C2B-D3A1-4E14-9322-5788BA568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Accountability Contacts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AA54C7-B524-4087-A0B6-46E1FF86A6E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fontAlgn="base"/>
            <a:r>
              <a:rPr lang="en-US" b="1" dirty="0"/>
              <a:t>Contact</a:t>
            </a:r>
          </a:p>
          <a:p>
            <a:pPr fontAlgn="base"/>
            <a:r>
              <a:rPr lang="en-US" dirty="0"/>
              <a:t>(602) 542-5151</a:t>
            </a:r>
          </a:p>
          <a:p>
            <a:pPr fontAlgn="base"/>
            <a:r>
              <a:rPr lang="en-US" u="sng" dirty="0">
                <a:hlinkClick r:id="rId2"/>
              </a:rPr>
              <a:t>Achieve@azed.gov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589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EF3F5-674B-4B03-9F03-93FCF0F97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92163"/>
          </a:xfrm>
        </p:spPr>
        <p:txBody>
          <a:bodyPr anchor="ctr">
            <a:normAutofit/>
          </a:bodyPr>
          <a:lstStyle/>
          <a:p>
            <a:r>
              <a:rPr lang="en-US" dirty="0"/>
              <a:t>Assessment Updates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44BD14BE-E18C-4225-8FDE-7FCD724FB4E7}"/>
              </a:ext>
            </a:extLst>
          </p:cNvPr>
          <p:cNvSpPr txBox="1">
            <a:spLocks/>
          </p:cNvSpPr>
          <p:nvPr/>
        </p:nvSpPr>
        <p:spPr>
          <a:xfrm>
            <a:off x="304800" y="1049338"/>
            <a:ext cx="8534399" cy="528283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dirty="0"/>
              <a:t>Assessments</a:t>
            </a:r>
            <a:r>
              <a:rPr lang="en-US" b="1" dirty="0"/>
              <a:t> - </a:t>
            </a:r>
            <a:r>
              <a:rPr lang="en-US" sz="1900" dirty="0"/>
              <a:t>No waivers for Assessments </a:t>
            </a:r>
            <a:endParaRPr lang="en-US" sz="1900" b="1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AZELLA – USED guidance emphasizes importance of Spring administration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Test window extended (February 1 – May 21)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Stand alone field test </a:t>
            </a:r>
            <a:r>
              <a:rPr lang="en-US" dirty="0">
                <a:solidFill>
                  <a:srgbClr val="FF0000"/>
                </a:solidFill>
              </a:rPr>
              <a:t>POSTPONED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AZM2 – Last year of administration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Test window has been extended for grades 4-8 and 10</a:t>
            </a:r>
            <a:endParaRPr lang="en-US" dirty="0">
              <a:cs typeface="Calibri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Test window for grade 3 remains unchanged to ensure reporting requirements for Move on When Reading will be met.</a:t>
            </a:r>
            <a:endParaRPr lang="en-US" dirty="0"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AzSCI</a:t>
            </a:r>
            <a:r>
              <a:rPr lang="en-US" dirty="0"/>
              <a:t> and MSAA Science field test- Grades 5, 8, and 11 </a:t>
            </a:r>
            <a:endParaRPr lang="en-US" dirty="0"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MSAA – </a:t>
            </a:r>
            <a:r>
              <a:rPr lang="en-US" dirty="0"/>
              <a:t>Test window March 15 - April 30</a:t>
            </a:r>
            <a:endParaRPr lang="en-US" dirty="0">
              <a:cs typeface="Calibri"/>
            </a:endParaRPr>
          </a:p>
          <a:p>
            <a:pPr algn="ctr"/>
            <a:r>
              <a:rPr lang="en-US" b="1" dirty="0"/>
              <a:t>All  assessments must be in person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414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05F6799-796C-464A-9951-9AA97D112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 Contacts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ED670C-E818-4CA3-AADC-61E2A884379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pPr fontAlgn="base"/>
            <a:r>
              <a:rPr lang="en-US" b="1" dirty="0"/>
              <a:t>Testing Inbox</a:t>
            </a:r>
            <a:endParaRPr lang="en-US" dirty="0"/>
          </a:p>
          <a:p>
            <a:pPr fontAlgn="base"/>
            <a:r>
              <a:rPr lang="en-US" dirty="0"/>
              <a:t>(602) 542-5031</a:t>
            </a:r>
          </a:p>
          <a:p>
            <a:pPr fontAlgn="base"/>
            <a:r>
              <a:rPr lang="en-US" u="sng" dirty="0">
                <a:hlinkClick r:id="rId2"/>
              </a:rPr>
              <a:t>testing@azed.gov</a:t>
            </a:r>
            <a:endParaRPr lang="en-US" dirty="0"/>
          </a:p>
          <a:p>
            <a:pPr fontAlgn="base"/>
            <a:r>
              <a:rPr lang="en-US" b="1" dirty="0"/>
              <a:t>AzM2 Inbox</a:t>
            </a:r>
            <a:endParaRPr lang="en-US" dirty="0"/>
          </a:p>
          <a:p>
            <a:pPr fontAlgn="base"/>
            <a:r>
              <a:rPr lang="en-US" u="sng" dirty="0">
                <a:hlinkClick r:id="rId3"/>
              </a:rPr>
              <a:t>AzM2@azed.gov</a:t>
            </a:r>
            <a:endParaRPr lang="en-US" dirty="0"/>
          </a:p>
          <a:p>
            <a:pPr fontAlgn="base"/>
            <a:r>
              <a:rPr lang="en-US" b="1" dirty="0"/>
              <a:t>AZELLA Inbox</a:t>
            </a:r>
            <a:endParaRPr lang="en-US" dirty="0"/>
          </a:p>
          <a:p>
            <a:pPr fontAlgn="base"/>
            <a:r>
              <a:rPr lang="en-US" u="sng" dirty="0">
                <a:hlinkClick r:id="rId4"/>
              </a:rPr>
              <a:t>azella@azed.gov</a:t>
            </a:r>
            <a:endParaRPr lang="en-US" dirty="0"/>
          </a:p>
          <a:p>
            <a:pPr fontAlgn="base"/>
            <a:r>
              <a:rPr lang="en-US" b="1" dirty="0" err="1"/>
              <a:t>AzSCI</a:t>
            </a:r>
            <a:r>
              <a:rPr lang="en-US" b="1" dirty="0"/>
              <a:t> Inbox</a:t>
            </a:r>
            <a:endParaRPr lang="en-US" dirty="0"/>
          </a:p>
          <a:p>
            <a:pPr fontAlgn="base"/>
            <a:r>
              <a:rPr lang="en-US" u="sng" dirty="0">
                <a:hlinkClick r:id="rId5"/>
              </a:rPr>
              <a:t>AzSCI@azed.gov</a:t>
            </a:r>
            <a:endParaRPr lang="en-US" dirty="0"/>
          </a:p>
          <a:p>
            <a:pPr fontAlgn="base"/>
            <a:r>
              <a:rPr lang="en-US" b="1" dirty="0"/>
              <a:t>Alternate Assessment Inbox</a:t>
            </a:r>
            <a:endParaRPr lang="en-US" dirty="0"/>
          </a:p>
          <a:p>
            <a:pPr fontAlgn="base"/>
            <a:r>
              <a:rPr lang="en-US" u="sng" dirty="0">
                <a:hlinkClick r:id="rId6"/>
              </a:rPr>
              <a:t>AssessingSWDs@azed.gov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95907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9.0&quot;&gt;&lt;object type=&quot;1&quot; unique_id=&quot;10001&quot;&gt;&lt;object type=&quot;8&quot; unique_id=&quot;10076&quot;&gt;&lt;/object&gt;&lt;object type=&quot;2&quot; unique_id=&quot;10077&quot;&gt;&lt;object type=&quot;3&quot; unique_id=&quot;10078&quot;&gt;&lt;property id=&quot;20148&quot; value=&quot;5&quot;/&gt;&lt;property id=&quot;20300&quot; value=&quot;Slide 1 - &amp;quot;Fake Presentation with a longer title than necessary&amp;quot;&quot;/&gt;&lt;property id=&quot;20307&quot; value=&quot;256&quot;/&gt;&lt;/object&gt;&lt;object type=&quot;3&quot; unique_id=&quot;10079&quot;&gt;&lt;property id=&quot;20148&quot; value=&quot;5&quot;/&gt;&lt;property id=&quot;20300&quot; value=&quot;Slide 2 - &amp;quot;Check out this slide title&amp;quot;&quot;/&gt;&lt;property id=&quot;20307&quot; value=&quot;257&quot;/&gt;&lt;/object&gt;&lt;object type=&quot;3&quot; unique_id=&quot;10080&quot;&gt;&lt;property id=&quot;20148&quot; value=&quot;5&quot;/&gt;&lt;property id=&quot;20300&quot; value=&quot;Slide 3 - &amp;quot;Nifty slide title&amp;quot;&quot;/&gt;&lt;property id=&quot;20307&quot; value=&quot;259&quot;/&gt;&lt;/object&gt;&lt;object type=&quot;3&quot; unique_id=&quot;10081&quot;&gt;&lt;property id=&quot;20148&quot; value=&quot;5&quot;/&gt;&lt;property id=&quot;20300&quot; value=&quot;Slide 4 - &amp;quot;Dogs Should Brush Their Teeth&amp;quot;&quot;/&gt;&lt;property id=&quot;20307&quot; value=&quot;260&quot;/&gt;&lt;/object&gt;&lt;object type=&quot;3&quot; unique_id=&quot;10082&quot;&gt;&lt;property id=&quot;20148&quot; value=&quot;5&quot;/&gt;&lt;property id=&quot;20300&quot; value=&quot;Slide 5 - &amp;quot;Penguins do not actually need sweaters&amp;quot;&quot;/&gt;&lt;property id=&quot;20307&quot; value=&quot;261&quot;/&gt;&lt;/object&gt;&lt;/object&gt;&lt;/object&gt;&lt;/database&gt;"/>
  <p:tag name="SECTOMILLISECCONVERTED" val="1"/>
  <p:tag name="ISPRING_RESOURCE_PATHS_HASH_PRESENTER" val="7c92ccd0dabc7a94dc31b3967839ddee7325e46"/>
</p:tagLst>
</file>

<file path=ppt/theme/theme1.xml><?xml version="1.0" encoding="utf-8"?>
<a:theme xmlns:a="http://schemas.openxmlformats.org/drawingml/2006/main" name="NEW ADE PowerPoint Template">
  <a:themeElements>
    <a:clrScheme name="Custom 1">
      <a:dk1>
        <a:sysClr val="windowText" lastClr="000000"/>
      </a:dk1>
      <a:lt1>
        <a:sysClr val="window" lastClr="FFFFFF"/>
      </a:lt1>
      <a:dk2>
        <a:srgbClr val="143F90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E-Slide Title">
      <a:majorFont>
        <a:latin typeface="Franklin Gothic Medium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DE PowerPoint Template - Kathy" id="{FBE07698-9819-472D-8491-B5BE976C722F}" vid="{4DE0B8D9-BB2A-40FA-84AC-F7F1C0B0761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8F55A438CAA749BFA79916C5F1DD64" ma:contentTypeVersion="13" ma:contentTypeDescription="Create a new document." ma:contentTypeScope="" ma:versionID="f0f055c5f9135a34eb29857dec3b2cb4">
  <xsd:schema xmlns:xsd="http://www.w3.org/2001/XMLSchema" xmlns:xs="http://www.w3.org/2001/XMLSchema" xmlns:p="http://schemas.microsoft.com/office/2006/metadata/properties" xmlns:ns3="ac5d5c29-9739-4184-85c5-69484fc575aa" xmlns:ns4="20e454f4-3b14-414b-9f0b-a1f1e5573b61" targetNamespace="http://schemas.microsoft.com/office/2006/metadata/properties" ma:root="true" ma:fieldsID="5569ec220d358fde7de6a3edea2defa8" ns3:_="" ns4:_="">
    <xsd:import namespace="ac5d5c29-9739-4184-85c5-69484fc575aa"/>
    <xsd:import namespace="20e454f4-3b14-414b-9f0b-a1f1e5573b6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5d5c29-9739-4184-85c5-69484fc575a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e454f4-3b14-414b-9f0b-a1f1e5573b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1663A20-AC0D-4B60-B99D-71A0CB7383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BC2ECE7-1E7B-4B2A-BAD6-5784FD5D523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5245C1A-E762-4D12-ACF7-BB0648168A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c5d5c29-9739-4184-85c5-69484fc575aa"/>
    <ds:schemaRef ds:uri="20e454f4-3b14-414b-9f0b-a1f1e5573b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351</Words>
  <Application>Microsoft Office PowerPoint</Application>
  <PresentationFormat>On-screen Show (4:3)</PresentationFormat>
  <Paragraphs>63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Franklin Gothic Medium</vt:lpstr>
      <vt:lpstr>NEW ADE PowerPoint Template</vt:lpstr>
      <vt:lpstr>Education Leaders Call</vt:lpstr>
      <vt:lpstr>PowerPoint Presentation</vt:lpstr>
      <vt:lpstr>Purpose for Weekly Calls</vt:lpstr>
      <vt:lpstr>House Keeping</vt:lpstr>
      <vt:lpstr>Agenda for Today</vt:lpstr>
      <vt:lpstr>Accountability Updates</vt:lpstr>
      <vt:lpstr>Accountability Contacts</vt:lpstr>
      <vt:lpstr>Assessment Updates</vt:lpstr>
      <vt:lpstr>Assessment Contacts</vt:lpstr>
      <vt:lpstr>Public Health</vt:lpstr>
      <vt:lpstr>ESSER 2</vt:lpstr>
      <vt:lpstr>WEEKLY GRANTS STATUS</vt:lpstr>
      <vt:lpstr>Grants Management Contacts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 Leaders Call</dc:title>
  <dc:creator>Wright, Kate</dc:creator>
  <cp:lastModifiedBy>Wright, Kate</cp:lastModifiedBy>
  <cp:revision>1</cp:revision>
  <dcterms:created xsi:type="dcterms:W3CDTF">2021-01-20T21:25:23Z</dcterms:created>
  <dcterms:modified xsi:type="dcterms:W3CDTF">2021-01-20T21:29:52Z</dcterms:modified>
</cp:coreProperties>
</file>