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4"/>
    <p:sldMasterId id="2147483780" r:id="rId5"/>
    <p:sldMasterId id="2147483748" r:id="rId6"/>
  </p:sldMasterIdLst>
  <p:notesMasterIdLst>
    <p:notesMasterId r:id="rId33"/>
  </p:notesMasterIdLst>
  <p:sldIdLst>
    <p:sldId id="260" r:id="rId7"/>
    <p:sldId id="857" r:id="rId8"/>
    <p:sldId id="261" r:id="rId9"/>
    <p:sldId id="877" r:id="rId10"/>
    <p:sldId id="267" r:id="rId11"/>
    <p:sldId id="860" r:id="rId12"/>
    <p:sldId id="859" r:id="rId13"/>
    <p:sldId id="861" r:id="rId14"/>
    <p:sldId id="878" r:id="rId15"/>
    <p:sldId id="862" r:id="rId16"/>
    <p:sldId id="874" r:id="rId17"/>
    <p:sldId id="865" r:id="rId18"/>
    <p:sldId id="866" r:id="rId19"/>
    <p:sldId id="867" r:id="rId20"/>
    <p:sldId id="868" r:id="rId21"/>
    <p:sldId id="875" r:id="rId22"/>
    <p:sldId id="879" r:id="rId23"/>
    <p:sldId id="272" r:id="rId24"/>
    <p:sldId id="271" r:id="rId25"/>
    <p:sldId id="273" r:id="rId26"/>
    <p:sldId id="876" r:id="rId27"/>
    <p:sldId id="870" r:id="rId28"/>
    <p:sldId id="871" r:id="rId29"/>
    <p:sldId id="872" r:id="rId30"/>
    <p:sldId id="873" r:id="rId31"/>
    <p:sldId id="85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gington, Linda" initials="EL" lastIdx="6" clrIdx="0">
    <p:extLst>
      <p:ext uri="{19B8F6BF-5375-455C-9EA6-DF929625EA0E}">
        <p15:presenceInfo xmlns:p15="http://schemas.microsoft.com/office/powerpoint/2012/main" userId="S::linda.edgington@azed.gov::1e7863ad-ff0a-4b40-9869-c9fca0ad8c48" providerId="AD"/>
      </p:ext>
    </p:extLst>
  </p:cmAuthor>
  <p:cmAuthor id="2" name="Finn, Gabriela" initials="FG" lastIdx="2" clrIdx="1">
    <p:extLst>
      <p:ext uri="{19B8F6BF-5375-455C-9EA6-DF929625EA0E}">
        <p15:presenceInfo xmlns:p15="http://schemas.microsoft.com/office/powerpoint/2012/main" userId="S::gabriela.finn@azed.gov::4c9b2d0e-3f8f-4e60-9834-01b7e470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1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CCC114-602A-42CD-AAB1-52F4B922DDC5}" v="1" dt="2020-12-04T19:19:25.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werman, Margaret" userId="a76501d7-c70e-4403-b295-fce718e98e82" providerId="ADAL" clId="{75CCC114-602A-42CD-AAB1-52F4B922DDC5}"/>
    <pc:docChg chg="modSld">
      <pc:chgData name="Bowerman, Margaret" userId="a76501d7-c70e-4403-b295-fce718e98e82" providerId="ADAL" clId="{75CCC114-602A-42CD-AAB1-52F4B922DDC5}" dt="2020-12-04T19:19:25.386" v="0" actId="2711"/>
      <pc:docMkLst>
        <pc:docMk/>
      </pc:docMkLst>
      <pc:sldChg chg="modSp">
        <pc:chgData name="Bowerman, Margaret" userId="a76501d7-c70e-4403-b295-fce718e98e82" providerId="ADAL" clId="{75CCC114-602A-42CD-AAB1-52F4B922DDC5}" dt="2020-12-04T19:19:25.386" v="0" actId="2711"/>
        <pc:sldMkLst>
          <pc:docMk/>
          <pc:sldMk cId="722149877" sldId="877"/>
        </pc:sldMkLst>
        <pc:spChg chg="mod">
          <ac:chgData name="Bowerman, Margaret" userId="a76501d7-c70e-4403-b295-fce718e98e82" providerId="ADAL" clId="{75CCC114-602A-42CD-AAB1-52F4B922DDC5}" dt="2020-12-04T19:19:25.386" v="0" actId="2711"/>
          <ac:spMkLst>
            <pc:docMk/>
            <pc:sldMk cId="722149877" sldId="877"/>
            <ac:spMk id="5" creationId="{2D5C9D59-40EE-4F4A-BDC0-F8AC3549BE8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2A790-5003-4FB6-A6F7-A1C68034EF01}"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6F0E5910-4F5C-4291-8ABE-BB7141EE9341}">
      <dgm:prSet phldrT="[Text]"/>
      <dgm:spPr>
        <a:solidFill>
          <a:srgbClr val="002060"/>
        </a:solidFill>
      </dgm:spPr>
      <dgm:t>
        <a:bodyPr/>
        <a:lstStyle/>
        <a:p>
          <a:r>
            <a:rPr lang="en-US">
              <a:solidFill>
                <a:schemeClr val="bg1"/>
              </a:solidFill>
            </a:rPr>
            <a:t>AzM2</a:t>
          </a:r>
        </a:p>
      </dgm:t>
    </dgm:pt>
    <dgm:pt modelId="{218BFDA9-1772-4AD5-BAE0-9FD9C87CE9A0}" type="parTrans" cxnId="{ED259143-9EE9-44D7-891A-940E59FE9A8B}">
      <dgm:prSet/>
      <dgm:spPr/>
      <dgm:t>
        <a:bodyPr/>
        <a:lstStyle/>
        <a:p>
          <a:endParaRPr lang="en-US"/>
        </a:p>
      </dgm:t>
    </dgm:pt>
    <dgm:pt modelId="{F2EE3F21-6E95-4C2A-817B-5DD8B2CE159C}" type="sibTrans" cxnId="{ED259143-9EE9-44D7-891A-940E59FE9A8B}">
      <dgm:prSet/>
      <dgm:spPr/>
      <dgm:t>
        <a:bodyPr/>
        <a:lstStyle/>
        <a:p>
          <a:endParaRPr lang="en-US"/>
        </a:p>
      </dgm:t>
    </dgm:pt>
    <dgm:pt modelId="{BD873BE2-61A0-48EE-B34A-A620B5AF2A37}">
      <dgm:prSet phldrT="[Text]"/>
      <dgm:spPr/>
      <dgm:t>
        <a:bodyPr/>
        <a:lstStyle/>
        <a:p>
          <a:pPr rtl="0"/>
          <a:r>
            <a:rPr lang="en-US">
              <a:latin typeface="Calibri Light" panose="020F0302020204030204"/>
            </a:rPr>
            <a:t>Previously had 7</a:t>
          </a:r>
          <a:r>
            <a:rPr lang="en-US"/>
            <a:t> items per assessment</a:t>
          </a:r>
        </a:p>
      </dgm:t>
    </dgm:pt>
    <dgm:pt modelId="{F4B1F3A9-6296-48A7-BA7B-CA76667AA16A}" type="parTrans" cxnId="{25CC901F-B718-4761-89FF-2BACCA3F3CC1}">
      <dgm:prSet/>
      <dgm:spPr/>
      <dgm:t>
        <a:bodyPr/>
        <a:lstStyle/>
        <a:p>
          <a:endParaRPr lang="en-US"/>
        </a:p>
      </dgm:t>
    </dgm:pt>
    <dgm:pt modelId="{23FA81E4-4E0B-4DB0-9E97-3A23F35E0430}" type="sibTrans" cxnId="{25CC901F-B718-4761-89FF-2BACCA3F3CC1}">
      <dgm:prSet/>
      <dgm:spPr/>
      <dgm:t>
        <a:bodyPr/>
        <a:lstStyle/>
        <a:p>
          <a:endParaRPr lang="en-US"/>
        </a:p>
      </dgm:t>
    </dgm:pt>
    <dgm:pt modelId="{BD495DE8-2B9F-4C12-A316-B43BC3748C3C}">
      <dgm:prSet phldrT="[Text]"/>
      <dgm:spPr/>
      <dgm:t>
        <a:bodyPr/>
        <a:lstStyle/>
        <a:p>
          <a:pPr rtl="0"/>
          <a:r>
            <a:rPr lang="en-US">
              <a:latin typeface="Calibri Light" panose="020F0302020204030204"/>
            </a:rPr>
            <a:t>Field</a:t>
          </a:r>
          <a:r>
            <a:rPr lang="en-US"/>
            <a:t> test item </a:t>
          </a:r>
          <a:r>
            <a:rPr lang="en-US">
              <a:latin typeface="Calibri Light" panose="020F0302020204030204"/>
            </a:rPr>
            <a:t>do not count</a:t>
          </a:r>
          <a:r>
            <a:rPr lang="en-US"/>
            <a:t> for student score</a:t>
          </a:r>
        </a:p>
      </dgm:t>
    </dgm:pt>
    <dgm:pt modelId="{8E7F99E2-07C7-49C9-9B56-F674376FEFC9}" type="parTrans" cxnId="{A29B619F-A47D-4FC4-93E5-6C5EF482CE2E}">
      <dgm:prSet/>
      <dgm:spPr/>
      <dgm:t>
        <a:bodyPr/>
        <a:lstStyle/>
        <a:p>
          <a:endParaRPr lang="en-US"/>
        </a:p>
      </dgm:t>
    </dgm:pt>
    <dgm:pt modelId="{FEDAC203-EA61-46F7-B9A7-EB5FFE7BCDB3}" type="sibTrans" cxnId="{A29B619F-A47D-4FC4-93E5-6C5EF482CE2E}">
      <dgm:prSet/>
      <dgm:spPr/>
      <dgm:t>
        <a:bodyPr/>
        <a:lstStyle/>
        <a:p>
          <a:endParaRPr lang="en-US"/>
        </a:p>
      </dgm:t>
    </dgm:pt>
    <dgm:pt modelId="{A90A59BC-D0F6-4B0E-9C54-888727DA0E59}">
      <dgm:prSet phldrT="[Text]"/>
      <dgm:spPr>
        <a:solidFill>
          <a:srgbClr val="002060"/>
        </a:solidFill>
      </dgm:spPr>
      <dgm:t>
        <a:bodyPr/>
        <a:lstStyle/>
        <a:p>
          <a:r>
            <a:rPr lang="en-US" err="1">
              <a:solidFill>
                <a:schemeClr val="bg1"/>
              </a:solidFill>
            </a:rPr>
            <a:t>AzSCI</a:t>
          </a:r>
          <a:endParaRPr lang="en-US">
            <a:solidFill>
              <a:schemeClr val="bg1"/>
            </a:solidFill>
          </a:endParaRPr>
        </a:p>
      </dgm:t>
      <dgm:extLst>
        <a:ext uri="{E40237B7-FDA0-4F09-8148-C483321AD2D9}">
          <dgm14:cNvPr xmlns:dgm14="http://schemas.microsoft.com/office/drawing/2010/diagram" id="0" name="" descr="This chart shows the difference between a  new field test and embedded items on an existing assessment. "/>
        </a:ext>
      </dgm:extLst>
    </dgm:pt>
    <dgm:pt modelId="{6EDF9062-A699-4AF2-8B2E-012BA5A42029}" type="parTrans" cxnId="{5F7ACDEE-6FB2-41BA-8016-8BB0311100C8}">
      <dgm:prSet/>
      <dgm:spPr/>
      <dgm:t>
        <a:bodyPr/>
        <a:lstStyle/>
        <a:p>
          <a:endParaRPr lang="en-US"/>
        </a:p>
      </dgm:t>
    </dgm:pt>
    <dgm:pt modelId="{D80593ED-B0B3-4A2B-8702-A74C9DE9214C}" type="sibTrans" cxnId="{5F7ACDEE-6FB2-41BA-8016-8BB0311100C8}">
      <dgm:prSet/>
      <dgm:spPr/>
      <dgm:t>
        <a:bodyPr/>
        <a:lstStyle/>
        <a:p>
          <a:endParaRPr lang="en-US"/>
        </a:p>
      </dgm:t>
    </dgm:pt>
    <dgm:pt modelId="{4A66FA68-43F2-4A2A-B0DC-15213023F36D}">
      <dgm:prSet phldrT="[Text]"/>
      <dgm:spPr/>
      <dgm:t>
        <a:bodyPr/>
        <a:lstStyle/>
        <a:p>
          <a:r>
            <a:rPr lang="en-US"/>
            <a:t>All items are new</a:t>
          </a:r>
        </a:p>
      </dgm:t>
    </dgm:pt>
    <dgm:pt modelId="{2FCACAC6-1E24-42C4-AA00-764D1E680F24}" type="parTrans" cxnId="{4835B895-3ACA-46E1-8A76-D5FE4F0D2CF1}">
      <dgm:prSet/>
      <dgm:spPr/>
      <dgm:t>
        <a:bodyPr/>
        <a:lstStyle/>
        <a:p>
          <a:endParaRPr lang="en-US"/>
        </a:p>
      </dgm:t>
    </dgm:pt>
    <dgm:pt modelId="{78F41B6C-4152-4F7B-9CDC-68346CBF44D3}" type="sibTrans" cxnId="{4835B895-3ACA-46E1-8A76-D5FE4F0D2CF1}">
      <dgm:prSet/>
      <dgm:spPr/>
      <dgm:t>
        <a:bodyPr/>
        <a:lstStyle/>
        <a:p>
          <a:endParaRPr lang="en-US"/>
        </a:p>
      </dgm:t>
    </dgm:pt>
    <dgm:pt modelId="{F15F6E58-6D22-4C5C-AA0B-321AB5ACA2C8}">
      <dgm:prSet phldrT="[Text]" phldr="0"/>
      <dgm:spPr/>
      <dgm:t>
        <a:bodyPr/>
        <a:lstStyle/>
        <a:p>
          <a:pPr rtl="0"/>
          <a:r>
            <a:rPr lang="en-US">
              <a:latin typeface="Calibri Light" panose="020F0302020204030204"/>
            </a:rPr>
            <a:t>No student or school results for the field test</a:t>
          </a:r>
          <a:endParaRPr lang="en-US"/>
        </a:p>
      </dgm:t>
    </dgm:pt>
    <dgm:pt modelId="{B73E8860-7D3D-44F1-928C-DB5E6A0410DB}" type="parTrans" cxnId="{86E12B2C-F601-4F13-8DC0-46A943A49949}">
      <dgm:prSet/>
      <dgm:spPr/>
      <dgm:t>
        <a:bodyPr/>
        <a:lstStyle/>
        <a:p>
          <a:endParaRPr lang="en-US"/>
        </a:p>
      </dgm:t>
    </dgm:pt>
    <dgm:pt modelId="{B021222F-3E45-4AD8-A1B6-F03C2174A589}" type="sibTrans" cxnId="{86E12B2C-F601-4F13-8DC0-46A943A49949}">
      <dgm:prSet/>
      <dgm:spPr/>
      <dgm:t>
        <a:bodyPr/>
        <a:lstStyle/>
        <a:p>
          <a:endParaRPr lang="en-US"/>
        </a:p>
      </dgm:t>
    </dgm:pt>
    <dgm:pt modelId="{244EB06A-BA12-419C-9049-F8243D3B1729}">
      <dgm:prSet phldrT="[Text]"/>
      <dgm:spPr/>
      <dgm:t>
        <a:bodyPr/>
        <a:lstStyle/>
        <a:p>
          <a:pPr rtl="0"/>
          <a:r>
            <a:rPr lang="en-US"/>
            <a:t>Last year of contract; </a:t>
          </a:r>
          <a:r>
            <a:rPr lang="en-US">
              <a:latin typeface="Calibri Light" panose="020F0302020204030204"/>
            </a:rPr>
            <a:t>no embedded</a:t>
          </a:r>
          <a:r>
            <a:rPr lang="en-US"/>
            <a:t> items</a:t>
          </a:r>
          <a:r>
            <a:rPr lang="en-US">
              <a:latin typeface="Calibri Light" panose="020F0302020204030204"/>
            </a:rPr>
            <a:t> this year</a:t>
          </a:r>
          <a:endParaRPr lang="en-US"/>
        </a:p>
      </dgm:t>
    </dgm:pt>
    <dgm:pt modelId="{504972A0-0D6C-4A22-96AA-19F6DB794D51}" type="parTrans" cxnId="{0E981DC8-1D49-43F8-9D63-1708A3E79713}">
      <dgm:prSet/>
      <dgm:spPr/>
      <dgm:t>
        <a:bodyPr/>
        <a:lstStyle/>
        <a:p>
          <a:endParaRPr lang="en-US"/>
        </a:p>
      </dgm:t>
    </dgm:pt>
    <dgm:pt modelId="{745DED5E-D0D2-49EE-B295-08CC0AFA3C7C}" type="sibTrans" cxnId="{0E981DC8-1D49-43F8-9D63-1708A3E79713}">
      <dgm:prSet/>
      <dgm:spPr/>
      <dgm:t>
        <a:bodyPr/>
        <a:lstStyle/>
        <a:p>
          <a:endParaRPr lang="en-US"/>
        </a:p>
      </dgm:t>
    </dgm:pt>
    <dgm:pt modelId="{867723DB-E0AC-4549-ACEF-4B0ABE180439}">
      <dgm:prSet phldrT="[Text]"/>
      <dgm:spPr/>
      <dgm:t>
        <a:bodyPr/>
        <a:lstStyle/>
        <a:p>
          <a:r>
            <a:rPr lang="en-US"/>
            <a:t>First year of contract; entire field test</a:t>
          </a:r>
        </a:p>
      </dgm:t>
    </dgm:pt>
    <dgm:pt modelId="{926BE48B-6074-4036-A365-2F1C222264F8}" type="parTrans" cxnId="{5417296C-1053-4F16-BBC9-7E972FA29959}">
      <dgm:prSet/>
      <dgm:spPr/>
      <dgm:t>
        <a:bodyPr/>
        <a:lstStyle/>
        <a:p>
          <a:endParaRPr lang="en-US"/>
        </a:p>
      </dgm:t>
    </dgm:pt>
    <dgm:pt modelId="{07341F27-28C6-4DFD-8394-AE79AC3C1A05}" type="sibTrans" cxnId="{5417296C-1053-4F16-BBC9-7E972FA29959}">
      <dgm:prSet/>
      <dgm:spPr/>
      <dgm:t>
        <a:bodyPr/>
        <a:lstStyle/>
        <a:p>
          <a:endParaRPr lang="en-US"/>
        </a:p>
      </dgm:t>
    </dgm:pt>
    <dgm:pt modelId="{C4A4B70C-6B69-49DD-AF10-84192B842360}">
      <dgm:prSet phldr="0"/>
      <dgm:spPr/>
      <dgm:t>
        <a:bodyPr/>
        <a:lstStyle/>
        <a:p>
          <a:r>
            <a:rPr lang="en-US">
              <a:latin typeface="Calibri Light" panose="020F0302020204030204"/>
            </a:rPr>
            <a:t>AASA</a:t>
          </a:r>
        </a:p>
      </dgm:t>
    </dgm:pt>
    <dgm:pt modelId="{32229FE1-6CA8-4B80-9E0E-F22ED7E3F743}" type="parTrans" cxnId="{06D57185-2C72-491B-A093-0B970D6AEAA0}">
      <dgm:prSet/>
      <dgm:spPr/>
    </dgm:pt>
    <dgm:pt modelId="{E36DB7AF-E18A-4E8B-B04E-BCEBE87A2976}" type="sibTrans" cxnId="{06D57185-2C72-491B-A093-0B970D6AEAA0}">
      <dgm:prSet/>
      <dgm:spPr/>
    </dgm:pt>
    <dgm:pt modelId="{EEE8A760-7346-46A8-A750-9625A1671801}">
      <dgm:prSet phldr="0"/>
      <dgm:spPr/>
      <dgm:t>
        <a:bodyPr/>
        <a:lstStyle/>
        <a:p>
          <a:pPr rtl="0"/>
          <a:r>
            <a:rPr lang="en-US">
              <a:latin typeface="Calibri Light" panose="020F0302020204030204"/>
            </a:rPr>
            <a:t>Under Development –  2020-2021</a:t>
          </a:r>
        </a:p>
      </dgm:t>
    </dgm:pt>
    <dgm:pt modelId="{CB427521-2ECC-4B54-A58D-BE31E9A481D4}" type="parTrans" cxnId="{6C59B1A6-1558-4716-B4DA-2C88D59F5E41}">
      <dgm:prSet/>
      <dgm:spPr/>
    </dgm:pt>
    <dgm:pt modelId="{3670829D-156B-4207-B959-B25CC4236890}" type="sibTrans" cxnId="{6C59B1A6-1558-4716-B4DA-2C88D59F5E41}">
      <dgm:prSet/>
      <dgm:spPr/>
    </dgm:pt>
    <dgm:pt modelId="{AB26543A-8CC3-4A9D-909F-99BB6DE90060}">
      <dgm:prSet phldr="0"/>
      <dgm:spPr/>
      <dgm:t>
        <a:bodyPr/>
        <a:lstStyle/>
        <a:p>
          <a:pPr rtl="0"/>
          <a:r>
            <a:rPr lang="en-US"/>
            <a:t>Operational test – Spring 2022</a:t>
          </a:r>
          <a:r>
            <a:rPr lang="en-US">
              <a:latin typeface="Calibri Light" panose="020F0302020204030204"/>
            </a:rPr>
            <a:t> </a:t>
          </a:r>
        </a:p>
      </dgm:t>
    </dgm:pt>
    <dgm:pt modelId="{E1F991AE-98E6-48C3-A2DB-41DCF5C9B0E1}" type="parTrans" cxnId="{EC8E5160-98FB-497B-AA92-EB3B14426E88}">
      <dgm:prSet/>
      <dgm:spPr/>
    </dgm:pt>
    <dgm:pt modelId="{4C4B2881-E8CF-4FC5-A7A6-733A0AEBE8A0}" type="sibTrans" cxnId="{EC8E5160-98FB-497B-AA92-EB3B14426E88}">
      <dgm:prSet/>
      <dgm:spPr/>
    </dgm:pt>
    <dgm:pt modelId="{37E8D09A-F718-45F3-9983-8EDAE27AEF3A}" type="pres">
      <dgm:prSet presAssocID="{E722A790-5003-4FB6-A6F7-A1C68034EF01}" presName="theList" presStyleCnt="0">
        <dgm:presLayoutVars>
          <dgm:dir/>
          <dgm:animLvl val="lvl"/>
          <dgm:resizeHandles val="exact"/>
        </dgm:presLayoutVars>
      </dgm:prSet>
      <dgm:spPr/>
    </dgm:pt>
    <dgm:pt modelId="{8898DBD9-BA41-4AAA-AD66-32D2E1537041}" type="pres">
      <dgm:prSet presAssocID="{6F0E5910-4F5C-4291-8ABE-BB7141EE9341}" presName="compNode" presStyleCnt="0"/>
      <dgm:spPr/>
    </dgm:pt>
    <dgm:pt modelId="{BB2065D3-59EA-4AF3-8AAA-80B18CA71B75}" type="pres">
      <dgm:prSet presAssocID="{6F0E5910-4F5C-4291-8ABE-BB7141EE9341}" presName="aNode" presStyleLbl="bgShp" presStyleIdx="0" presStyleCnt="3"/>
      <dgm:spPr/>
    </dgm:pt>
    <dgm:pt modelId="{CFA6895A-5343-4A40-9096-4D20DBA63C1F}" type="pres">
      <dgm:prSet presAssocID="{6F0E5910-4F5C-4291-8ABE-BB7141EE9341}" presName="textNode" presStyleLbl="bgShp" presStyleIdx="0" presStyleCnt="3"/>
      <dgm:spPr/>
    </dgm:pt>
    <dgm:pt modelId="{08E8118A-91C7-4CD4-A801-6B4671281F2F}" type="pres">
      <dgm:prSet presAssocID="{6F0E5910-4F5C-4291-8ABE-BB7141EE9341}" presName="compChildNode" presStyleCnt="0"/>
      <dgm:spPr/>
    </dgm:pt>
    <dgm:pt modelId="{CF781854-C8AA-4E2B-BF32-57DEBA50FC9A}" type="pres">
      <dgm:prSet presAssocID="{6F0E5910-4F5C-4291-8ABE-BB7141EE9341}" presName="theInnerList" presStyleCnt="0"/>
      <dgm:spPr/>
    </dgm:pt>
    <dgm:pt modelId="{27D77274-217F-4A3A-B12C-5A9B9AF812E2}" type="pres">
      <dgm:prSet presAssocID="{244EB06A-BA12-419C-9049-F8243D3B1729}" presName="childNode" presStyleLbl="node1" presStyleIdx="0" presStyleCnt="8">
        <dgm:presLayoutVars>
          <dgm:bulletEnabled val="1"/>
        </dgm:presLayoutVars>
      </dgm:prSet>
      <dgm:spPr/>
    </dgm:pt>
    <dgm:pt modelId="{ED83359A-99FF-41FE-A4B8-E37E5BBFEB8B}" type="pres">
      <dgm:prSet presAssocID="{244EB06A-BA12-419C-9049-F8243D3B1729}" presName="aSpace2" presStyleCnt="0"/>
      <dgm:spPr/>
    </dgm:pt>
    <dgm:pt modelId="{11A82318-F61E-4BED-85DD-3B8D1F968832}" type="pres">
      <dgm:prSet presAssocID="{BD873BE2-61A0-48EE-B34A-A620B5AF2A37}" presName="childNode" presStyleLbl="node1" presStyleIdx="1" presStyleCnt="8">
        <dgm:presLayoutVars>
          <dgm:bulletEnabled val="1"/>
        </dgm:presLayoutVars>
      </dgm:prSet>
      <dgm:spPr/>
    </dgm:pt>
    <dgm:pt modelId="{5AFCAF65-0C55-431B-89B3-BF2EFD2C6B5B}" type="pres">
      <dgm:prSet presAssocID="{BD873BE2-61A0-48EE-B34A-A620B5AF2A37}" presName="aSpace2" presStyleCnt="0"/>
      <dgm:spPr/>
    </dgm:pt>
    <dgm:pt modelId="{DF33AA1D-8B37-445F-B93F-319F7B2DA94A}" type="pres">
      <dgm:prSet presAssocID="{BD495DE8-2B9F-4C12-A316-B43BC3748C3C}" presName="childNode" presStyleLbl="node1" presStyleIdx="2" presStyleCnt="8">
        <dgm:presLayoutVars>
          <dgm:bulletEnabled val="1"/>
        </dgm:presLayoutVars>
      </dgm:prSet>
      <dgm:spPr/>
    </dgm:pt>
    <dgm:pt modelId="{E6DA6E4C-64E7-41DB-8DCE-F657E0FC751F}" type="pres">
      <dgm:prSet presAssocID="{6F0E5910-4F5C-4291-8ABE-BB7141EE9341}" presName="aSpace" presStyleCnt="0"/>
      <dgm:spPr/>
    </dgm:pt>
    <dgm:pt modelId="{35F24018-1F5A-4F1E-BC83-F32F07A3F083}" type="pres">
      <dgm:prSet presAssocID="{A90A59BC-D0F6-4B0E-9C54-888727DA0E59}" presName="compNode" presStyleCnt="0"/>
      <dgm:spPr/>
    </dgm:pt>
    <dgm:pt modelId="{81FF7879-5769-40E6-90C7-F2FCFC396738}" type="pres">
      <dgm:prSet presAssocID="{A90A59BC-D0F6-4B0E-9C54-888727DA0E59}" presName="aNode" presStyleLbl="bgShp" presStyleIdx="1" presStyleCnt="3"/>
      <dgm:spPr/>
    </dgm:pt>
    <dgm:pt modelId="{0CF2545F-B18D-4623-90AF-5C1E0547AB5E}" type="pres">
      <dgm:prSet presAssocID="{A90A59BC-D0F6-4B0E-9C54-888727DA0E59}" presName="textNode" presStyleLbl="bgShp" presStyleIdx="1" presStyleCnt="3"/>
      <dgm:spPr/>
    </dgm:pt>
    <dgm:pt modelId="{27A08BAC-110D-4181-BB1A-8A09485A19E1}" type="pres">
      <dgm:prSet presAssocID="{A90A59BC-D0F6-4B0E-9C54-888727DA0E59}" presName="compChildNode" presStyleCnt="0"/>
      <dgm:spPr/>
    </dgm:pt>
    <dgm:pt modelId="{5AAC3CD1-C3AC-41B6-B523-ADE7B0253A47}" type="pres">
      <dgm:prSet presAssocID="{A90A59BC-D0F6-4B0E-9C54-888727DA0E59}" presName="theInnerList" presStyleCnt="0"/>
      <dgm:spPr/>
    </dgm:pt>
    <dgm:pt modelId="{B410457D-428F-4E4A-AE71-81AE55EA25F2}" type="pres">
      <dgm:prSet presAssocID="{867723DB-E0AC-4549-ACEF-4B0ABE180439}" presName="childNode" presStyleLbl="node1" presStyleIdx="3" presStyleCnt="8">
        <dgm:presLayoutVars>
          <dgm:bulletEnabled val="1"/>
        </dgm:presLayoutVars>
      </dgm:prSet>
      <dgm:spPr/>
    </dgm:pt>
    <dgm:pt modelId="{31A14567-A6FE-4F7F-877E-119E7DF55C6C}" type="pres">
      <dgm:prSet presAssocID="{867723DB-E0AC-4549-ACEF-4B0ABE180439}" presName="aSpace2" presStyleCnt="0"/>
      <dgm:spPr/>
    </dgm:pt>
    <dgm:pt modelId="{31C7E9E8-2127-4D23-9221-9160D2F71118}" type="pres">
      <dgm:prSet presAssocID="{4A66FA68-43F2-4A2A-B0DC-15213023F36D}" presName="childNode" presStyleLbl="node1" presStyleIdx="4" presStyleCnt="8">
        <dgm:presLayoutVars>
          <dgm:bulletEnabled val="1"/>
        </dgm:presLayoutVars>
      </dgm:prSet>
      <dgm:spPr/>
    </dgm:pt>
    <dgm:pt modelId="{B3F2C473-6ADA-4C23-9FCA-88AFCB5CFB62}" type="pres">
      <dgm:prSet presAssocID="{4A66FA68-43F2-4A2A-B0DC-15213023F36D}" presName="aSpace2" presStyleCnt="0"/>
      <dgm:spPr/>
    </dgm:pt>
    <dgm:pt modelId="{95BA7C36-9BD9-4482-9E7C-DDC06E4C681C}" type="pres">
      <dgm:prSet presAssocID="{F15F6E58-6D22-4C5C-AA0B-321AB5ACA2C8}" presName="childNode" presStyleLbl="node1" presStyleIdx="5" presStyleCnt="8">
        <dgm:presLayoutVars>
          <dgm:bulletEnabled val="1"/>
        </dgm:presLayoutVars>
      </dgm:prSet>
      <dgm:spPr/>
    </dgm:pt>
    <dgm:pt modelId="{E6B6BC02-DE5F-4CF1-9EF2-9314B86823FF}" type="pres">
      <dgm:prSet presAssocID="{A90A59BC-D0F6-4B0E-9C54-888727DA0E59}" presName="aSpace" presStyleCnt="0"/>
      <dgm:spPr/>
    </dgm:pt>
    <dgm:pt modelId="{9ED898C3-BDA7-4F13-AD02-82CA0F19457E}" type="pres">
      <dgm:prSet presAssocID="{C4A4B70C-6B69-49DD-AF10-84192B842360}" presName="compNode" presStyleCnt="0"/>
      <dgm:spPr/>
    </dgm:pt>
    <dgm:pt modelId="{3695674E-3A16-4201-8B86-09E869F9661D}" type="pres">
      <dgm:prSet presAssocID="{C4A4B70C-6B69-49DD-AF10-84192B842360}" presName="aNode" presStyleLbl="bgShp" presStyleIdx="2" presStyleCnt="3"/>
      <dgm:spPr/>
    </dgm:pt>
    <dgm:pt modelId="{7987C709-44FF-4A85-BCD9-63C089B679E0}" type="pres">
      <dgm:prSet presAssocID="{C4A4B70C-6B69-49DD-AF10-84192B842360}" presName="textNode" presStyleLbl="bgShp" presStyleIdx="2" presStyleCnt="3"/>
      <dgm:spPr/>
    </dgm:pt>
    <dgm:pt modelId="{9B7EE09E-37FB-447B-AB41-17BB561692B2}" type="pres">
      <dgm:prSet presAssocID="{C4A4B70C-6B69-49DD-AF10-84192B842360}" presName="compChildNode" presStyleCnt="0"/>
      <dgm:spPr/>
    </dgm:pt>
    <dgm:pt modelId="{EDA9971F-118D-4A23-816A-C0FC02B0F91C}" type="pres">
      <dgm:prSet presAssocID="{C4A4B70C-6B69-49DD-AF10-84192B842360}" presName="theInnerList" presStyleCnt="0"/>
      <dgm:spPr/>
    </dgm:pt>
    <dgm:pt modelId="{7F8BE3FF-3B8C-40EC-8EC5-5A11BB4DB458}" type="pres">
      <dgm:prSet presAssocID="{EEE8A760-7346-46A8-A750-9625A1671801}" presName="childNode" presStyleLbl="node1" presStyleIdx="6" presStyleCnt="8">
        <dgm:presLayoutVars>
          <dgm:bulletEnabled val="1"/>
        </dgm:presLayoutVars>
      </dgm:prSet>
      <dgm:spPr/>
    </dgm:pt>
    <dgm:pt modelId="{89086C2C-9736-4A35-9A4B-C4148EDB265D}" type="pres">
      <dgm:prSet presAssocID="{EEE8A760-7346-46A8-A750-9625A1671801}" presName="aSpace2" presStyleCnt="0"/>
      <dgm:spPr/>
    </dgm:pt>
    <dgm:pt modelId="{E2484724-D0CA-43C3-A178-228EB14288A7}" type="pres">
      <dgm:prSet presAssocID="{AB26543A-8CC3-4A9D-909F-99BB6DE90060}" presName="childNode" presStyleLbl="node1" presStyleIdx="7" presStyleCnt="8">
        <dgm:presLayoutVars>
          <dgm:bulletEnabled val="1"/>
        </dgm:presLayoutVars>
      </dgm:prSet>
      <dgm:spPr/>
    </dgm:pt>
  </dgm:ptLst>
  <dgm:cxnLst>
    <dgm:cxn modelId="{605DC316-E246-401F-BAF9-5141221C2145}" type="presOf" srcId="{A90A59BC-D0F6-4B0E-9C54-888727DA0E59}" destId="{0CF2545F-B18D-4623-90AF-5C1E0547AB5E}" srcOrd="1" destOrd="0" presId="urn:microsoft.com/office/officeart/2005/8/layout/lProcess2"/>
    <dgm:cxn modelId="{5481DC1C-2E9D-44CB-BF7B-64D07C849DEF}" type="presOf" srcId="{BD495DE8-2B9F-4C12-A316-B43BC3748C3C}" destId="{DF33AA1D-8B37-445F-B93F-319F7B2DA94A}" srcOrd="0" destOrd="0" presId="urn:microsoft.com/office/officeart/2005/8/layout/lProcess2"/>
    <dgm:cxn modelId="{25CC901F-B718-4761-89FF-2BACCA3F3CC1}" srcId="{6F0E5910-4F5C-4291-8ABE-BB7141EE9341}" destId="{BD873BE2-61A0-48EE-B34A-A620B5AF2A37}" srcOrd="1" destOrd="0" parTransId="{F4B1F3A9-6296-48A7-BA7B-CA76667AA16A}" sibTransId="{23FA81E4-4E0B-4DB0-9E97-3A23F35E0430}"/>
    <dgm:cxn modelId="{60295D2A-20E5-4D68-8402-6DD605ECAFEE}" type="presOf" srcId="{6F0E5910-4F5C-4291-8ABE-BB7141EE9341}" destId="{BB2065D3-59EA-4AF3-8AAA-80B18CA71B75}" srcOrd="0" destOrd="0" presId="urn:microsoft.com/office/officeart/2005/8/layout/lProcess2"/>
    <dgm:cxn modelId="{86E12B2C-F601-4F13-8DC0-46A943A49949}" srcId="{A90A59BC-D0F6-4B0E-9C54-888727DA0E59}" destId="{F15F6E58-6D22-4C5C-AA0B-321AB5ACA2C8}" srcOrd="2" destOrd="0" parTransId="{B73E8860-7D3D-44F1-928C-DB5E6A0410DB}" sibTransId="{B021222F-3E45-4AD8-A1B6-F03C2174A589}"/>
    <dgm:cxn modelId="{11AD612C-7DB4-4226-8FB0-A07861F0412C}" type="presOf" srcId="{867723DB-E0AC-4549-ACEF-4B0ABE180439}" destId="{B410457D-428F-4E4A-AE71-81AE55EA25F2}" srcOrd="0" destOrd="0" presId="urn:microsoft.com/office/officeart/2005/8/layout/lProcess2"/>
    <dgm:cxn modelId="{B296F93B-0874-4D70-9C77-DC83B5C199BE}" type="presOf" srcId="{A90A59BC-D0F6-4B0E-9C54-888727DA0E59}" destId="{81FF7879-5769-40E6-90C7-F2FCFC396738}" srcOrd="0" destOrd="0" presId="urn:microsoft.com/office/officeart/2005/8/layout/lProcess2"/>
    <dgm:cxn modelId="{C971FB5D-BA5B-43B7-8536-C28448F95DC0}" type="presOf" srcId="{4A66FA68-43F2-4A2A-B0DC-15213023F36D}" destId="{31C7E9E8-2127-4D23-9221-9160D2F71118}" srcOrd="0" destOrd="0" presId="urn:microsoft.com/office/officeart/2005/8/layout/lProcess2"/>
    <dgm:cxn modelId="{EC8E5160-98FB-497B-AA92-EB3B14426E88}" srcId="{C4A4B70C-6B69-49DD-AF10-84192B842360}" destId="{AB26543A-8CC3-4A9D-909F-99BB6DE90060}" srcOrd="1" destOrd="0" parTransId="{E1F991AE-98E6-48C3-A2DB-41DCF5C9B0E1}" sibTransId="{4C4B2881-E8CF-4FC5-A7A6-733A0AEBE8A0}"/>
    <dgm:cxn modelId="{BC2E6F61-C7E6-4A7D-8938-1F04031F41DB}" type="presOf" srcId="{EEE8A760-7346-46A8-A750-9625A1671801}" destId="{7F8BE3FF-3B8C-40EC-8EC5-5A11BB4DB458}" srcOrd="0" destOrd="0" presId="urn:microsoft.com/office/officeart/2005/8/layout/lProcess2"/>
    <dgm:cxn modelId="{ED259143-9EE9-44D7-891A-940E59FE9A8B}" srcId="{E722A790-5003-4FB6-A6F7-A1C68034EF01}" destId="{6F0E5910-4F5C-4291-8ABE-BB7141EE9341}" srcOrd="0" destOrd="0" parTransId="{218BFDA9-1772-4AD5-BAE0-9FD9C87CE9A0}" sibTransId="{F2EE3F21-6E95-4C2A-817B-5DD8B2CE159C}"/>
    <dgm:cxn modelId="{99776C67-A82F-4C18-B708-70486B2DC8CB}" type="presOf" srcId="{244EB06A-BA12-419C-9049-F8243D3B1729}" destId="{27D77274-217F-4A3A-B12C-5A9B9AF812E2}" srcOrd="0" destOrd="0" presId="urn:microsoft.com/office/officeart/2005/8/layout/lProcess2"/>
    <dgm:cxn modelId="{0958AB68-3095-4830-A33B-7CBBFFCCAD87}" type="presOf" srcId="{C4A4B70C-6B69-49DD-AF10-84192B842360}" destId="{3695674E-3A16-4201-8B86-09E869F9661D}" srcOrd="0" destOrd="0" presId="urn:microsoft.com/office/officeart/2005/8/layout/lProcess2"/>
    <dgm:cxn modelId="{5417296C-1053-4F16-BBC9-7E972FA29959}" srcId="{A90A59BC-D0F6-4B0E-9C54-888727DA0E59}" destId="{867723DB-E0AC-4549-ACEF-4B0ABE180439}" srcOrd="0" destOrd="0" parTransId="{926BE48B-6074-4036-A365-2F1C222264F8}" sibTransId="{07341F27-28C6-4DFD-8394-AE79AC3C1A05}"/>
    <dgm:cxn modelId="{A97F6373-FB9D-4966-851C-5C673373A6E3}" type="presOf" srcId="{F15F6E58-6D22-4C5C-AA0B-321AB5ACA2C8}" destId="{95BA7C36-9BD9-4482-9E7C-DDC06E4C681C}" srcOrd="0" destOrd="0" presId="urn:microsoft.com/office/officeart/2005/8/layout/lProcess2"/>
    <dgm:cxn modelId="{11EFEE7D-8DB1-4216-B3FC-ACF67E027787}" type="presOf" srcId="{6F0E5910-4F5C-4291-8ABE-BB7141EE9341}" destId="{CFA6895A-5343-4A40-9096-4D20DBA63C1F}" srcOrd="1" destOrd="0" presId="urn:microsoft.com/office/officeart/2005/8/layout/lProcess2"/>
    <dgm:cxn modelId="{06D57185-2C72-491B-A093-0B970D6AEAA0}" srcId="{E722A790-5003-4FB6-A6F7-A1C68034EF01}" destId="{C4A4B70C-6B69-49DD-AF10-84192B842360}" srcOrd="2" destOrd="0" parTransId="{32229FE1-6CA8-4B80-9E0E-F22ED7E3F743}" sibTransId="{E36DB7AF-E18A-4E8B-B04E-BCEBE87A2976}"/>
    <dgm:cxn modelId="{4835B895-3ACA-46E1-8A76-D5FE4F0D2CF1}" srcId="{A90A59BC-D0F6-4B0E-9C54-888727DA0E59}" destId="{4A66FA68-43F2-4A2A-B0DC-15213023F36D}" srcOrd="1" destOrd="0" parTransId="{2FCACAC6-1E24-42C4-AA00-764D1E680F24}" sibTransId="{78F41B6C-4152-4F7B-9CDC-68346CBF44D3}"/>
    <dgm:cxn modelId="{4B543D9D-E9D0-480C-8A69-5770033BC873}" type="presOf" srcId="{BD873BE2-61A0-48EE-B34A-A620B5AF2A37}" destId="{11A82318-F61E-4BED-85DD-3B8D1F968832}" srcOrd="0" destOrd="0" presId="urn:microsoft.com/office/officeart/2005/8/layout/lProcess2"/>
    <dgm:cxn modelId="{4B4C2D9F-3FA4-4711-82FF-C713FA840758}" type="presOf" srcId="{AB26543A-8CC3-4A9D-909F-99BB6DE90060}" destId="{E2484724-D0CA-43C3-A178-228EB14288A7}" srcOrd="0" destOrd="0" presId="urn:microsoft.com/office/officeart/2005/8/layout/lProcess2"/>
    <dgm:cxn modelId="{A29B619F-A47D-4FC4-93E5-6C5EF482CE2E}" srcId="{6F0E5910-4F5C-4291-8ABE-BB7141EE9341}" destId="{BD495DE8-2B9F-4C12-A316-B43BC3748C3C}" srcOrd="2" destOrd="0" parTransId="{8E7F99E2-07C7-49C9-9B56-F674376FEFC9}" sibTransId="{FEDAC203-EA61-46F7-B9A7-EB5FFE7BCDB3}"/>
    <dgm:cxn modelId="{6C59B1A6-1558-4716-B4DA-2C88D59F5E41}" srcId="{C4A4B70C-6B69-49DD-AF10-84192B842360}" destId="{EEE8A760-7346-46A8-A750-9625A1671801}" srcOrd="0" destOrd="0" parTransId="{CB427521-2ECC-4B54-A58D-BE31E9A481D4}" sibTransId="{3670829D-156B-4207-B959-B25CC4236890}"/>
    <dgm:cxn modelId="{8A5E75B2-B6FF-4995-9B95-2FCA88B6676F}" type="presOf" srcId="{E722A790-5003-4FB6-A6F7-A1C68034EF01}" destId="{37E8D09A-F718-45F3-9983-8EDAE27AEF3A}" srcOrd="0" destOrd="0" presId="urn:microsoft.com/office/officeart/2005/8/layout/lProcess2"/>
    <dgm:cxn modelId="{0E981DC8-1D49-43F8-9D63-1708A3E79713}" srcId="{6F0E5910-4F5C-4291-8ABE-BB7141EE9341}" destId="{244EB06A-BA12-419C-9049-F8243D3B1729}" srcOrd="0" destOrd="0" parTransId="{504972A0-0D6C-4A22-96AA-19F6DB794D51}" sibTransId="{745DED5E-D0D2-49EE-B295-08CC0AFA3C7C}"/>
    <dgm:cxn modelId="{5F7ACDEE-6FB2-41BA-8016-8BB0311100C8}" srcId="{E722A790-5003-4FB6-A6F7-A1C68034EF01}" destId="{A90A59BC-D0F6-4B0E-9C54-888727DA0E59}" srcOrd="1" destOrd="0" parTransId="{6EDF9062-A699-4AF2-8B2E-012BA5A42029}" sibTransId="{D80593ED-B0B3-4A2B-8702-A74C9DE9214C}"/>
    <dgm:cxn modelId="{47E758F3-A989-4696-A3E5-05D6FB290856}" type="presOf" srcId="{C4A4B70C-6B69-49DD-AF10-84192B842360}" destId="{7987C709-44FF-4A85-BCD9-63C089B679E0}" srcOrd="1" destOrd="0" presId="urn:microsoft.com/office/officeart/2005/8/layout/lProcess2"/>
    <dgm:cxn modelId="{3E46CE5B-4A3E-4556-B1A6-E8FBA94DBF51}" type="presParOf" srcId="{37E8D09A-F718-45F3-9983-8EDAE27AEF3A}" destId="{8898DBD9-BA41-4AAA-AD66-32D2E1537041}" srcOrd="0" destOrd="0" presId="urn:microsoft.com/office/officeart/2005/8/layout/lProcess2"/>
    <dgm:cxn modelId="{66174DAD-4445-417F-9C45-CA13AB901622}" type="presParOf" srcId="{8898DBD9-BA41-4AAA-AD66-32D2E1537041}" destId="{BB2065D3-59EA-4AF3-8AAA-80B18CA71B75}" srcOrd="0" destOrd="0" presId="urn:microsoft.com/office/officeart/2005/8/layout/lProcess2"/>
    <dgm:cxn modelId="{8AD3A1B9-A36A-47FE-9EF5-CF876769A12A}" type="presParOf" srcId="{8898DBD9-BA41-4AAA-AD66-32D2E1537041}" destId="{CFA6895A-5343-4A40-9096-4D20DBA63C1F}" srcOrd="1" destOrd="0" presId="urn:microsoft.com/office/officeart/2005/8/layout/lProcess2"/>
    <dgm:cxn modelId="{1043C3AE-A689-4328-B885-1DF7D662CB72}" type="presParOf" srcId="{8898DBD9-BA41-4AAA-AD66-32D2E1537041}" destId="{08E8118A-91C7-4CD4-A801-6B4671281F2F}" srcOrd="2" destOrd="0" presId="urn:microsoft.com/office/officeart/2005/8/layout/lProcess2"/>
    <dgm:cxn modelId="{DAC54435-B948-4F03-885E-D764E050158C}" type="presParOf" srcId="{08E8118A-91C7-4CD4-A801-6B4671281F2F}" destId="{CF781854-C8AA-4E2B-BF32-57DEBA50FC9A}" srcOrd="0" destOrd="0" presId="urn:microsoft.com/office/officeart/2005/8/layout/lProcess2"/>
    <dgm:cxn modelId="{D2DDFD1F-F60F-4AE1-B4CF-664036EEF23E}" type="presParOf" srcId="{CF781854-C8AA-4E2B-BF32-57DEBA50FC9A}" destId="{27D77274-217F-4A3A-B12C-5A9B9AF812E2}" srcOrd="0" destOrd="0" presId="urn:microsoft.com/office/officeart/2005/8/layout/lProcess2"/>
    <dgm:cxn modelId="{E2967FA0-90B0-40F1-BE10-676F8EA1ECAA}" type="presParOf" srcId="{CF781854-C8AA-4E2B-BF32-57DEBA50FC9A}" destId="{ED83359A-99FF-41FE-A4B8-E37E5BBFEB8B}" srcOrd="1" destOrd="0" presId="urn:microsoft.com/office/officeart/2005/8/layout/lProcess2"/>
    <dgm:cxn modelId="{42701D9C-0284-42DF-BE6F-1066C6A7668F}" type="presParOf" srcId="{CF781854-C8AA-4E2B-BF32-57DEBA50FC9A}" destId="{11A82318-F61E-4BED-85DD-3B8D1F968832}" srcOrd="2" destOrd="0" presId="urn:microsoft.com/office/officeart/2005/8/layout/lProcess2"/>
    <dgm:cxn modelId="{22BFEAA8-763F-481A-B568-09722F5A552C}" type="presParOf" srcId="{CF781854-C8AA-4E2B-BF32-57DEBA50FC9A}" destId="{5AFCAF65-0C55-431B-89B3-BF2EFD2C6B5B}" srcOrd="3" destOrd="0" presId="urn:microsoft.com/office/officeart/2005/8/layout/lProcess2"/>
    <dgm:cxn modelId="{CF07D658-6DEF-4458-9123-496AA973D1DA}" type="presParOf" srcId="{CF781854-C8AA-4E2B-BF32-57DEBA50FC9A}" destId="{DF33AA1D-8B37-445F-B93F-319F7B2DA94A}" srcOrd="4" destOrd="0" presId="urn:microsoft.com/office/officeart/2005/8/layout/lProcess2"/>
    <dgm:cxn modelId="{CC5A71C9-6D23-44A2-9B8C-26806C209660}" type="presParOf" srcId="{37E8D09A-F718-45F3-9983-8EDAE27AEF3A}" destId="{E6DA6E4C-64E7-41DB-8DCE-F657E0FC751F}" srcOrd="1" destOrd="0" presId="urn:microsoft.com/office/officeart/2005/8/layout/lProcess2"/>
    <dgm:cxn modelId="{75AB7BC8-AAB1-43B4-BA89-9F48264CE2FF}" type="presParOf" srcId="{37E8D09A-F718-45F3-9983-8EDAE27AEF3A}" destId="{35F24018-1F5A-4F1E-BC83-F32F07A3F083}" srcOrd="2" destOrd="0" presId="urn:microsoft.com/office/officeart/2005/8/layout/lProcess2"/>
    <dgm:cxn modelId="{524CCD0C-2696-4F88-B9E4-CA92341B00A3}" type="presParOf" srcId="{35F24018-1F5A-4F1E-BC83-F32F07A3F083}" destId="{81FF7879-5769-40E6-90C7-F2FCFC396738}" srcOrd="0" destOrd="0" presId="urn:microsoft.com/office/officeart/2005/8/layout/lProcess2"/>
    <dgm:cxn modelId="{2410F75F-ACF1-4F52-8184-122C5290913D}" type="presParOf" srcId="{35F24018-1F5A-4F1E-BC83-F32F07A3F083}" destId="{0CF2545F-B18D-4623-90AF-5C1E0547AB5E}" srcOrd="1" destOrd="0" presId="urn:microsoft.com/office/officeart/2005/8/layout/lProcess2"/>
    <dgm:cxn modelId="{CB2954EE-7A67-4960-89A7-59FBD5E9771A}" type="presParOf" srcId="{35F24018-1F5A-4F1E-BC83-F32F07A3F083}" destId="{27A08BAC-110D-4181-BB1A-8A09485A19E1}" srcOrd="2" destOrd="0" presId="urn:microsoft.com/office/officeart/2005/8/layout/lProcess2"/>
    <dgm:cxn modelId="{98368115-F984-4CB8-BBB0-4921EAEDBBEB}" type="presParOf" srcId="{27A08BAC-110D-4181-BB1A-8A09485A19E1}" destId="{5AAC3CD1-C3AC-41B6-B523-ADE7B0253A47}" srcOrd="0" destOrd="0" presId="urn:microsoft.com/office/officeart/2005/8/layout/lProcess2"/>
    <dgm:cxn modelId="{255FE353-7D80-4224-8170-1F82A061C88E}" type="presParOf" srcId="{5AAC3CD1-C3AC-41B6-B523-ADE7B0253A47}" destId="{B410457D-428F-4E4A-AE71-81AE55EA25F2}" srcOrd="0" destOrd="0" presId="urn:microsoft.com/office/officeart/2005/8/layout/lProcess2"/>
    <dgm:cxn modelId="{5735B929-2D59-47BC-A6BE-3201821BC5CF}" type="presParOf" srcId="{5AAC3CD1-C3AC-41B6-B523-ADE7B0253A47}" destId="{31A14567-A6FE-4F7F-877E-119E7DF55C6C}" srcOrd="1" destOrd="0" presId="urn:microsoft.com/office/officeart/2005/8/layout/lProcess2"/>
    <dgm:cxn modelId="{660E2C3A-50D1-4F22-A91E-3EA469923572}" type="presParOf" srcId="{5AAC3CD1-C3AC-41B6-B523-ADE7B0253A47}" destId="{31C7E9E8-2127-4D23-9221-9160D2F71118}" srcOrd="2" destOrd="0" presId="urn:microsoft.com/office/officeart/2005/8/layout/lProcess2"/>
    <dgm:cxn modelId="{A26DEB98-A733-47A9-AC5B-3E59F69676CC}" type="presParOf" srcId="{5AAC3CD1-C3AC-41B6-B523-ADE7B0253A47}" destId="{B3F2C473-6ADA-4C23-9FCA-88AFCB5CFB62}" srcOrd="3" destOrd="0" presId="urn:microsoft.com/office/officeart/2005/8/layout/lProcess2"/>
    <dgm:cxn modelId="{304BCCE6-57AE-45DE-92E8-B79A3B4DD695}" type="presParOf" srcId="{5AAC3CD1-C3AC-41B6-B523-ADE7B0253A47}" destId="{95BA7C36-9BD9-4482-9E7C-DDC06E4C681C}" srcOrd="4" destOrd="0" presId="urn:microsoft.com/office/officeart/2005/8/layout/lProcess2"/>
    <dgm:cxn modelId="{C53E013F-0D3A-43E0-A795-B77E2CD8C68B}" type="presParOf" srcId="{37E8D09A-F718-45F3-9983-8EDAE27AEF3A}" destId="{E6B6BC02-DE5F-4CF1-9EF2-9314B86823FF}" srcOrd="3" destOrd="0" presId="urn:microsoft.com/office/officeart/2005/8/layout/lProcess2"/>
    <dgm:cxn modelId="{475A2AB4-90A5-451F-AC87-DFEE80CD5429}" type="presParOf" srcId="{37E8D09A-F718-45F3-9983-8EDAE27AEF3A}" destId="{9ED898C3-BDA7-4F13-AD02-82CA0F19457E}" srcOrd="4" destOrd="0" presId="urn:microsoft.com/office/officeart/2005/8/layout/lProcess2"/>
    <dgm:cxn modelId="{962D37A5-D5C5-4511-9FFD-B08D4DE5DE8C}" type="presParOf" srcId="{9ED898C3-BDA7-4F13-AD02-82CA0F19457E}" destId="{3695674E-3A16-4201-8B86-09E869F9661D}" srcOrd="0" destOrd="0" presId="urn:microsoft.com/office/officeart/2005/8/layout/lProcess2"/>
    <dgm:cxn modelId="{95D04EEC-3092-404E-B452-A51408611286}" type="presParOf" srcId="{9ED898C3-BDA7-4F13-AD02-82CA0F19457E}" destId="{7987C709-44FF-4A85-BCD9-63C089B679E0}" srcOrd="1" destOrd="0" presId="urn:microsoft.com/office/officeart/2005/8/layout/lProcess2"/>
    <dgm:cxn modelId="{17A3E80C-F0FE-41CB-8642-7D1B6545BE7D}" type="presParOf" srcId="{9ED898C3-BDA7-4F13-AD02-82CA0F19457E}" destId="{9B7EE09E-37FB-447B-AB41-17BB561692B2}" srcOrd="2" destOrd="0" presId="urn:microsoft.com/office/officeart/2005/8/layout/lProcess2"/>
    <dgm:cxn modelId="{9DE7036F-EAE9-4EA1-A030-26AEE0F385AA}" type="presParOf" srcId="{9B7EE09E-37FB-447B-AB41-17BB561692B2}" destId="{EDA9971F-118D-4A23-816A-C0FC02B0F91C}" srcOrd="0" destOrd="0" presId="urn:microsoft.com/office/officeart/2005/8/layout/lProcess2"/>
    <dgm:cxn modelId="{97A110B7-E1DC-4CCE-8DE7-12A28EC17AD6}" type="presParOf" srcId="{EDA9971F-118D-4A23-816A-C0FC02B0F91C}" destId="{7F8BE3FF-3B8C-40EC-8EC5-5A11BB4DB458}" srcOrd="0" destOrd="0" presId="urn:microsoft.com/office/officeart/2005/8/layout/lProcess2"/>
    <dgm:cxn modelId="{FCA78D6C-275F-4AD3-B211-051950151329}" type="presParOf" srcId="{EDA9971F-118D-4A23-816A-C0FC02B0F91C}" destId="{89086C2C-9736-4A35-9A4B-C4148EDB265D}" srcOrd="1" destOrd="0" presId="urn:microsoft.com/office/officeart/2005/8/layout/lProcess2"/>
    <dgm:cxn modelId="{24DA273F-0AA5-4272-A91A-83C41597DD3B}" type="presParOf" srcId="{EDA9971F-118D-4A23-816A-C0FC02B0F91C}" destId="{E2484724-D0CA-43C3-A178-228EB14288A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065D3-59EA-4AF3-8AAA-80B18CA71B75}">
      <dsp:nvSpPr>
        <dsp:cNvPr id="0" name=""/>
        <dsp:cNvSpPr/>
      </dsp:nvSpPr>
      <dsp:spPr>
        <a:xfrm>
          <a:off x="930" y="0"/>
          <a:ext cx="2418457" cy="4231233"/>
        </a:xfrm>
        <a:prstGeom prst="roundRect">
          <a:avLst>
            <a:gd name="adj" fmla="val 10000"/>
          </a:avLst>
        </a:prstGeom>
        <a:solidFill>
          <a:srgbClr val="002060"/>
        </a:solidFill>
        <a:ln>
          <a:noFill/>
        </a:ln>
        <a:effectLst/>
      </dsp:spPr>
      <dsp:style>
        <a:lnRef idx="0">
          <a:scrgbClr r="0" g="0" b="0"/>
        </a:lnRef>
        <a:fillRef idx="1">
          <a:scrgbClr r="0" g="0" b="0"/>
        </a:fillRef>
        <a:effectRef idx="0">
          <a:scrgbClr r="0" g="0" b="0"/>
        </a:effectRef>
        <a:fontRef idx="minor"/>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en-US" sz="5800" kern="1200">
              <a:solidFill>
                <a:schemeClr val="bg1"/>
              </a:solidFill>
            </a:rPr>
            <a:t>AzM2</a:t>
          </a:r>
        </a:p>
      </dsp:txBody>
      <dsp:txXfrm>
        <a:off x="930" y="0"/>
        <a:ext cx="2418457" cy="1269369"/>
      </dsp:txXfrm>
    </dsp:sp>
    <dsp:sp modelId="{27D77274-217F-4A3A-B12C-5A9B9AF812E2}">
      <dsp:nvSpPr>
        <dsp:cNvPr id="0" name=""/>
        <dsp:cNvSpPr/>
      </dsp:nvSpPr>
      <dsp:spPr>
        <a:xfrm>
          <a:off x="242775" y="1269731"/>
          <a:ext cx="1934765" cy="83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rtl="0">
            <a:lnSpc>
              <a:spcPct val="90000"/>
            </a:lnSpc>
            <a:spcBef>
              <a:spcPct val="0"/>
            </a:spcBef>
            <a:spcAft>
              <a:spcPct val="35000"/>
            </a:spcAft>
            <a:buNone/>
          </a:pPr>
          <a:r>
            <a:rPr lang="en-US" sz="1600" kern="1200"/>
            <a:t>Last year of contract; </a:t>
          </a:r>
          <a:r>
            <a:rPr lang="en-US" sz="1600" kern="1200">
              <a:latin typeface="Calibri Light" panose="020F0302020204030204"/>
            </a:rPr>
            <a:t>no embedded</a:t>
          </a:r>
          <a:r>
            <a:rPr lang="en-US" sz="1600" kern="1200"/>
            <a:t> items</a:t>
          </a:r>
          <a:r>
            <a:rPr lang="en-US" sz="1600" kern="1200">
              <a:latin typeface="Calibri Light" panose="020F0302020204030204"/>
            </a:rPr>
            <a:t> this year</a:t>
          </a:r>
          <a:endParaRPr lang="en-US" sz="1600" kern="1200"/>
        </a:p>
      </dsp:txBody>
      <dsp:txXfrm>
        <a:off x="267122" y="1294078"/>
        <a:ext cx="1886071" cy="782573"/>
      </dsp:txXfrm>
    </dsp:sp>
    <dsp:sp modelId="{11A82318-F61E-4BED-85DD-3B8D1F968832}">
      <dsp:nvSpPr>
        <dsp:cNvPr id="0" name=""/>
        <dsp:cNvSpPr/>
      </dsp:nvSpPr>
      <dsp:spPr>
        <a:xfrm>
          <a:off x="242775" y="2228886"/>
          <a:ext cx="1934765" cy="83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rtl="0">
            <a:lnSpc>
              <a:spcPct val="90000"/>
            </a:lnSpc>
            <a:spcBef>
              <a:spcPct val="0"/>
            </a:spcBef>
            <a:spcAft>
              <a:spcPct val="35000"/>
            </a:spcAft>
            <a:buNone/>
          </a:pPr>
          <a:r>
            <a:rPr lang="en-US" sz="1600" kern="1200">
              <a:latin typeface="Calibri Light" panose="020F0302020204030204"/>
            </a:rPr>
            <a:t>Previously had 7</a:t>
          </a:r>
          <a:r>
            <a:rPr lang="en-US" sz="1600" kern="1200"/>
            <a:t> items per assessment</a:t>
          </a:r>
        </a:p>
      </dsp:txBody>
      <dsp:txXfrm>
        <a:off x="267122" y="2253233"/>
        <a:ext cx="1886071" cy="782573"/>
      </dsp:txXfrm>
    </dsp:sp>
    <dsp:sp modelId="{DF33AA1D-8B37-445F-B93F-319F7B2DA94A}">
      <dsp:nvSpPr>
        <dsp:cNvPr id="0" name=""/>
        <dsp:cNvSpPr/>
      </dsp:nvSpPr>
      <dsp:spPr>
        <a:xfrm>
          <a:off x="242775" y="3188041"/>
          <a:ext cx="1934765" cy="83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rtl="0">
            <a:lnSpc>
              <a:spcPct val="90000"/>
            </a:lnSpc>
            <a:spcBef>
              <a:spcPct val="0"/>
            </a:spcBef>
            <a:spcAft>
              <a:spcPct val="35000"/>
            </a:spcAft>
            <a:buNone/>
          </a:pPr>
          <a:r>
            <a:rPr lang="en-US" sz="1600" kern="1200">
              <a:latin typeface="Calibri Light" panose="020F0302020204030204"/>
            </a:rPr>
            <a:t>Field</a:t>
          </a:r>
          <a:r>
            <a:rPr lang="en-US" sz="1600" kern="1200"/>
            <a:t> test item </a:t>
          </a:r>
          <a:r>
            <a:rPr lang="en-US" sz="1600" kern="1200">
              <a:latin typeface="Calibri Light" panose="020F0302020204030204"/>
            </a:rPr>
            <a:t>do not count</a:t>
          </a:r>
          <a:r>
            <a:rPr lang="en-US" sz="1600" kern="1200"/>
            <a:t> for student score</a:t>
          </a:r>
        </a:p>
      </dsp:txBody>
      <dsp:txXfrm>
        <a:off x="267122" y="3212388"/>
        <a:ext cx="1886071" cy="782573"/>
      </dsp:txXfrm>
    </dsp:sp>
    <dsp:sp modelId="{81FF7879-5769-40E6-90C7-F2FCFC396738}">
      <dsp:nvSpPr>
        <dsp:cNvPr id="0" name=""/>
        <dsp:cNvSpPr/>
      </dsp:nvSpPr>
      <dsp:spPr>
        <a:xfrm>
          <a:off x="2600771" y="0"/>
          <a:ext cx="2418457" cy="4231233"/>
        </a:xfrm>
        <a:prstGeom prst="roundRect">
          <a:avLst>
            <a:gd name="adj" fmla="val 10000"/>
          </a:avLst>
        </a:prstGeom>
        <a:solidFill>
          <a:srgbClr val="002060"/>
        </a:solidFill>
        <a:ln>
          <a:noFill/>
        </a:ln>
        <a:effectLst/>
      </dsp:spPr>
      <dsp:style>
        <a:lnRef idx="0">
          <a:scrgbClr r="0" g="0" b="0"/>
        </a:lnRef>
        <a:fillRef idx="1">
          <a:scrgbClr r="0" g="0" b="0"/>
        </a:fillRef>
        <a:effectRef idx="0">
          <a:scrgbClr r="0" g="0" b="0"/>
        </a:effectRef>
        <a:fontRef idx="minor"/>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en-US" sz="5800" kern="1200" err="1">
              <a:solidFill>
                <a:schemeClr val="bg1"/>
              </a:solidFill>
            </a:rPr>
            <a:t>AzSCI</a:t>
          </a:r>
          <a:endParaRPr lang="en-US" sz="5800" kern="1200">
            <a:solidFill>
              <a:schemeClr val="bg1"/>
            </a:solidFill>
          </a:endParaRPr>
        </a:p>
      </dsp:txBody>
      <dsp:txXfrm>
        <a:off x="2600771" y="0"/>
        <a:ext cx="2418457" cy="1269369"/>
      </dsp:txXfrm>
    </dsp:sp>
    <dsp:sp modelId="{B410457D-428F-4E4A-AE71-81AE55EA25F2}">
      <dsp:nvSpPr>
        <dsp:cNvPr id="0" name=""/>
        <dsp:cNvSpPr/>
      </dsp:nvSpPr>
      <dsp:spPr>
        <a:xfrm>
          <a:off x="2842617" y="1269731"/>
          <a:ext cx="1934765" cy="83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a:t>First year of contract; entire field test</a:t>
          </a:r>
        </a:p>
      </dsp:txBody>
      <dsp:txXfrm>
        <a:off x="2866964" y="1294078"/>
        <a:ext cx="1886071" cy="782573"/>
      </dsp:txXfrm>
    </dsp:sp>
    <dsp:sp modelId="{31C7E9E8-2127-4D23-9221-9160D2F71118}">
      <dsp:nvSpPr>
        <dsp:cNvPr id="0" name=""/>
        <dsp:cNvSpPr/>
      </dsp:nvSpPr>
      <dsp:spPr>
        <a:xfrm>
          <a:off x="2842617" y="2228886"/>
          <a:ext cx="1934765" cy="83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a:t>All items are new</a:t>
          </a:r>
        </a:p>
      </dsp:txBody>
      <dsp:txXfrm>
        <a:off x="2866964" y="2253233"/>
        <a:ext cx="1886071" cy="782573"/>
      </dsp:txXfrm>
    </dsp:sp>
    <dsp:sp modelId="{95BA7C36-9BD9-4482-9E7C-DDC06E4C681C}">
      <dsp:nvSpPr>
        <dsp:cNvPr id="0" name=""/>
        <dsp:cNvSpPr/>
      </dsp:nvSpPr>
      <dsp:spPr>
        <a:xfrm>
          <a:off x="2842617" y="3188041"/>
          <a:ext cx="1934765" cy="8312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rtl="0">
            <a:lnSpc>
              <a:spcPct val="90000"/>
            </a:lnSpc>
            <a:spcBef>
              <a:spcPct val="0"/>
            </a:spcBef>
            <a:spcAft>
              <a:spcPct val="35000"/>
            </a:spcAft>
            <a:buNone/>
          </a:pPr>
          <a:r>
            <a:rPr lang="en-US" sz="1600" kern="1200">
              <a:latin typeface="Calibri Light" panose="020F0302020204030204"/>
            </a:rPr>
            <a:t>No student or school results for the field test</a:t>
          </a:r>
          <a:endParaRPr lang="en-US" sz="1600" kern="1200"/>
        </a:p>
      </dsp:txBody>
      <dsp:txXfrm>
        <a:off x="2866964" y="3212388"/>
        <a:ext cx="1886071" cy="782573"/>
      </dsp:txXfrm>
    </dsp:sp>
    <dsp:sp modelId="{3695674E-3A16-4201-8B86-09E869F9661D}">
      <dsp:nvSpPr>
        <dsp:cNvPr id="0" name=""/>
        <dsp:cNvSpPr/>
      </dsp:nvSpPr>
      <dsp:spPr>
        <a:xfrm>
          <a:off x="5200612" y="0"/>
          <a:ext cx="2418457" cy="42312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0980" tIns="220980" rIns="220980" bIns="220980" numCol="1" spcCol="1270" anchor="ctr" anchorCtr="0">
          <a:noAutofit/>
        </a:bodyPr>
        <a:lstStyle/>
        <a:p>
          <a:pPr marL="0" lvl="0" indent="0" algn="ctr" defTabSz="2578100">
            <a:lnSpc>
              <a:spcPct val="90000"/>
            </a:lnSpc>
            <a:spcBef>
              <a:spcPct val="0"/>
            </a:spcBef>
            <a:spcAft>
              <a:spcPct val="35000"/>
            </a:spcAft>
            <a:buNone/>
          </a:pPr>
          <a:r>
            <a:rPr lang="en-US" sz="5800" kern="1200">
              <a:latin typeface="Calibri Light" panose="020F0302020204030204"/>
            </a:rPr>
            <a:t>AASA</a:t>
          </a:r>
        </a:p>
      </dsp:txBody>
      <dsp:txXfrm>
        <a:off x="5200612" y="0"/>
        <a:ext cx="2418457" cy="1269369"/>
      </dsp:txXfrm>
    </dsp:sp>
    <dsp:sp modelId="{7F8BE3FF-3B8C-40EC-8EC5-5A11BB4DB458}">
      <dsp:nvSpPr>
        <dsp:cNvPr id="0" name=""/>
        <dsp:cNvSpPr/>
      </dsp:nvSpPr>
      <dsp:spPr>
        <a:xfrm>
          <a:off x="5442458" y="1270609"/>
          <a:ext cx="1934765" cy="1275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rtl="0">
            <a:lnSpc>
              <a:spcPct val="90000"/>
            </a:lnSpc>
            <a:spcBef>
              <a:spcPct val="0"/>
            </a:spcBef>
            <a:spcAft>
              <a:spcPct val="35000"/>
            </a:spcAft>
            <a:buNone/>
          </a:pPr>
          <a:r>
            <a:rPr lang="en-US" sz="1600" kern="1200">
              <a:latin typeface="Calibri Light" panose="020F0302020204030204"/>
            </a:rPr>
            <a:t>Under Development –  2020-2021</a:t>
          </a:r>
        </a:p>
      </dsp:txBody>
      <dsp:txXfrm>
        <a:off x="5479824" y="1307975"/>
        <a:ext cx="1860033" cy="1201042"/>
      </dsp:txXfrm>
    </dsp:sp>
    <dsp:sp modelId="{E2484724-D0CA-43C3-A178-228EB14288A7}">
      <dsp:nvSpPr>
        <dsp:cNvPr id="0" name=""/>
        <dsp:cNvSpPr/>
      </dsp:nvSpPr>
      <dsp:spPr>
        <a:xfrm>
          <a:off x="5442458" y="2742657"/>
          <a:ext cx="1934765" cy="12757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rtl="0">
            <a:lnSpc>
              <a:spcPct val="90000"/>
            </a:lnSpc>
            <a:spcBef>
              <a:spcPct val="0"/>
            </a:spcBef>
            <a:spcAft>
              <a:spcPct val="35000"/>
            </a:spcAft>
            <a:buNone/>
          </a:pPr>
          <a:r>
            <a:rPr lang="en-US" sz="1600" kern="1200"/>
            <a:t>Operational test – Spring 2022</a:t>
          </a:r>
          <a:r>
            <a:rPr lang="en-US" sz="1600" kern="1200">
              <a:latin typeface="Calibri Light" panose="020F0302020204030204"/>
            </a:rPr>
            <a:t> </a:t>
          </a:r>
        </a:p>
      </dsp:txBody>
      <dsp:txXfrm>
        <a:off x="5479824" y="2780023"/>
        <a:ext cx="1860033" cy="120104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65CE2-1FC3-4853-93E3-6F04E6A35F2B}" type="datetimeFigureOut">
              <a:rPr lang="en-US" smtClean="0"/>
              <a:t>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65AF41-D745-413F-9C69-700953A2E038}" type="slidenum">
              <a:rPr lang="en-US" smtClean="0"/>
              <a:t>‹#›</a:t>
            </a:fld>
            <a:endParaRPr lang="en-US"/>
          </a:p>
        </p:txBody>
      </p:sp>
    </p:spTree>
    <p:extLst>
      <p:ext uri="{BB962C8B-B14F-4D97-AF65-F5344CB8AC3E}">
        <p14:creationId xmlns:p14="http://schemas.microsoft.com/office/powerpoint/2010/main" val="3949545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B65AF41-D745-413F-9C69-700953A2E038}" type="slidenum">
              <a:rPr lang="en-US" smtClean="0"/>
              <a:t>2</a:t>
            </a:fld>
            <a:endParaRPr lang="en-US"/>
          </a:p>
        </p:txBody>
      </p:sp>
    </p:spTree>
    <p:extLst>
      <p:ext uri="{BB962C8B-B14F-4D97-AF65-F5344CB8AC3E}">
        <p14:creationId xmlns:p14="http://schemas.microsoft.com/office/powerpoint/2010/main" val="2226515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have used this Item Development Plan for the Achievement tests. The plan always includes educators and also includes members of the public, including parents, to review items and passages. Their feedback is used to determine the items that will be field tested for that school year. To become a committee member, please see the Educator page of our website. Parents and community members can visit the Parents and Student page to apply to be on these committees. </a:t>
            </a:r>
          </a:p>
        </p:txBody>
      </p:sp>
      <p:sp>
        <p:nvSpPr>
          <p:cNvPr id="4" name="Slide Number Placeholder 3"/>
          <p:cNvSpPr>
            <a:spLocks noGrp="1"/>
          </p:cNvSpPr>
          <p:nvPr>
            <p:ph type="sldNum" sz="quarter" idx="5"/>
          </p:nvPr>
        </p:nvSpPr>
        <p:spPr/>
        <p:txBody>
          <a:bodyPr/>
          <a:lstStyle/>
          <a:p>
            <a:fld id="{9B65AF41-D745-413F-9C69-700953A2E038}" type="slidenum">
              <a:rPr lang="en-US" smtClean="0"/>
              <a:t>17</a:t>
            </a:fld>
            <a:endParaRPr lang="en-US"/>
          </a:p>
        </p:txBody>
      </p:sp>
    </p:spTree>
    <p:extLst>
      <p:ext uri="{BB962C8B-B14F-4D97-AF65-F5344CB8AC3E}">
        <p14:creationId xmlns:p14="http://schemas.microsoft.com/office/powerpoint/2010/main" val="2067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Since this is the last year of the AzM2 contract and an unusual school year for educators and students, there will be no embedded items on the test. This will reduce the number of items a student will see, and hopefully reduce the time for the test session a bit. Previously, there were 7 items per assessment that were field tested. These items are not part of scoring for the student, school, or district. </a:t>
            </a:r>
            <a:endParaRPr lang="en-US"/>
          </a:p>
          <a:p>
            <a:endParaRPr lang="en-US"/>
          </a:p>
          <a:p>
            <a:r>
              <a:rPr lang="en-US"/>
              <a:t>In a new AzSCI Census Field Test, all items must be field tested to see how they perform. Once the test becomes operational, scores for students, schools, and districts/charters are provided.</a:t>
            </a:r>
            <a:endParaRPr lang="en-US">
              <a:cs typeface="Calibri" panose="020F0502020204030204"/>
            </a:endParaRPr>
          </a:p>
          <a:p>
            <a:endParaRPr lang="en-US">
              <a:cs typeface="Calibri" panose="020F0502020204030204"/>
            </a:endParaRPr>
          </a:p>
          <a:p>
            <a:r>
              <a:rPr lang="en-US">
                <a:cs typeface="Calibri" panose="020F0502020204030204"/>
              </a:rPr>
              <a:t>AASA is just starting development. The ADE team meets weekly with the Pearson team to discuss the format of the test, how test development will take place, and other issues related to establishing a new assessment for Spring 2022. </a:t>
            </a:r>
          </a:p>
        </p:txBody>
      </p:sp>
      <p:sp>
        <p:nvSpPr>
          <p:cNvPr id="4" name="Slide Number Placeholder 3"/>
          <p:cNvSpPr>
            <a:spLocks noGrp="1"/>
          </p:cNvSpPr>
          <p:nvPr>
            <p:ph type="sldNum" sz="quarter" idx="5"/>
          </p:nvPr>
        </p:nvSpPr>
        <p:spPr/>
        <p:txBody>
          <a:bodyPr/>
          <a:lstStyle/>
          <a:p>
            <a:fld id="{9B65AF41-D745-413F-9C69-700953A2E038}" type="slidenum">
              <a:rPr lang="en-US" smtClean="0"/>
              <a:t>18</a:t>
            </a:fld>
            <a:endParaRPr lang="en-US"/>
          </a:p>
        </p:txBody>
      </p:sp>
    </p:spTree>
    <p:extLst>
      <p:ext uri="{BB962C8B-B14F-4D97-AF65-F5344CB8AC3E}">
        <p14:creationId xmlns:p14="http://schemas.microsoft.com/office/powerpoint/2010/main" val="3189155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a:cs typeface="Arial"/>
              </a:rPr>
              <a:t>Once a test becomes operational, we reserve slots on the assessment to embed 6-7 field test items per student test. </a:t>
            </a:r>
            <a:endParaRPr lang="en-US">
              <a:latin typeface="Arial" panose="020B0604020202020204" pitchFamily="34" charset="0"/>
              <a:cs typeface="Arial" panose="020B0604020202020204" pitchFamily="34" charset="0"/>
            </a:endParaRPr>
          </a:p>
          <a:p>
            <a:pPr lvl="1"/>
            <a:endParaRPr lang="en-US">
              <a:latin typeface="Arial" panose="020B0604020202020204" pitchFamily="34" charset="0"/>
              <a:cs typeface="Arial" panose="020B0604020202020204" pitchFamily="34" charset="0"/>
            </a:endParaRPr>
          </a:p>
          <a:p>
            <a:r>
              <a:rPr lang="en-US">
                <a:latin typeface="Arial"/>
                <a:cs typeface="Arial"/>
              </a:rPr>
              <a:t>Field Test items are reviewed by educators and by a community/parent group prior to being approved for use.</a:t>
            </a:r>
          </a:p>
          <a:p>
            <a:endParaRPr lang="en-US">
              <a:latin typeface="Arial" panose="020B0604020202020204" pitchFamily="34" charset="0"/>
              <a:cs typeface="Arial" panose="020B0604020202020204" pitchFamily="34" charset="0"/>
            </a:endParaRPr>
          </a:p>
          <a:p>
            <a:r>
              <a:rPr lang="en-US">
                <a:latin typeface="Arial"/>
                <a:cs typeface="Arial"/>
              </a:rPr>
              <a:t>Once the results are returned, committees look at how an item performs in general and how it performs among student subgroups.</a:t>
            </a:r>
          </a:p>
          <a:p>
            <a:endParaRPr lang="en-US">
              <a:latin typeface="Arial" panose="020B0604020202020204" pitchFamily="34" charset="0"/>
              <a:cs typeface="Arial" panose="020B0604020202020204" pitchFamily="34" charset="0"/>
            </a:endParaRPr>
          </a:p>
          <a:p>
            <a:r>
              <a:rPr lang="en-US">
                <a:latin typeface="Arial"/>
                <a:cs typeface="Arial"/>
              </a:rPr>
              <a:t>If an item performs as expected and does not discriminate among any student subgroups, it is placed in the Item Bank for use in future assessments.  </a:t>
            </a:r>
            <a:endParaRPr lang="en-US">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B65AF41-D745-413F-9C69-700953A2E038}" type="slidenum">
              <a:rPr lang="en-US" smtClean="0"/>
              <a:t>19</a:t>
            </a:fld>
            <a:endParaRPr lang="en-US"/>
          </a:p>
        </p:txBody>
      </p:sp>
    </p:spTree>
    <p:extLst>
      <p:ext uri="{BB962C8B-B14F-4D97-AF65-F5344CB8AC3E}">
        <p14:creationId xmlns:p14="http://schemas.microsoft.com/office/powerpoint/2010/main" val="1310848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a:cs typeface="Arial"/>
              </a:rPr>
              <a:t>All items on the field test are newly developed by item writers and reviewed by Arizona educators.</a:t>
            </a:r>
          </a:p>
          <a:p>
            <a:endParaRPr lang="en-US">
              <a:latin typeface="Arial" panose="020B0604020202020204" pitchFamily="34" charset="0"/>
              <a:cs typeface="Arial" panose="020B0604020202020204" pitchFamily="34" charset="0"/>
            </a:endParaRPr>
          </a:p>
          <a:p>
            <a:r>
              <a:rPr lang="en-US">
                <a:latin typeface="Arial"/>
                <a:cs typeface="Arial"/>
              </a:rPr>
              <a:t>All students in grades 5, 8, and 11 are required to take this assessment unless they qualify for the alternate assessment. </a:t>
            </a:r>
            <a:endParaRPr lang="en-US">
              <a:latin typeface="Arial" panose="020B0604020202020204" pitchFamily="34" charset="0"/>
              <a:cs typeface="Arial" panose="020B0604020202020204" pitchFamily="34" charset="0"/>
            </a:endParaRPr>
          </a:p>
          <a:p>
            <a:endParaRPr lang="en-US">
              <a:latin typeface="Arial" panose="020B0604020202020204" pitchFamily="34" charset="0"/>
              <a:cs typeface="Arial" panose="020B0604020202020204" pitchFamily="34" charset="0"/>
            </a:endParaRPr>
          </a:p>
          <a:p>
            <a:r>
              <a:rPr lang="en-US">
                <a:latin typeface="Arial"/>
                <a:cs typeface="Arial"/>
              </a:rPr>
              <a:t>There will be 14 different test forms. Each student will see 22 items during two test sessions. Each session will take approximately 60 minutes.</a:t>
            </a:r>
          </a:p>
          <a:p>
            <a:endParaRPr lang="en-US">
              <a:latin typeface="Arial" panose="020B0604020202020204" pitchFamily="34" charset="0"/>
              <a:cs typeface="Arial" panose="020B0604020202020204" pitchFamily="34" charset="0"/>
            </a:endParaRPr>
          </a:p>
          <a:p>
            <a:r>
              <a:rPr lang="en-US">
                <a:latin typeface="Arial"/>
                <a:cs typeface="Arial"/>
              </a:rPr>
              <a:t>Students and schools will not receive results since these items are newly developed and have not be tested previously.</a:t>
            </a:r>
          </a:p>
          <a:p>
            <a:endParaRPr lang="en-US">
              <a:latin typeface="Arial" panose="020B0604020202020204" pitchFamily="34" charset="0"/>
              <a:cs typeface="Arial" panose="020B0604020202020204" pitchFamily="34" charset="0"/>
            </a:endParaRPr>
          </a:p>
          <a:p>
            <a:r>
              <a:rPr lang="en-US">
                <a:latin typeface="Arial"/>
                <a:cs typeface="Arial"/>
              </a:rPr>
              <a:t>When the test is completed, we will conduct a data review with Arizona educators to review results. We will look for how the item performs overall and how it performs for student subgroups (gender, race/ethnicity, urban/rural/suburban, etc.). </a:t>
            </a:r>
            <a:endParaRPr lang="en-US">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9B65AF41-D745-413F-9C69-700953A2E038}" type="slidenum">
              <a:rPr lang="en-US" smtClean="0"/>
              <a:t>20</a:t>
            </a:fld>
            <a:endParaRPr lang="en-US"/>
          </a:p>
        </p:txBody>
      </p:sp>
    </p:spTree>
    <p:extLst>
      <p:ext uri="{BB962C8B-B14F-4D97-AF65-F5344CB8AC3E}">
        <p14:creationId xmlns:p14="http://schemas.microsoft.com/office/powerpoint/2010/main" val="3773122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Alternate Assessments are available in English Language Arts, Mathematics, and Science. The tests are designed specifically for students with the most significant cognitive disabilities. Students must meet eligibility criteria to participate in alternate assessments. Please note, we will be administering the Science Alternate Assessment through MSAA. AIMS A Science is no longer administered.</a:t>
            </a:r>
            <a:endParaRPr lang="en-US"/>
          </a:p>
        </p:txBody>
      </p:sp>
      <p:sp>
        <p:nvSpPr>
          <p:cNvPr id="4" name="Slide Number Placeholder 3"/>
          <p:cNvSpPr>
            <a:spLocks noGrp="1"/>
          </p:cNvSpPr>
          <p:nvPr>
            <p:ph type="sldNum" sz="quarter" idx="5"/>
          </p:nvPr>
        </p:nvSpPr>
        <p:spPr/>
        <p:txBody>
          <a:bodyPr/>
          <a:lstStyle/>
          <a:p>
            <a:fld id="{9B65AF41-D745-413F-9C69-700953A2E038}" type="slidenum">
              <a:rPr lang="en-US" smtClean="0"/>
              <a:t>22</a:t>
            </a:fld>
            <a:endParaRPr lang="en-US"/>
          </a:p>
        </p:txBody>
      </p:sp>
    </p:spTree>
    <p:extLst>
      <p:ext uri="{BB962C8B-B14F-4D97-AF65-F5344CB8AC3E}">
        <p14:creationId xmlns:p14="http://schemas.microsoft.com/office/powerpoint/2010/main" val="2226515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MSAA ELA and Mathematics tests are similar. These tests are available for eligible students in Grades 3-8 and 11. Test content is aligned to the Core Content Connectors, which are grade level standards for students with the most significant cognitive disabilities.</a:t>
            </a:r>
          </a:p>
          <a:p>
            <a:r>
              <a:rPr lang="en-US">
                <a:cs typeface="Calibri"/>
              </a:rPr>
              <a:t>The Science Alternate Assessment is similar to AzSCI in that it is administered to students in Grades 5, 8, and 11 and content covers grade bands. The MSAA Science test is aligned to Extended Performance Expectations.</a:t>
            </a:r>
          </a:p>
        </p:txBody>
      </p:sp>
      <p:sp>
        <p:nvSpPr>
          <p:cNvPr id="4" name="Slide Number Placeholder 3"/>
          <p:cNvSpPr>
            <a:spLocks noGrp="1"/>
          </p:cNvSpPr>
          <p:nvPr>
            <p:ph type="sldNum" sz="quarter" idx="5"/>
          </p:nvPr>
        </p:nvSpPr>
        <p:spPr/>
        <p:txBody>
          <a:bodyPr/>
          <a:lstStyle/>
          <a:p>
            <a:fld id="{9B65AF41-D745-413F-9C69-700953A2E038}" type="slidenum">
              <a:rPr lang="en-US" smtClean="0"/>
              <a:t>23</a:t>
            </a:fld>
            <a:endParaRPr lang="en-US"/>
          </a:p>
        </p:txBody>
      </p:sp>
    </p:spTree>
    <p:extLst>
      <p:ext uri="{BB962C8B-B14F-4D97-AF65-F5344CB8AC3E}">
        <p14:creationId xmlns:p14="http://schemas.microsoft.com/office/powerpoint/2010/main" val="3935726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MSAA ELA and Mathematics tests were first administered operationally in 2015 under the NCSC consortium. The MSAA replaced AIMS A Reading and AIMS A Mathematics in Arizona. The test has evolved to a stage adaptive design with three levels of item complexity. Operational writing prompts were added in 2018 after embedded field testing. The MSAA ELA and Mathematics tests continue to use an embedded field test model – about 10 items on each of three forms per grade and content area.</a:t>
            </a:r>
          </a:p>
        </p:txBody>
      </p:sp>
      <p:sp>
        <p:nvSpPr>
          <p:cNvPr id="4" name="Slide Number Placeholder 3"/>
          <p:cNvSpPr>
            <a:spLocks noGrp="1"/>
          </p:cNvSpPr>
          <p:nvPr>
            <p:ph type="sldNum" sz="quarter" idx="5"/>
          </p:nvPr>
        </p:nvSpPr>
        <p:spPr/>
        <p:txBody>
          <a:bodyPr/>
          <a:lstStyle/>
          <a:p>
            <a:fld id="{9B65AF41-D745-413F-9C69-700953A2E038}" type="slidenum">
              <a:rPr lang="en-US" smtClean="0"/>
              <a:t>24</a:t>
            </a:fld>
            <a:endParaRPr lang="en-US"/>
          </a:p>
        </p:txBody>
      </p:sp>
    </p:spTree>
    <p:extLst>
      <p:ext uri="{BB962C8B-B14F-4D97-AF65-F5344CB8AC3E}">
        <p14:creationId xmlns:p14="http://schemas.microsoft.com/office/powerpoint/2010/main" val="3206922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MSAA Science test replaces AIMS A Science. It will be field tested this spring. There will be one form at each grade level with 16 sets of three items. Each set increases in complexity. The spring 2022 test will be operational.</a:t>
            </a:r>
          </a:p>
        </p:txBody>
      </p:sp>
      <p:sp>
        <p:nvSpPr>
          <p:cNvPr id="4" name="Slide Number Placeholder 3"/>
          <p:cNvSpPr>
            <a:spLocks noGrp="1"/>
          </p:cNvSpPr>
          <p:nvPr>
            <p:ph type="sldNum" sz="quarter" idx="5"/>
          </p:nvPr>
        </p:nvSpPr>
        <p:spPr/>
        <p:txBody>
          <a:bodyPr/>
          <a:lstStyle/>
          <a:p>
            <a:fld id="{9B65AF41-D745-413F-9C69-700953A2E038}" type="slidenum">
              <a:rPr lang="en-US" smtClean="0"/>
              <a:t>25</a:t>
            </a:fld>
            <a:endParaRPr lang="en-US"/>
          </a:p>
        </p:txBody>
      </p:sp>
    </p:spTree>
    <p:extLst>
      <p:ext uri="{BB962C8B-B14F-4D97-AF65-F5344CB8AC3E}">
        <p14:creationId xmlns:p14="http://schemas.microsoft.com/office/powerpoint/2010/main" val="1867051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Creating a standardized test is a multi step project. Items/passages are developed based on different specifications and rules.  </a:t>
            </a:r>
          </a:p>
        </p:txBody>
      </p:sp>
      <p:sp>
        <p:nvSpPr>
          <p:cNvPr id="4" name="Slide Number Placeholder 3"/>
          <p:cNvSpPr>
            <a:spLocks noGrp="1"/>
          </p:cNvSpPr>
          <p:nvPr>
            <p:ph type="sldNum" sz="quarter" idx="5"/>
          </p:nvPr>
        </p:nvSpPr>
        <p:spPr/>
        <p:txBody>
          <a:bodyPr/>
          <a:lstStyle/>
          <a:p>
            <a:fld id="{9B65AF41-D745-413F-9C69-700953A2E038}" type="slidenum">
              <a:rPr lang="en-US" smtClean="0"/>
              <a:t>3</a:t>
            </a:fld>
            <a:endParaRPr lang="en-US"/>
          </a:p>
        </p:txBody>
      </p:sp>
    </p:spTree>
    <p:extLst>
      <p:ext uri="{BB962C8B-B14F-4D97-AF65-F5344CB8AC3E}">
        <p14:creationId xmlns:p14="http://schemas.microsoft.com/office/powerpoint/2010/main" val="412398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Item development always includes educators. </a:t>
            </a:r>
          </a:p>
        </p:txBody>
      </p:sp>
      <p:sp>
        <p:nvSpPr>
          <p:cNvPr id="4" name="Slide Number Placeholder 3"/>
          <p:cNvSpPr>
            <a:spLocks noGrp="1"/>
          </p:cNvSpPr>
          <p:nvPr>
            <p:ph type="sldNum" sz="quarter" idx="5"/>
          </p:nvPr>
        </p:nvSpPr>
        <p:spPr/>
        <p:txBody>
          <a:bodyPr/>
          <a:lstStyle/>
          <a:p>
            <a:fld id="{9B65AF41-D745-413F-9C69-700953A2E038}" type="slidenum">
              <a:rPr lang="en-US" smtClean="0"/>
              <a:t>4</a:t>
            </a:fld>
            <a:endParaRPr lang="en-US"/>
          </a:p>
        </p:txBody>
      </p:sp>
    </p:spTree>
    <p:extLst>
      <p:ext uri="{BB962C8B-B14F-4D97-AF65-F5344CB8AC3E}">
        <p14:creationId xmlns:p14="http://schemas.microsoft.com/office/powerpoint/2010/main" val="3261213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Item development is a continuous process. A stand alone field test means that all the items on the test are new and we are collecting data on all of them. This is done when a completely new test is created.  No scores will be reported on a stand alone or census field test. </a:t>
            </a:r>
          </a:p>
          <a:p>
            <a:r>
              <a:rPr lang="en-US">
                <a:cs typeface="Calibri"/>
              </a:rPr>
              <a:t>Items can be embedded in an operational test so that we can improve our item bank. Field test items will not contribute to the score.  Items are embedded every year in all our tests and this allows us to improve our tests every year. </a:t>
            </a:r>
          </a:p>
        </p:txBody>
      </p:sp>
      <p:sp>
        <p:nvSpPr>
          <p:cNvPr id="4" name="Slide Number Placeholder 3"/>
          <p:cNvSpPr>
            <a:spLocks noGrp="1"/>
          </p:cNvSpPr>
          <p:nvPr>
            <p:ph type="sldNum" sz="quarter" idx="5"/>
          </p:nvPr>
        </p:nvSpPr>
        <p:spPr/>
        <p:txBody>
          <a:bodyPr/>
          <a:lstStyle/>
          <a:p>
            <a:fld id="{9B65AF41-D745-413F-9C69-700953A2E038}" type="slidenum">
              <a:rPr lang="en-US" smtClean="0"/>
              <a:t>5</a:t>
            </a:fld>
            <a:endParaRPr lang="en-US"/>
          </a:p>
        </p:txBody>
      </p:sp>
    </p:spTree>
    <p:extLst>
      <p:ext uri="{BB962C8B-B14F-4D97-AF65-F5344CB8AC3E}">
        <p14:creationId xmlns:p14="http://schemas.microsoft.com/office/powerpoint/2010/main" val="2926428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AZELLA is Arizona’s English Language Proficiency Assessment. It is a standards-based assessment that meets both state and federal requirements to measure students’ English language proficiency. The current operational AZELLA is aligned to the 2010 ELP Standards. In addition to the new grade configuration and the large number of new items, it would not have been possible or advisable to embed the new items since there are new item types and a test design that respond to the new ELP Standards.</a:t>
            </a:r>
          </a:p>
          <a:p>
            <a:endParaRPr lang="en-US">
              <a:cs typeface="Calibri"/>
            </a:endParaRPr>
          </a:p>
          <a:p>
            <a:endParaRPr lang="en-US"/>
          </a:p>
          <a:p>
            <a:r>
              <a:rPr lang="en-US"/>
              <a:t>The adoption of the 2019 English Language Proficiency Standards in May of last year drove the need to develop a new AZELLA to assess the new standards in accordance with the new grade configuration. Hundreds of new test items have been developed and reviewed by committees of Arizona educators and community members for content, bias, and sensitivity. </a:t>
            </a:r>
          </a:p>
          <a:p>
            <a:endParaRPr lang="en-US"/>
          </a:p>
          <a:p>
            <a:r>
              <a:rPr lang="en-US"/>
              <a:t>Twelve different test forms have been created for each of the grades or grade bands for the SAFT.  The forms will be assigned by school and grade. </a:t>
            </a:r>
          </a:p>
          <a:p>
            <a:endParaRPr lang="en-US"/>
          </a:p>
          <a:p>
            <a:r>
              <a:rPr lang="en-US"/>
              <a:t>The AZELLA Stand-alone field test will </a:t>
            </a:r>
            <a:r>
              <a:rPr lang="en-US" b="1"/>
              <a:t>not</a:t>
            </a:r>
            <a:r>
              <a:rPr lang="en-US"/>
              <a:t> produce student scores and </a:t>
            </a:r>
            <a:r>
              <a:rPr lang="en-US" b="1"/>
              <a:t>no results</a:t>
            </a:r>
            <a:r>
              <a:rPr lang="en-US"/>
              <a:t> will be reported to schools and districts. Once the data from the SAFT comes back, it will be reviewed by ADE psychometricians and experts in conjunction with committees of Arizona educators. </a:t>
            </a:r>
            <a:endParaRPr lang="en-US">
              <a:cs typeface="Calibri"/>
            </a:endParaRPr>
          </a:p>
          <a:p>
            <a:endParaRPr lang="en-US">
              <a:cs typeface="Calibri"/>
            </a:endParaRPr>
          </a:p>
          <a:p>
            <a:r>
              <a:rPr lang="en-US">
                <a:cs typeface="Calibri"/>
              </a:rPr>
              <a:t>The AZELLA SAFT will be administered to all grades -Kindergarten through 12 grade.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9B65AF41-D745-413F-9C69-700953A2E038}" type="slidenum">
              <a:rPr lang="en-US" smtClean="0"/>
              <a:t>12</a:t>
            </a:fld>
            <a:endParaRPr lang="en-US"/>
          </a:p>
        </p:txBody>
      </p:sp>
    </p:spTree>
    <p:extLst>
      <p:ext uri="{BB962C8B-B14F-4D97-AF65-F5344CB8AC3E}">
        <p14:creationId xmlns:p14="http://schemas.microsoft.com/office/powerpoint/2010/main" val="2556914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Kindergarten through grade 12 </a:t>
            </a:r>
            <a:r>
              <a:rPr lang="en-US" b="1"/>
              <a:t>EL</a:t>
            </a:r>
            <a:r>
              <a:rPr lang="en-US"/>
              <a:t> students, including those whose parents have declined EL program services, otherwise known as Parent Withdrawn students, will be administered the SAFT. </a:t>
            </a:r>
          </a:p>
          <a:p>
            <a:pPr marL="171450" indent="-171450">
              <a:buFont typeface="Arial"/>
              <a:buChar char="•"/>
            </a:pPr>
            <a:r>
              <a:rPr lang="en-US" i="1"/>
              <a:t>Students with an EL need who have been Withdrawn from EL services (Parent Withdrawal) are required to participate in the SAFT. </a:t>
            </a:r>
            <a:endParaRPr lang="en-US">
              <a:cs typeface="Calibri" panose="020F0502020204030204"/>
            </a:endParaRPr>
          </a:p>
          <a:p>
            <a:pPr marL="171450" indent="-171450">
              <a:buFont typeface="Arial"/>
              <a:buChar char="•"/>
            </a:pPr>
            <a:r>
              <a:rPr lang="en-US" i="1"/>
              <a:t>Students who have </a:t>
            </a:r>
            <a:r>
              <a:rPr lang="en-US" b="1" i="1"/>
              <a:t>not</a:t>
            </a:r>
            <a:r>
              <a:rPr lang="en-US" i="1"/>
              <a:t> been administered an AZELLA Placement Test this school year but, due to COVID-19, and have been placed in EL program services through the temporary entrance procedure are required to participate in the SAFT. </a:t>
            </a:r>
            <a:endParaRPr lang="en-US">
              <a:cs typeface="Calibri" panose="020F0502020204030204"/>
            </a:endParaRPr>
          </a:p>
          <a:p>
            <a:r>
              <a:rPr lang="en-US"/>
              <a:t>Parent permission is not required for students to be administered this field test. </a:t>
            </a:r>
            <a:endParaRPr lang="en-US">
              <a:cs typeface="Calibri"/>
            </a:endParaRPr>
          </a:p>
          <a:p>
            <a:endParaRPr lang="en-US">
              <a:cs typeface="Calibri"/>
            </a:endParaRPr>
          </a:p>
          <a:p>
            <a:r>
              <a:rPr lang="en-US">
                <a:cs typeface="Calibri"/>
              </a:rPr>
              <a:t>The test window for the AZELLA SAFT will open on February 1, 2021 and will run for nine weeks, giving districts two additional weeks after the Spring Reassessment test window closes. </a:t>
            </a:r>
            <a:endParaRPr lang="en-US"/>
          </a:p>
          <a:p>
            <a:endParaRPr lang="en-US"/>
          </a:p>
          <a:p>
            <a:r>
              <a:rPr lang="en-US"/>
              <a:t>Although the Stand-Alone Field Test consists of only three Units, districts have up to five consecutive instructional days to complete this field test administration, provided that each unit is completed in a single session and school day.  It is up to the districts to determine what works best for the concurrent test administrations that will take place in the spring. </a:t>
            </a:r>
            <a:endParaRPr lang="en-US">
              <a:cs typeface="Calibri"/>
            </a:endParaRPr>
          </a:p>
          <a:p>
            <a:endParaRPr lang="en-US"/>
          </a:p>
          <a:p>
            <a:r>
              <a:rPr lang="en-US"/>
              <a:t>Some districts might want to complete the administration of the Reassessment first and take advantage of the longer test window for the SAFT for some or of all grades. Regardless of the order in which the SAFT and the Reassessment tests are administered, districts must adhere to the allowable number of days to complete the administration, and of course completing each administration within the corresponding test window. ADE recommends to administer the SAFT in one or two days. </a:t>
            </a:r>
            <a:endParaRPr lang="en-US">
              <a:cs typeface="Calibri"/>
            </a:endParaRPr>
          </a:p>
          <a:p>
            <a:endParaRPr lang="en-US"/>
          </a:p>
          <a:p>
            <a:r>
              <a:rPr lang="en-US"/>
              <a:t>The four language domains, Listening, Reading, Writing, and Speaking, will be assessed in this field test, but some of the Units will include more than one domain. </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9B65AF41-D745-413F-9C69-700953A2E038}" type="slidenum">
              <a:rPr lang="en-US" smtClean="0"/>
              <a:t>13</a:t>
            </a:fld>
            <a:endParaRPr lang="en-US"/>
          </a:p>
        </p:txBody>
      </p:sp>
    </p:spTree>
    <p:extLst>
      <p:ext uri="{BB962C8B-B14F-4D97-AF65-F5344CB8AC3E}">
        <p14:creationId xmlns:p14="http://schemas.microsoft.com/office/powerpoint/2010/main" val="4167564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provide a few examples of the direction in which the new AZELLA is going, students in grades 4 – 12 will be presented with fewer passages divided into sections to avoid cognitive shifts. Students will respond to Reading, Writing multiple-choice questions based on the Reading passages and use the passages as stimulus or a springboard of sorts for the extended-writing prompts. </a:t>
            </a:r>
          </a:p>
          <a:p>
            <a:endParaRPr lang="en-US"/>
          </a:p>
          <a:p>
            <a:r>
              <a:rPr lang="en-US"/>
              <a:t>For all grades, the intent was to establish thematic approaches, again to avoid cognitive shifts within a session. Another example of this, is that in grades 1 and 2 – 3 students will listen to a passage and then construct writing responses that are related to the topic of the passage and the student’s own experiences. </a:t>
            </a:r>
            <a:endParaRPr lang="en-US">
              <a:cs typeface="Calibri"/>
            </a:endParaRPr>
          </a:p>
          <a:p>
            <a:endParaRPr lang="en-US"/>
          </a:p>
          <a:p>
            <a:r>
              <a:rPr lang="en-US"/>
              <a:t>All in all, the interactive nature of the language that the new ELPs reflect, is used as to provide students with a larger context to respond to speaking and writing questions.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9B65AF41-D745-413F-9C69-700953A2E038}" type="slidenum">
              <a:rPr lang="en-US" smtClean="0"/>
              <a:t>14</a:t>
            </a:fld>
            <a:endParaRPr lang="en-US"/>
          </a:p>
        </p:txBody>
      </p:sp>
    </p:spTree>
    <p:extLst>
      <p:ext uri="{BB962C8B-B14F-4D97-AF65-F5344CB8AC3E}">
        <p14:creationId xmlns:p14="http://schemas.microsoft.com/office/powerpoint/2010/main" val="122961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2019 Standards have a new grade configuration –Kindergarten, Grade 1, Grades 2 – 3, Grades 4 – 5, Grades 6 – 8, and Grades 9 – 12. </a:t>
            </a:r>
          </a:p>
          <a:p>
            <a:endParaRPr lang="en-US"/>
          </a:p>
          <a:p>
            <a:r>
              <a:rPr lang="en-US"/>
              <a:t>The SAFT will be administered in accordance with this grade configuration. To provide two simple scenarios, a student who is currently enrolled in Grade 2 will take the Stage II Reassessment, and the Grades 2 – 3 Stand-Alone Field Test. Conversely, a student in 3rd grade will take the Stage III Reassessment and the Grades 2 – 3 SAFT. </a:t>
            </a:r>
          </a:p>
          <a:p>
            <a:endParaRPr lang="en-US"/>
          </a:p>
          <a:p>
            <a:r>
              <a:rPr lang="en-US"/>
              <a:t>Regarding the mode of administration, Kindergarten and Grade 1 remain as paper-and-pencil tests with a phone Speaking test (Unit C) . </a:t>
            </a:r>
          </a:p>
          <a:p>
            <a:r>
              <a:rPr lang="en-US"/>
              <a:t>Grades 2 – 3 will be administered online, except for the Extended Writing portion of the test. </a:t>
            </a:r>
          </a:p>
          <a:p>
            <a:r>
              <a:rPr lang="en-US"/>
              <a:t>Grades 4 – 12 remain online. </a:t>
            </a:r>
          </a:p>
          <a:p>
            <a:endParaRPr lang="en-US">
              <a:cs typeface="Calibri"/>
            </a:endParaRPr>
          </a:p>
        </p:txBody>
      </p:sp>
      <p:sp>
        <p:nvSpPr>
          <p:cNvPr id="4" name="Slide Number Placeholder 3"/>
          <p:cNvSpPr>
            <a:spLocks noGrp="1"/>
          </p:cNvSpPr>
          <p:nvPr>
            <p:ph type="sldNum" sz="quarter" idx="5"/>
          </p:nvPr>
        </p:nvSpPr>
        <p:spPr/>
        <p:txBody>
          <a:bodyPr/>
          <a:lstStyle/>
          <a:p>
            <a:fld id="{9B65AF41-D745-413F-9C69-700953A2E038}" type="slidenum">
              <a:rPr lang="en-US" smtClean="0"/>
              <a:t>15</a:t>
            </a:fld>
            <a:endParaRPr lang="en-US"/>
          </a:p>
        </p:txBody>
      </p:sp>
    </p:spTree>
    <p:extLst>
      <p:ext uri="{BB962C8B-B14F-4D97-AF65-F5344CB8AC3E}">
        <p14:creationId xmlns:p14="http://schemas.microsoft.com/office/powerpoint/2010/main" val="4024307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Achievement Tests include AzM2, </a:t>
            </a:r>
            <a:r>
              <a:rPr lang="en-US" err="1">
                <a:cs typeface="Calibri"/>
              </a:rPr>
              <a:t>AzSCI</a:t>
            </a:r>
            <a:r>
              <a:rPr lang="en-US">
                <a:cs typeface="Calibri"/>
              </a:rPr>
              <a:t>, and the new AASA. </a:t>
            </a:r>
          </a:p>
        </p:txBody>
      </p:sp>
      <p:sp>
        <p:nvSpPr>
          <p:cNvPr id="4" name="Slide Number Placeholder 3"/>
          <p:cNvSpPr>
            <a:spLocks noGrp="1"/>
          </p:cNvSpPr>
          <p:nvPr>
            <p:ph type="sldNum" sz="quarter" idx="5"/>
          </p:nvPr>
        </p:nvSpPr>
        <p:spPr/>
        <p:txBody>
          <a:bodyPr/>
          <a:lstStyle/>
          <a:p>
            <a:fld id="{9B65AF41-D745-413F-9C69-700953A2E038}" type="slidenum">
              <a:rPr lang="en-US" smtClean="0"/>
              <a:t>16</a:t>
            </a:fld>
            <a:endParaRPr lang="en-US"/>
          </a:p>
        </p:txBody>
      </p:sp>
    </p:spTree>
    <p:extLst>
      <p:ext uri="{BB962C8B-B14F-4D97-AF65-F5344CB8AC3E}">
        <p14:creationId xmlns:p14="http://schemas.microsoft.com/office/powerpoint/2010/main" val="2004020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Title Slide">
    <p:spTree>
      <p:nvGrpSpPr>
        <p:cNvPr id="1" name="Shape 11"/>
        <p:cNvGrpSpPr/>
        <p:nvPr/>
      </p:nvGrpSpPr>
      <p:grpSpPr>
        <a:xfrm>
          <a:off x="0" y="0"/>
          <a:ext cx="0" cy="0"/>
          <a:chOff x="0" y="0"/>
          <a:chExt cx="0" cy="0"/>
        </a:xfrm>
      </p:grpSpPr>
      <p:sp>
        <p:nvSpPr>
          <p:cNvPr id="14" name="Google Shape;14;p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p:nvPr userDrawn="1"/>
        </p:nvSpPr>
        <p:spPr>
          <a:xfrm>
            <a:off x="0" y="99151"/>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 name="Google Shape;19;p2"/>
          <p:cNvSpPr/>
          <p:nvPr/>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0" name="Google Shape;20;p2"/>
          <p:cNvSpPr/>
          <p:nvPr userDrawn="1"/>
        </p:nvSpPr>
        <p:spPr>
          <a:xfrm>
            <a:off x="0" y="309763"/>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1" name="Google Shape;21;p2"/>
          <p:cNvSpPr/>
          <p:nvPr/>
        </p:nvSpPr>
        <p:spPr>
          <a:xfrm>
            <a:off x="0" y="6773757"/>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7" name="Slide Number Placeholder 7">
            <a:extLst>
              <a:ext uri="{FF2B5EF4-FFF2-40B4-BE49-F238E27FC236}">
                <a16:creationId xmlns:a16="http://schemas.microsoft.com/office/drawing/2014/main" id="{67157DF4-07F0-4122-8A12-64D11C5D9B66}"/>
              </a:ext>
            </a:extLst>
          </p:cNvPr>
          <p:cNvSpPr>
            <a:spLocks noGrp="1"/>
          </p:cNvSpPr>
          <p:nvPr>
            <p:ph type="sldNum" idx="12"/>
          </p:nvPr>
        </p:nvSpPr>
        <p:spPr>
          <a:xfrm>
            <a:off x="9366237" y="6356352"/>
            <a:ext cx="2743200" cy="365125"/>
          </a:xfrm>
        </p:spPr>
        <p:txBody>
          <a:bodyPr/>
          <a:lstStyle>
            <a:lvl1pPr>
              <a:defRPr sz="1400" b="1"/>
            </a:lvl1pPr>
          </a:lstStyle>
          <a:p>
            <a:fld id="{00000000-1234-1234-1234-123412341234}" type="slidenum">
              <a:rPr lang="en-US" smtClean="0"/>
              <a:pPr/>
              <a:t>‹#›</a:t>
            </a:fld>
            <a:endParaRPr lang="en-US"/>
          </a:p>
        </p:txBody>
      </p:sp>
      <p:pic>
        <p:nvPicPr>
          <p:cNvPr id="4" name="Picture 3">
            <a:extLst>
              <a:ext uri="{FF2B5EF4-FFF2-40B4-BE49-F238E27FC236}">
                <a16:creationId xmlns:a16="http://schemas.microsoft.com/office/drawing/2014/main" id="{9EB3075E-B2E5-4AB4-8DAF-8C6FAD45926D}"/>
              </a:ext>
            </a:extLst>
          </p:cNvPr>
          <p:cNvPicPr>
            <a:picLocks noChangeAspect="1"/>
          </p:cNvPicPr>
          <p:nvPr userDrawn="1"/>
        </p:nvPicPr>
        <p:blipFill>
          <a:blip r:embed="rId2"/>
          <a:stretch>
            <a:fillRect/>
          </a:stretch>
        </p:blipFill>
        <p:spPr>
          <a:xfrm>
            <a:off x="82562" y="6241961"/>
            <a:ext cx="505657" cy="505657"/>
          </a:xfrm>
          <a:prstGeom prst="rect">
            <a:avLst/>
          </a:prstGeom>
        </p:spPr>
      </p:pic>
      <p:sp>
        <p:nvSpPr>
          <p:cNvPr id="16" name="Google Shape;111;p13">
            <a:extLst>
              <a:ext uri="{FF2B5EF4-FFF2-40B4-BE49-F238E27FC236}">
                <a16:creationId xmlns:a16="http://schemas.microsoft.com/office/drawing/2014/main" id="{1E07C217-D742-4115-9FB0-12FD22DCCEF7}"/>
              </a:ext>
            </a:extLst>
          </p:cNvPr>
          <p:cNvSpPr txBox="1">
            <a:spLocks/>
          </p:cNvSpPr>
          <p:nvPr userDrawn="1"/>
        </p:nvSpPr>
        <p:spPr>
          <a:xfrm>
            <a:off x="838200" y="2130830"/>
            <a:ext cx="10578800" cy="3065505"/>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Clr>
                <a:srgbClr val="F1C232"/>
              </a:buClr>
              <a:buSzPts val="4000"/>
            </a:pPr>
            <a:endParaRPr lang="en-US" sz="3200" b="1">
              <a:solidFill>
                <a:srgbClr val="FCAF17"/>
              </a:solidFill>
              <a:latin typeface="+mj-lt"/>
            </a:endParaRPr>
          </a:p>
        </p:txBody>
      </p:sp>
      <p:cxnSp>
        <p:nvCxnSpPr>
          <p:cNvPr id="23" name="Google Shape;113;p13">
            <a:extLst>
              <a:ext uri="{FF2B5EF4-FFF2-40B4-BE49-F238E27FC236}">
                <a16:creationId xmlns:a16="http://schemas.microsoft.com/office/drawing/2014/main" id="{6BC09F54-C7EE-4743-B8D0-50ABBD4A7109}"/>
              </a:ext>
            </a:extLst>
          </p:cNvPr>
          <p:cNvCxnSpPr/>
          <p:nvPr userDrawn="1"/>
        </p:nvCxnSpPr>
        <p:spPr>
          <a:xfrm rot="10800000" flipH="1">
            <a:off x="7941100" y="5588861"/>
            <a:ext cx="3420800" cy="20400"/>
          </a:xfrm>
          <a:prstGeom prst="straightConnector1">
            <a:avLst/>
          </a:prstGeom>
          <a:noFill/>
          <a:ln w="76200" cap="flat" cmpd="sng">
            <a:solidFill>
              <a:srgbClr val="012169"/>
            </a:solidFill>
            <a:prstDash val="solid"/>
            <a:round/>
            <a:headEnd type="none" w="sm" len="sm"/>
            <a:tailEnd type="none" w="sm" len="sm"/>
          </a:ln>
        </p:spPr>
      </p:cxnSp>
      <p:cxnSp>
        <p:nvCxnSpPr>
          <p:cNvPr id="24" name="Google Shape;114;p13">
            <a:extLst>
              <a:ext uri="{FF2B5EF4-FFF2-40B4-BE49-F238E27FC236}">
                <a16:creationId xmlns:a16="http://schemas.microsoft.com/office/drawing/2014/main" id="{7B4C5429-2399-4421-B10F-7AF6BDE93042}"/>
              </a:ext>
            </a:extLst>
          </p:cNvPr>
          <p:cNvCxnSpPr/>
          <p:nvPr userDrawn="1"/>
        </p:nvCxnSpPr>
        <p:spPr>
          <a:xfrm rot="10800000" flipH="1">
            <a:off x="882903" y="5599061"/>
            <a:ext cx="3368000" cy="20400"/>
          </a:xfrm>
          <a:prstGeom prst="straightConnector1">
            <a:avLst/>
          </a:prstGeom>
          <a:noFill/>
          <a:ln w="76200" cap="flat" cmpd="sng">
            <a:solidFill>
              <a:srgbClr val="012169"/>
            </a:solidFill>
            <a:prstDash val="solid"/>
            <a:round/>
            <a:headEnd type="none" w="sm" len="sm"/>
            <a:tailEnd type="none" w="sm" len="sm"/>
          </a:ln>
        </p:spPr>
      </p:cxnSp>
      <p:cxnSp>
        <p:nvCxnSpPr>
          <p:cNvPr id="25" name="Google Shape;115;p13">
            <a:extLst>
              <a:ext uri="{FF2B5EF4-FFF2-40B4-BE49-F238E27FC236}">
                <a16:creationId xmlns:a16="http://schemas.microsoft.com/office/drawing/2014/main" id="{C4500E26-C9DF-40A2-AE95-67658C55D47C}"/>
              </a:ext>
            </a:extLst>
          </p:cNvPr>
          <p:cNvCxnSpPr/>
          <p:nvPr userDrawn="1"/>
        </p:nvCxnSpPr>
        <p:spPr>
          <a:xfrm>
            <a:off x="4172800" y="5619461"/>
            <a:ext cx="3846400" cy="14800"/>
          </a:xfrm>
          <a:prstGeom prst="straightConnector1">
            <a:avLst/>
          </a:prstGeom>
          <a:noFill/>
          <a:ln w="76200" cap="flat" cmpd="sng">
            <a:solidFill>
              <a:srgbClr val="FCAF17"/>
            </a:solidFill>
            <a:prstDash val="solid"/>
            <a:round/>
            <a:headEnd type="none" w="sm" len="sm"/>
            <a:tailEnd type="none" w="sm" len="sm"/>
          </a:ln>
        </p:spPr>
      </p:cxnSp>
      <p:sp>
        <p:nvSpPr>
          <p:cNvPr id="22" name="Title 1">
            <a:extLst>
              <a:ext uri="{FF2B5EF4-FFF2-40B4-BE49-F238E27FC236}">
                <a16:creationId xmlns:a16="http://schemas.microsoft.com/office/drawing/2014/main" id="{D7B0829D-A7F5-449C-AF0B-4313DF721886}"/>
              </a:ext>
            </a:extLst>
          </p:cNvPr>
          <p:cNvSpPr>
            <a:spLocks noGrp="1"/>
          </p:cNvSpPr>
          <p:nvPr>
            <p:ph type="ctrTitle"/>
          </p:nvPr>
        </p:nvSpPr>
        <p:spPr>
          <a:xfrm>
            <a:off x="953037" y="2249508"/>
            <a:ext cx="10400764" cy="2764667"/>
          </a:xfrm>
        </p:spPr>
        <p:txBody>
          <a:bodyPr anchor="ctr" anchorCtr="0"/>
          <a:lstStyle>
            <a:lvl1pPr algn="ctr">
              <a:defRPr sz="7200">
                <a:solidFill>
                  <a:schemeClr val="bg1"/>
                </a:solidFill>
              </a:defRPr>
            </a:lvl1pPr>
          </a:lstStyle>
          <a:p>
            <a:r>
              <a:rPr lang="en-US"/>
              <a:t>Click to edit Master title style</a:t>
            </a:r>
          </a:p>
        </p:txBody>
      </p:sp>
      <p:pic>
        <p:nvPicPr>
          <p:cNvPr id="2" name="Picture 1">
            <a:extLst>
              <a:ext uri="{FF2B5EF4-FFF2-40B4-BE49-F238E27FC236}">
                <a16:creationId xmlns:a16="http://schemas.microsoft.com/office/drawing/2014/main" id="{FE827251-9DEB-4FE9-9E2D-149A2E12457E}"/>
              </a:ext>
            </a:extLst>
          </p:cNvPr>
          <p:cNvPicPr>
            <a:picLocks noChangeAspect="1"/>
          </p:cNvPicPr>
          <p:nvPr userDrawn="1"/>
        </p:nvPicPr>
        <p:blipFill>
          <a:blip r:embed="rId3"/>
          <a:stretch>
            <a:fillRect/>
          </a:stretch>
        </p:blipFill>
        <p:spPr>
          <a:xfrm>
            <a:off x="3171501" y="678348"/>
            <a:ext cx="5192255" cy="1174497"/>
          </a:xfrm>
          <a:prstGeom prst="rect">
            <a:avLst/>
          </a:prstGeom>
        </p:spPr>
      </p:pic>
    </p:spTree>
    <p:extLst>
      <p:ext uri="{BB962C8B-B14F-4D97-AF65-F5344CB8AC3E}">
        <p14:creationId xmlns:p14="http://schemas.microsoft.com/office/powerpoint/2010/main" val="73882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A20A5-45F6-4506-A543-F54842A2A3F1}"/>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3" name="Footer Placeholder 2">
            <a:extLst>
              <a:ext uri="{FF2B5EF4-FFF2-40B4-BE49-F238E27FC236}">
                <a16:creationId xmlns:a16="http://schemas.microsoft.com/office/drawing/2014/main" id="{566C56C1-CF3F-4B8F-9D1A-81341928CF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B971F7-6A87-487A-AB48-6EC5B80872D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1228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reserve="1">
  <p:cSld name="Vertical Title and Text">
    <p:spTree>
      <p:nvGrpSpPr>
        <p:cNvPr id="1" name="Shape 101"/>
        <p:cNvGrpSpPr/>
        <p:nvPr/>
      </p:nvGrpSpPr>
      <p:grpSpPr>
        <a:xfrm>
          <a:off x="0" y="0"/>
          <a:ext cx="0" cy="0"/>
          <a:chOff x="0" y="0"/>
          <a:chExt cx="0" cy="0"/>
        </a:xfrm>
      </p:grpSpPr>
      <p:sp>
        <p:nvSpPr>
          <p:cNvPr id="102" name="Google Shape;102;p12"/>
          <p:cNvSpPr txBox="1">
            <a:spLocks noGrp="1"/>
          </p:cNvSpPr>
          <p:nvPr>
            <p:ph type="title"/>
          </p:nvPr>
        </p:nvSpPr>
        <p:spPr>
          <a:xfrm rot="5400000">
            <a:off x="7133433" y="1956595"/>
            <a:ext cx="5811839"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12"/>
          <p:cNvSpPr txBox="1">
            <a:spLocks noGrp="1"/>
          </p:cNvSpPr>
          <p:nvPr>
            <p:ph type="body" idx="1"/>
          </p:nvPr>
        </p:nvSpPr>
        <p:spPr>
          <a:xfrm rot="5400000">
            <a:off x="1799433" y="-596105"/>
            <a:ext cx="5811839" cy="77343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104" name="Google Shape;104;p1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964195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e Slide (No Content)">
    <p:spTree>
      <p:nvGrpSpPr>
        <p:cNvPr id="1" name=""/>
        <p:cNvGrpSpPr/>
        <p:nvPr/>
      </p:nvGrpSpPr>
      <p:grpSpPr>
        <a:xfrm>
          <a:off x="0" y="0"/>
          <a:ext cx="0" cy="0"/>
          <a:chOff x="0" y="0"/>
          <a:chExt cx="0" cy="0"/>
        </a:xfrm>
      </p:grpSpPr>
      <p:sp>
        <p:nvSpPr>
          <p:cNvPr id="16" name="Title 1"/>
          <p:cNvSpPr txBox="1">
            <a:spLocks/>
          </p:cNvSpPr>
          <p:nvPr userDrawn="1"/>
        </p:nvSpPr>
        <p:spPr>
          <a:xfrm>
            <a:off x="2209801" y="1600201"/>
            <a:ext cx="4580467" cy="2690811"/>
          </a:xfrm>
          <a:prstGeom prst="rect">
            <a:avLst/>
          </a:prstGeom>
        </p:spPr>
        <p:txBody>
          <a:bodyPr vert="horz" lIns="91440" tIns="45720" rIns="91440" bIns="45720" rtlCol="0" anchor="b">
            <a:normAutofit/>
          </a:bodyPr>
          <a:lstStyle>
            <a:lvl1pPr algn="l" defTabSz="914400" rtl="0" eaLnBrk="1" fontAlgn="b" latinLnBrk="0" hangingPunct="1">
              <a:lnSpc>
                <a:spcPct val="85000"/>
              </a:lnSpc>
              <a:spcBef>
                <a:spcPct val="0"/>
              </a:spcBef>
              <a:buNone/>
              <a:defRPr sz="5000" b="1" kern="1200" baseline="0">
                <a:solidFill>
                  <a:schemeClr val="tx1"/>
                </a:solidFill>
                <a:latin typeface="Corbel" charset="0"/>
                <a:ea typeface="Corbel" charset="0"/>
                <a:cs typeface="Corbel" charset="0"/>
              </a:defRPr>
            </a:lvl1pPr>
          </a:lstStyle>
          <a:p>
            <a:endParaRPr lang="en-US" sz="5000"/>
          </a:p>
        </p:txBody>
      </p:sp>
    </p:spTree>
    <p:extLst>
      <p:ext uri="{BB962C8B-B14F-4D97-AF65-F5344CB8AC3E}">
        <p14:creationId xmlns:p14="http://schemas.microsoft.com/office/powerpoint/2010/main" val="91279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a:xfrm>
            <a:off x="763385" y="2385753"/>
            <a:ext cx="10515600" cy="3665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763385" y="1429638"/>
            <a:ext cx="10515600" cy="834986"/>
          </a:xfrm>
        </p:spPr>
        <p:txBody>
          <a:bodyPr/>
          <a:lstStyle>
            <a:lvl1pPr>
              <a:defRPr sz="4800">
                <a:solidFill>
                  <a:schemeClr val="tx1"/>
                </a:solidFill>
              </a:defRPr>
            </a:lvl1pPr>
          </a:lstStyle>
          <a:p>
            <a:r>
              <a:rPr lang="en-US"/>
              <a:t>Click to edit Master title style</a:t>
            </a:r>
          </a:p>
        </p:txBody>
      </p:sp>
    </p:spTree>
    <p:extLst>
      <p:ext uri="{BB962C8B-B14F-4D97-AF65-F5344CB8AC3E}">
        <p14:creationId xmlns:p14="http://schemas.microsoft.com/office/powerpoint/2010/main" val="1634074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1905419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preserve="1" userDrawn="1">
  <p:cSld name="Title Slide">
    <p:spTree>
      <p:nvGrpSpPr>
        <p:cNvPr id="1" name="Shape 11"/>
        <p:cNvGrpSpPr/>
        <p:nvPr/>
      </p:nvGrpSpPr>
      <p:grpSpPr>
        <a:xfrm>
          <a:off x="0" y="0"/>
          <a:ext cx="0" cy="0"/>
          <a:chOff x="0" y="0"/>
          <a:chExt cx="0" cy="0"/>
        </a:xfrm>
      </p:grpSpPr>
      <p:sp>
        <p:nvSpPr>
          <p:cNvPr id="14" name="Google Shape;14;p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p:nvPr userDrawn="1"/>
        </p:nvSpPr>
        <p:spPr>
          <a:xfrm>
            <a:off x="0" y="99151"/>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 name="Google Shape;19;p2"/>
          <p:cNvSpPr/>
          <p:nvPr/>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0" name="Google Shape;20;p2"/>
          <p:cNvSpPr/>
          <p:nvPr userDrawn="1"/>
        </p:nvSpPr>
        <p:spPr>
          <a:xfrm>
            <a:off x="0" y="309763"/>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1" name="Google Shape;21;p2"/>
          <p:cNvSpPr/>
          <p:nvPr/>
        </p:nvSpPr>
        <p:spPr>
          <a:xfrm>
            <a:off x="0" y="6773757"/>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7" name="Slide Number Placeholder 7">
            <a:extLst>
              <a:ext uri="{FF2B5EF4-FFF2-40B4-BE49-F238E27FC236}">
                <a16:creationId xmlns:a16="http://schemas.microsoft.com/office/drawing/2014/main" id="{67157DF4-07F0-4122-8A12-64D11C5D9B66}"/>
              </a:ext>
            </a:extLst>
          </p:cNvPr>
          <p:cNvSpPr>
            <a:spLocks noGrp="1"/>
          </p:cNvSpPr>
          <p:nvPr>
            <p:ph type="sldNum" idx="12"/>
          </p:nvPr>
        </p:nvSpPr>
        <p:spPr>
          <a:xfrm>
            <a:off x="9366237" y="6356352"/>
            <a:ext cx="2743200" cy="365125"/>
          </a:xfrm>
        </p:spPr>
        <p:txBody>
          <a:bodyPr/>
          <a:lstStyle>
            <a:lvl1pPr>
              <a:defRPr sz="1400" b="1"/>
            </a:lvl1pPr>
          </a:lstStyle>
          <a:p>
            <a:fld id="{00000000-1234-1234-1234-123412341234}" type="slidenum">
              <a:rPr lang="en-US" smtClean="0"/>
              <a:pPr/>
              <a:t>‹#›</a:t>
            </a:fld>
            <a:endParaRPr lang="en-US"/>
          </a:p>
        </p:txBody>
      </p:sp>
      <p:pic>
        <p:nvPicPr>
          <p:cNvPr id="4" name="Picture 3">
            <a:extLst>
              <a:ext uri="{FF2B5EF4-FFF2-40B4-BE49-F238E27FC236}">
                <a16:creationId xmlns:a16="http://schemas.microsoft.com/office/drawing/2014/main" id="{9EB3075E-B2E5-4AB4-8DAF-8C6FAD45926D}"/>
              </a:ext>
            </a:extLst>
          </p:cNvPr>
          <p:cNvPicPr>
            <a:picLocks noChangeAspect="1"/>
          </p:cNvPicPr>
          <p:nvPr userDrawn="1"/>
        </p:nvPicPr>
        <p:blipFill>
          <a:blip r:embed="rId2"/>
          <a:stretch>
            <a:fillRect/>
          </a:stretch>
        </p:blipFill>
        <p:spPr>
          <a:xfrm>
            <a:off x="82562" y="6241961"/>
            <a:ext cx="505657" cy="505657"/>
          </a:xfrm>
          <a:prstGeom prst="rect">
            <a:avLst/>
          </a:prstGeom>
        </p:spPr>
      </p:pic>
      <p:sp>
        <p:nvSpPr>
          <p:cNvPr id="16" name="Google Shape;111;p13">
            <a:extLst>
              <a:ext uri="{FF2B5EF4-FFF2-40B4-BE49-F238E27FC236}">
                <a16:creationId xmlns:a16="http://schemas.microsoft.com/office/drawing/2014/main" id="{1E07C217-D742-4115-9FB0-12FD22DCCEF7}"/>
              </a:ext>
            </a:extLst>
          </p:cNvPr>
          <p:cNvSpPr txBox="1">
            <a:spLocks/>
          </p:cNvSpPr>
          <p:nvPr userDrawn="1"/>
        </p:nvSpPr>
        <p:spPr>
          <a:xfrm>
            <a:off x="838200" y="2130830"/>
            <a:ext cx="10578800" cy="3065505"/>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Clr>
                <a:srgbClr val="F1C232"/>
              </a:buClr>
              <a:buSzPts val="4000"/>
            </a:pPr>
            <a:endParaRPr lang="en-US" sz="3200" b="1">
              <a:solidFill>
                <a:srgbClr val="FCAF17"/>
              </a:solidFill>
              <a:latin typeface="+mj-lt"/>
            </a:endParaRPr>
          </a:p>
        </p:txBody>
      </p:sp>
      <p:cxnSp>
        <p:nvCxnSpPr>
          <p:cNvPr id="23" name="Google Shape;113;p13">
            <a:extLst>
              <a:ext uri="{FF2B5EF4-FFF2-40B4-BE49-F238E27FC236}">
                <a16:creationId xmlns:a16="http://schemas.microsoft.com/office/drawing/2014/main" id="{6BC09F54-C7EE-4743-B8D0-50ABBD4A7109}"/>
              </a:ext>
            </a:extLst>
          </p:cNvPr>
          <p:cNvCxnSpPr/>
          <p:nvPr userDrawn="1"/>
        </p:nvCxnSpPr>
        <p:spPr>
          <a:xfrm rot="10800000" flipH="1">
            <a:off x="7941100" y="5588861"/>
            <a:ext cx="3420800" cy="20400"/>
          </a:xfrm>
          <a:prstGeom prst="straightConnector1">
            <a:avLst/>
          </a:prstGeom>
          <a:noFill/>
          <a:ln w="76200" cap="flat" cmpd="sng">
            <a:solidFill>
              <a:srgbClr val="012169"/>
            </a:solidFill>
            <a:prstDash val="solid"/>
            <a:round/>
            <a:headEnd type="none" w="sm" len="sm"/>
            <a:tailEnd type="none" w="sm" len="sm"/>
          </a:ln>
        </p:spPr>
      </p:cxnSp>
      <p:cxnSp>
        <p:nvCxnSpPr>
          <p:cNvPr id="24" name="Google Shape;114;p13">
            <a:extLst>
              <a:ext uri="{FF2B5EF4-FFF2-40B4-BE49-F238E27FC236}">
                <a16:creationId xmlns:a16="http://schemas.microsoft.com/office/drawing/2014/main" id="{7B4C5429-2399-4421-B10F-7AF6BDE93042}"/>
              </a:ext>
            </a:extLst>
          </p:cNvPr>
          <p:cNvCxnSpPr/>
          <p:nvPr userDrawn="1"/>
        </p:nvCxnSpPr>
        <p:spPr>
          <a:xfrm rot="10800000" flipH="1">
            <a:off x="882903" y="5599061"/>
            <a:ext cx="3368000" cy="20400"/>
          </a:xfrm>
          <a:prstGeom prst="straightConnector1">
            <a:avLst/>
          </a:prstGeom>
          <a:noFill/>
          <a:ln w="76200" cap="flat" cmpd="sng">
            <a:solidFill>
              <a:srgbClr val="012169"/>
            </a:solidFill>
            <a:prstDash val="solid"/>
            <a:round/>
            <a:headEnd type="none" w="sm" len="sm"/>
            <a:tailEnd type="none" w="sm" len="sm"/>
          </a:ln>
        </p:spPr>
      </p:cxnSp>
      <p:cxnSp>
        <p:nvCxnSpPr>
          <p:cNvPr id="25" name="Google Shape;115;p13">
            <a:extLst>
              <a:ext uri="{FF2B5EF4-FFF2-40B4-BE49-F238E27FC236}">
                <a16:creationId xmlns:a16="http://schemas.microsoft.com/office/drawing/2014/main" id="{C4500E26-C9DF-40A2-AE95-67658C55D47C}"/>
              </a:ext>
            </a:extLst>
          </p:cNvPr>
          <p:cNvCxnSpPr/>
          <p:nvPr userDrawn="1"/>
        </p:nvCxnSpPr>
        <p:spPr>
          <a:xfrm>
            <a:off x="4172800" y="5619461"/>
            <a:ext cx="3846400" cy="14800"/>
          </a:xfrm>
          <a:prstGeom prst="straightConnector1">
            <a:avLst/>
          </a:prstGeom>
          <a:noFill/>
          <a:ln w="76200" cap="flat" cmpd="sng">
            <a:solidFill>
              <a:srgbClr val="FCAF17"/>
            </a:solidFill>
            <a:prstDash val="solid"/>
            <a:round/>
            <a:headEnd type="none" w="sm" len="sm"/>
            <a:tailEnd type="none" w="sm" len="sm"/>
          </a:ln>
        </p:spPr>
      </p:cxnSp>
      <p:sp>
        <p:nvSpPr>
          <p:cNvPr id="22" name="Title 1">
            <a:extLst>
              <a:ext uri="{FF2B5EF4-FFF2-40B4-BE49-F238E27FC236}">
                <a16:creationId xmlns:a16="http://schemas.microsoft.com/office/drawing/2014/main" id="{D7B0829D-A7F5-449C-AF0B-4313DF721886}"/>
              </a:ext>
            </a:extLst>
          </p:cNvPr>
          <p:cNvSpPr>
            <a:spLocks noGrp="1"/>
          </p:cNvSpPr>
          <p:nvPr>
            <p:ph type="ctrTitle"/>
          </p:nvPr>
        </p:nvSpPr>
        <p:spPr>
          <a:xfrm>
            <a:off x="953037" y="2249508"/>
            <a:ext cx="10400764" cy="2764667"/>
          </a:xfrm>
        </p:spPr>
        <p:txBody>
          <a:bodyPr anchor="ctr" anchorCtr="0"/>
          <a:lstStyle>
            <a:lvl1pPr algn="ctr">
              <a:defRPr sz="7200">
                <a:solidFill>
                  <a:schemeClr val="bg1"/>
                </a:solidFill>
              </a:defRPr>
            </a:lvl1pPr>
          </a:lstStyle>
          <a:p>
            <a:r>
              <a:rPr lang="en-US"/>
              <a:t>Click to edit Master title style</a:t>
            </a:r>
          </a:p>
        </p:txBody>
      </p:sp>
      <p:pic>
        <p:nvPicPr>
          <p:cNvPr id="2" name="Picture 1">
            <a:extLst>
              <a:ext uri="{FF2B5EF4-FFF2-40B4-BE49-F238E27FC236}">
                <a16:creationId xmlns:a16="http://schemas.microsoft.com/office/drawing/2014/main" id="{FE827251-9DEB-4FE9-9E2D-149A2E12457E}"/>
              </a:ext>
            </a:extLst>
          </p:cNvPr>
          <p:cNvPicPr>
            <a:picLocks noChangeAspect="1"/>
          </p:cNvPicPr>
          <p:nvPr userDrawn="1"/>
        </p:nvPicPr>
        <p:blipFill>
          <a:blip r:embed="rId3"/>
          <a:stretch>
            <a:fillRect/>
          </a:stretch>
        </p:blipFill>
        <p:spPr>
          <a:xfrm>
            <a:off x="3171501" y="678348"/>
            <a:ext cx="5192255" cy="1174497"/>
          </a:xfrm>
          <a:prstGeom prst="rect">
            <a:avLst/>
          </a:prstGeom>
        </p:spPr>
      </p:pic>
    </p:spTree>
    <p:extLst>
      <p:ext uri="{BB962C8B-B14F-4D97-AF65-F5344CB8AC3E}">
        <p14:creationId xmlns:p14="http://schemas.microsoft.com/office/powerpoint/2010/main" val="281089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FE4D-9633-46A1-B05A-F5CE0D533BC4}"/>
              </a:ext>
            </a:extLst>
          </p:cNvPr>
          <p:cNvSpPr>
            <a:spLocks noGrp="1"/>
          </p:cNvSpPr>
          <p:nvPr>
            <p:ph type="title"/>
          </p:nvPr>
        </p:nvSpPr>
        <p:spPr/>
        <p:txBody>
          <a:bodyPr/>
          <a:lstStyle>
            <a:lvl1pPr>
              <a:defRPr sz="4800"/>
            </a:lvl1pPr>
          </a:lstStyle>
          <a:p>
            <a:r>
              <a:rPr lang="en-US"/>
              <a:t>Click to edit Master title style</a:t>
            </a:r>
          </a:p>
        </p:txBody>
      </p:sp>
      <p:sp>
        <p:nvSpPr>
          <p:cNvPr id="3" name="Date Placeholder 2">
            <a:extLst>
              <a:ext uri="{FF2B5EF4-FFF2-40B4-BE49-F238E27FC236}">
                <a16:creationId xmlns:a16="http://schemas.microsoft.com/office/drawing/2014/main" id="{7B7FD843-873E-4DE3-B7C0-3462DD0EDA57}"/>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4" name="Footer Placeholder 3">
            <a:extLst>
              <a:ext uri="{FF2B5EF4-FFF2-40B4-BE49-F238E27FC236}">
                <a16:creationId xmlns:a16="http://schemas.microsoft.com/office/drawing/2014/main" id="{0CD57FCF-9733-4DA0-B594-F172695D3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206DB-7A53-495F-BDA5-3C3AD2FB11A4}"/>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523507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858484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396027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8C90-0DFD-4660-9007-5B459005080F}"/>
              </a:ext>
            </a:extLst>
          </p:cNvPr>
          <p:cNvSpPr>
            <a:spLocks noGrp="1"/>
          </p:cNvSpPr>
          <p:nvPr>
            <p:ph type="title"/>
          </p:nvPr>
        </p:nvSpPr>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43700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FE4D-9633-46A1-B05A-F5CE0D533BC4}"/>
              </a:ext>
            </a:extLst>
          </p:cNvPr>
          <p:cNvSpPr>
            <a:spLocks noGrp="1"/>
          </p:cNvSpPr>
          <p:nvPr>
            <p:ph type="title"/>
          </p:nvPr>
        </p:nvSpPr>
        <p:spPr/>
        <p:txBody>
          <a:bodyPr/>
          <a:lstStyle>
            <a:lvl1pPr>
              <a:defRPr sz="4800"/>
            </a:lvl1pPr>
          </a:lstStyle>
          <a:p>
            <a:r>
              <a:rPr lang="en-US"/>
              <a:t>Click to edit Master title style</a:t>
            </a:r>
          </a:p>
        </p:txBody>
      </p:sp>
      <p:sp>
        <p:nvSpPr>
          <p:cNvPr id="3" name="Date Placeholder 2">
            <a:extLst>
              <a:ext uri="{FF2B5EF4-FFF2-40B4-BE49-F238E27FC236}">
                <a16:creationId xmlns:a16="http://schemas.microsoft.com/office/drawing/2014/main" id="{7B7FD843-873E-4DE3-B7C0-3462DD0EDA57}"/>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4" name="Footer Placeholder 3">
            <a:extLst>
              <a:ext uri="{FF2B5EF4-FFF2-40B4-BE49-F238E27FC236}">
                <a16:creationId xmlns:a16="http://schemas.microsoft.com/office/drawing/2014/main" id="{0CD57FCF-9733-4DA0-B594-F172695D38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206DB-7A53-495F-BDA5-3C3AD2FB11A4}"/>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1067299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2079-4EA6-4070-A506-9108994E3465}"/>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18F7C0-A974-46E4-91CA-77EC43033CB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3B16B-C7E5-47D7-8D37-8336086246CD}"/>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4496C092-D3B9-4C98-9188-CC95AF04C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6C556-8FBF-430B-86A7-8C6D5D3FF92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6085203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638A-BDEC-426F-96C9-655B5A98D59E}"/>
              </a:ext>
            </a:extLst>
          </p:cNvPr>
          <p:cNvSpPr>
            <a:spLocks noGrp="1"/>
          </p:cNvSpPr>
          <p:nvPr>
            <p:ph type="title"/>
          </p:nvPr>
        </p:nvSpPr>
        <p:spPr>
          <a:xfrm>
            <a:off x="838200" y="840057"/>
            <a:ext cx="10515600" cy="985569"/>
          </a:xfrm>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3C63FB7A-1EFC-432A-BE61-CD36B653A3D8}"/>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0C15D-6046-49BC-B3BF-3F5231C7FF93}"/>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6EAE2-0409-41C6-A4B1-79EACA5D6CC0}"/>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6" name="Footer Placeholder 5">
            <a:extLst>
              <a:ext uri="{FF2B5EF4-FFF2-40B4-BE49-F238E27FC236}">
                <a16:creationId xmlns:a16="http://schemas.microsoft.com/office/drawing/2014/main" id="{D25484AF-9C33-4C48-B5B9-735752F6E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28488-9442-4F76-8DAC-16EED1319A9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113005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CF39-2565-419C-ACC6-6A67FA22D598}"/>
              </a:ext>
            </a:extLst>
          </p:cNvPr>
          <p:cNvSpPr>
            <a:spLocks noGrp="1"/>
          </p:cNvSpPr>
          <p:nvPr>
            <p:ph type="title"/>
          </p:nvPr>
        </p:nvSpPr>
        <p:spPr>
          <a:xfrm>
            <a:off x="839788" y="365125"/>
            <a:ext cx="10515600" cy="1325563"/>
          </a:xfrm>
        </p:spPr>
        <p:txBody>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C1294664-428D-46E6-991F-A8619D790B9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0A10E5-C74E-41B2-BF61-E77499AE633F}"/>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C8C70A-9980-433D-9443-8DB1A3FA2AB8}"/>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930123-D6FB-4C39-BB08-7D1C7141BDC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17077F-6AA3-460C-9C52-4C91E0E6D459}"/>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8" name="Footer Placeholder 7">
            <a:extLst>
              <a:ext uri="{FF2B5EF4-FFF2-40B4-BE49-F238E27FC236}">
                <a16:creationId xmlns:a16="http://schemas.microsoft.com/office/drawing/2014/main" id="{B5D212D1-9B84-45C4-9A91-9C8FAB74A3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1B8AF2-A9F6-4BD2-99DA-63232E6B526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2101524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reserve="1">
  <p:cSld name="Title and Vertical Text">
    <p:spTree>
      <p:nvGrpSpPr>
        <p:cNvPr id="1" name="Shape 95"/>
        <p:cNvGrpSpPr/>
        <p:nvPr/>
      </p:nvGrpSpPr>
      <p:grpSpPr>
        <a:xfrm>
          <a:off x="0" y="0"/>
          <a:ext cx="0" cy="0"/>
          <a:chOff x="0" y="0"/>
          <a:chExt cx="0" cy="0"/>
        </a:xfrm>
      </p:grpSpPr>
      <p:sp>
        <p:nvSpPr>
          <p:cNvPr id="96" name="Google Shape;96;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1"/>
          <p:cNvSpPr txBox="1">
            <a:spLocks noGrp="1"/>
          </p:cNvSpPr>
          <p:nvPr>
            <p:ph type="body" idx="1"/>
          </p:nvPr>
        </p:nvSpPr>
        <p:spPr>
          <a:xfrm rot="5400000">
            <a:off x="3920331" y="-1256505"/>
            <a:ext cx="4351339" cy="105156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98" name="Google Shape;98;p1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12252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CA20A5-45F6-4506-A543-F54842A2A3F1}"/>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3" name="Footer Placeholder 2">
            <a:extLst>
              <a:ext uri="{FF2B5EF4-FFF2-40B4-BE49-F238E27FC236}">
                <a16:creationId xmlns:a16="http://schemas.microsoft.com/office/drawing/2014/main" id="{566C56C1-CF3F-4B8F-9D1A-81341928CF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B971F7-6A87-487A-AB48-6EC5B80872D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139109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Vertical Title and Text" type="vertTitleAndTx" preserve="1">
  <p:cSld name="Vertical Title and Text">
    <p:spTree>
      <p:nvGrpSpPr>
        <p:cNvPr id="1" name="Shape 101"/>
        <p:cNvGrpSpPr/>
        <p:nvPr/>
      </p:nvGrpSpPr>
      <p:grpSpPr>
        <a:xfrm>
          <a:off x="0" y="0"/>
          <a:ext cx="0" cy="0"/>
          <a:chOff x="0" y="0"/>
          <a:chExt cx="0" cy="0"/>
        </a:xfrm>
      </p:grpSpPr>
      <p:sp>
        <p:nvSpPr>
          <p:cNvPr id="102" name="Google Shape;102;p12"/>
          <p:cNvSpPr txBox="1">
            <a:spLocks noGrp="1"/>
          </p:cNvSpPr>
          <p:nvPr>
            <p:ph type="title"/>
          </p:nvPr>
        </p:nvSpPr>
        <p:spPr>
          <a:xfrm rot="5400000">
            <a:off x="7133433" y="1956595"/>
            <a:ext cx="5811839"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12"/>
          <p:cNvSpPr txBox="1">
            <a:spLocks noGrp="1"/>
          </p:cNvSpPr>
          <p:nvPr>
            <p:ph type="body" idx="1"/>
          </p:nvPr>
        </p:nvSpPr>
        <p:spPr>
          <a:xfrm rot="5400000">
            <a:off x="1799433" y="-596105"/>
            <a:ext cx="5811839" cy="77343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104" name="Google Shape;104;p12"/>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2233824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ase Slide (No Content)">
    <p:spTree>
      <p:nvGrpSpPr>
        <p:cNvPr id="1" name=""/>
        <p:cNvGrpSpPr/>
        <p:nvPr/>
      </p:nvGrpSpPr>
      <p:grpSpPr>
        <a:xfrm>
          <a:off x="0" y="0"/>
          <a:ext cx="0" cy="0"/>
          <a:chOff x="0" y="0"/>
          <a:chExt cx="0" cy="0"/>
        </a:xfrm>
      </p:grpSpPr>
      <p:sp>
        <p:nvSpPr>
          <p:cNvPr id="16" name="Title 1"/>
          <p:cNvSpPr txBox="1">
            <a:spLocks/>
          </p:cNvSpPr>
          <p:nvPr userDrawn="1"/>
        </p:nvSpPr>
        <p:spPr>
          <a:xfrm>
            <a:off x="2209801" y="1600201"/>
            <a:ext cx="4580467" cy="2690811"/>
          </a:xfrm>
          <a:prstGeom prst="rect">
            <a:avLst/>
          </a:prstGeom>
        </p:spPr>
        <p:txBody>
          <a:bodyPr vert="horz" lIns="91440" tIns="45720" rIns="91440" bIns="45720" rtlCol="0" anchor="b">
            <a:normAutofit/>
          </a:bodyPr>
          <a:lstStyle>
            <a:lvl1pPr algn="l" defTabSz="914400" rtl="0" eaLnBrk="1" fontAlgn="b" latinLnBrk="0" hangingPunct="1">
              <a:lnSpc>
                <a:spcPct val="85000"/>
              </a:lnSpc>
              <a:spcBef>
                <a:spcPct val="0"/>
              </a:spcBef>
              <a:buNone/>
              <a:defRPr sz="5000" b="1" kern="1200" baseline="0">
                <a:solidFill>
                  <a:schemeClr val="tx1"/>
                </a:solidFill>
                <a:latin typeface="Corbel" charset="0"/>
                <a:ea typeface="Corbel" charset="0"/>
                <a:cs typeface="Corbel" charset="0"/>
              </a:defRPr>
            </a:lvl1pPr>
          </a:lstStyle>
          <a:p>
            <a:endParaRPr lang="en-US" sz="5000"/>
          </a:p>
        </p:txBody>
      </p:sp>
    </p:spTree>
    <p:extLst>
      <p:ext uri="{BB962C8B-B14F-4D97-AF65-F5344CB8AC3E}">
        <p14:creationId xmlns:p14="http://schemas.microsoft.com/office/powerpoint/2010/main" val="22491303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6E67-36B1-4AF2-91FA-8F4A7E9DCF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34482E-EDE2-4963-8388-3E41F3800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76B956-EB8B-456C-AB85-52BC35A24766}"/>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5" name="Footer Placeholder 4">
            <a:extLst>
              <a:ext uri="{FF2B5EF4-FFF2-40B4-BE49-F238E27FC236}">
                <a16:creationId xmlns:a16="http://schemas.microsoft.com/office/drawing/2014/main" id="{65E5D041-ADC8-46A0-AA90-D26C456A8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867EE3-98EA-41B6-BCF2-7C6C0BAE69E0}"/>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6034370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45DE3-9879-4655-9233-A5D8B8437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BA4CC6-128E-4DDE-8CF6-ADDD61B374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E9211-D8CF-4536-B817-861E4B609904}"/>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5" name="Footer Placeholder 4">
            <a:extLst>
              <a:ext uri="{FF2B5EF4-FFF2-40B4-BE49-F238E27FC236}">
                <a16:creationId xmlns:a16="http://schemas.microsoft.com/office/drawing/2014/main" id="{E1836A28-3CA2-45D6-8A8E-2C0453D48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E8A08-F0F7-45DA-9222-FEB29C079443}"/>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151589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33837-3700-4743-BE8A-9C3CCD23CD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E7AE24-5118-404B-91B0-110E16E768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C78B95-4974-4D52-A5F3-7CB726E5CE72}"/>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5" name="Footer Placeholder 4">
            <a:extLst>
              <a:ext uri="{FF2B5EF4-FFF2-40B4-BE49-F238E27FC236}">
                <a16:creationId xmlns:a16="http://schemas.microsoft.com/office/drawing/2014/main" id="{47E7BF0F-7E93-4F41-BF42-8106DE1B8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F7FE5-9526-4677-85B9-DF25729CEF2A}"/>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11053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122711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EF212-941F-4007-994F-426718B386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0ADB5-0395-4703-BEA0-F92DA3D1A3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1222B7-81A5-4F8E-99C7-77923EB5A0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390AA7-7D96-41E5-934D-80BCE19475E8}"/>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6" name="Footer Placeholder 5">
            <a:extLst>
              <a:ext uri="{FF2B5EF4-FFF2-40B4-BE49-F238E27FC236}">
                <a16:creationId xmlns:a16="http://schemas.microsoft.com/office/drawing/2014/main" id="{E669FFDE-C2F9-4BCA-9661-CD382A063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43499-78CA-4007-BE85-5894E3AE9128}"/>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4268300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8C318-84DD-4D91-98C5-CB81CD7A24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E54F58-6B71-474A-8B58-EE2296C42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0F204C-D91E-450C-9F50-81EEC1932E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70A4CF-D7AA-44DB-9FE4-CF2A5BFB5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6A1D64-3539-4CE4-97EE-9D3B46DA8E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D7104E-4B3F-48FC-B64E-6D27CF2B36BC}"/>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8" name="Footer Placeholder 7">
            <a:extLst>
              <a:ext uri="{FF2B5EF4-FFF2-40B4-BE49-F238E27FC236}">
                <a16:creationId xmlns:a16="http://schemas.microsoft.com/office/drawing/2014/main" id="{8C6B0D70-F34B-487C-AA24-845087E06B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AFA34-2E3D-4688-BF54-EA10DC371F29}"/>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76647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12D2-7A23-498B-A58E-84D9194509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83B112-A1C7-4443-95CB-46EA50E80B29}"/>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4" name="Footer Placeholder 3">
            <a:extLst>
              <a:ext uri="{FF2B5EF4-FFF2-40B4-BE49-F238E27FC236}">
                <a16:creationId xmlns:a16="http://schemas.microsoft.com/office/drawing/2014/main" id="{D559469D-95C1-4C13-8C38-C4AF13F669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FE168E-DB21-4036-9C07-66DDB55D0F07}"/>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15660523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6437F7-571A-4900-9572-B565CAE0F1CC}"/>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3" name="Footer Placeholder 2">
            <a:extLst>
              <a:ext uri="{FF2B5EF4-FFF2-40B4-BE49-F238E27FC236}">
                <a16:creationId xmlns:a16="http://schemas.microsoft.com/office/drawing/2014/main" id="{BC184CA9-BDCE-4F4A-829C-F0B4A5D3B0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FA1216-38A8-4881-8A26-C9F721807F17}"/>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28437393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B2D5B-1208-44A0-9E10-372AEA1B3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E024A7-81C8-4E50-91E7-D1462F424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069648-6C0E-4E3C-8235-C1746FA250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E9BB7-4F4C-4D1E-A9E3-AA9CC1EC69F0}"/>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6" name="Footer Placeholder 5">
            <a:extLst>
              <a:ext uri="{FF2B5EF4-FFF2-40B4-BE49-F238E27FC236}">
                <a16:creationId xmlns:a16="http://schemas.microsoft.com/office/drawing/2014/main" id="{D031374C-B755-43E4-BFAB-67A4AC905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1ADA2-6B6D-432E-BC14-A6A92DAA8E3E}"/>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8857544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806DA-753E-4E59-B2F1-FC9C26E108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95B07E-2184-427D-A80E-58757DE6F9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DF6A5B-8FE6-4741-8131-01C1EFDAA3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46E9-083F-4634-A1A5-B22FE7DCD1C3}"/>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6" name="Footer Placeholder 5">
            <a:extLst>
              <a:ext uri="{FF2B5EF4-FFF2-40B4-BE49-F238E27FC236}">
                <a16:creationId xmlns:a16="http://schemas.microsoft.com/office/drawing/2014/main" id="{D6A9F7F2-7C3A-46FD-832A-D87F11176D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C0702-AFF8-464E-959D-7DCA78DE487A}"/>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2440989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543B-C32C-4743-B980-F2281F61D3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7FEC4-BF4C-4F4F-B95E-B95A8477B8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D7A5A-33D7-4426-8929-45F55F89B817}"/>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5" name="Footer Placeholder 4">
            <a:extLst>
              <a:ext uri="{FF2B5EF4-FFF2-40B4-BE49-F238E27FC236}">
                <a16:creationId xmlns:a16="http://schemas.microsoft.com/office/drawing/2014/main" id="{25A57416-901A-4E07-9D24-9140758C45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4D92D-DFDB-489F-A0DA-4AC68830EC91}"/>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38802003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01C8DA-C2A8-48DA-B7F3-B47D591216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3A5552-392B-432E-9420-267045DC6D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8FE7F-B7EC-462A-98C8-2A8947DBF99C}"/>
              </a:ext>
            </a:extLst>
          </p:cNvPr>
          <p:cNvSpPr>
            <a:spLocks noGrp="1"/>
          </p:cNvSpPr>
          <p:nvPr>
            <p:ph type="dt" sz="half" idx="10"/>
          </p:nvPr>
        </p:nvSpPr>
        <p:spPr/>
        <p:txBody>
          <a:bodyPr/>
          <a:lstStyle/>
          <a:p>
            <a:fld id="{62C41989-07EF-40F6-A07A-041C6EB12930}" type="datetimeFigureOut">
              <a:rPr lang="en-US" smtClean="0"/>
              <a:t>12/4/2020</a:t>
            </a:fld>
            <a:endParaRPr lang="en-US"/>
          </a:p>
        </p:txBody>
      </p:sp>
      <p:sp>
        <p:nvSpPr>
          <p:cNvPr id="5" name="Footer Placeholder 4">
            <a:extLst>
              <a:ext uri="{FF2B5EF4-FFF2-40B4-BE49-F238E27FC236}">
                <a16:creationId xmlns:a16="http://schemas.microsoft.com/office/drawing/2014/main" id="{19EEB8B8-F38F-4073-A0DB-771556EA4B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107BF-5BD2-4844-999D-6FF8EE1C7447}"/>
              </a:ext>
            </a:extLst>
          </p:cNvPr>
          <p:cNvSpPr>
            <a:spLocks noGrp="1"/>
          </p:cNvSpPr>
          <p:nvPr>
            <p:ph type="sldNum" sz="quarter" idx="12"/>
          </p:nvPr>
        </p:nvSpPr>
        <p:spPr/>
        <p:txBody>
          <a:bodyPr/>
          <a:lstStyle/>
          <a:p>
            <a:fld id="{04CE5603-4EDD-49B4-8A28-3D4757083D4C}" type="slidenum">
              <a:rPr lang="en-US" smtClean="0"/>
              <a:t>‹#›</a:t>
            </a:fld>
            <a:endParaRPr lang="en-US"/>
          </a:p>
        </p:txBody>
      </p:sp>
    </p:spTree>
    <p:extLst>
      <p:ext uri="{BB962C8B-B14F-4D97-AF65-F5344CB8AC3E}">
        <p14:creationId xmlns:p14="http://schemas.microsoft.com/office/powerpoint/2010/main" val="200460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760301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8C90-0DFD-4660-9007-5B459005080F}"/>
              </a:ext>
            </a:extLst>
          </p:cNvPr>
          <p:cNvSpPr>
            <a:spLocks noGrp="1"/>
          </p:cNvSpPr>
          <p:nvPr>
            <p:ph type="title"/>
          </p:nvPr>
        </p:nvSpPr>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36359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2079-4EA6-4070-A506-9108994E3465}"/>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18F7C0-A974-46E4-91CA-77EC43033CB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3B16B-C7E5-47D7-8D37-8336086246CD}"/>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5" name="Footer Placeholder 4">
            <a:extLst>
              <a:ext uri="{FF2B5EF4-FFF2-40B4-BE49-F238E27FC236}">
                <a16:creationId xmlns:a16="http://schemas.microsoft.com/office/drawing/2014/main" id="{4496C092-D3B9-4C98-9188-CC95AF04C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6C556-8FBF-430B-86A7-8C6D5D3FF92A}"/>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1164417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638A-BDEC-426F-96C9-655B5A98D59E}"/>
              </a:ext>
            </a:extLst>
          </p:cNvPr>
          <p:cNvSpPr>
            <a:spLocks noGrp="1"/>
          </p:cNvSpPr>
          <p:nvPr>
            <p:ph type="title"/>
          </p:nvPr>
        </p:nvSpPr>
        <p:spPr>
          <a:xfrm>
            <a:off x="838200" y="840057"/>
            <a:ext cx="10515600" cy="985569"/>
          </a:xfrm>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3C63FB7A-1EFC-432A-BE61-CD36B653A3D8}"/>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0C15D-6046-49BC-B3BF-3F5231C7FF93}"/>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6EAE2-0409-41C6-A4B1-79EACA5D6CC0}"/>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6" name="Footer Placeholder 5">
            <a:extLst>
              <a:ext uri="{FF2B5EF4-FFF2-40B4-BE49-F238E27FC236}">
                <a16:creationId xmlns:a16="http://schemas.microsoft.com/office/drawing/2014/main" id="{D25484AF-9C33-4C48-B5B9-735752F6E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28488-9442-4F76-8DAC-16EED1319A9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50689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CF39-2565-419C-ACC6-6A67FA22D598}"/>
              </a:ext>
            </a:extLst>
          </p:cNvPr>
          <p:cNvSpPr>
            <a:spLocks noGrp="1"/>
          </p:cNvSpPr>
          <p:nvPr>
            <p:ph type="title"/>
          </p:nvPr>
        </p:nvSpPr>
        <p:spPr>
          <a:xfrm>
            <a:off x="839788" y="365125"/>
            <a:ext cx="10515600" cy="1325563"/>
          </a:xfrm>
        </p:spPr>
        <p:txBody>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C1294664-428D-46E6-991F-A8619D790B9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0A10E5-C74E-41B2-BF61-E77499AE633F}"/>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C8C70A-9980-433D-9443-8DB1A3FA2AB8}"/>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930123-D6FB-4C39-BB08-7D1C7141BDC8}"/>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17077F-6AA3-460C-9C52-4C91E0E6D459}"/>
              </a:ext>
            </a:extLst>
          </p:cNvPr>
          <p:cNvSpPr>
            <a:spLocks noGrp="1"/>
          </p:cNvSpPr>
          <p:nvPr>
            <p:ph type="dt" sz="half" idx="10"/>
          </p:nvPr>
        </p:nvSpPr>
        <p:spPr/>
        <p:txBody>
          <a:bodyPr/>
          <a:lstStyle/>
          <a:p>
            <a:fld id="{7BBD89EB-C813-4396-A969-B9084DCB0EEC}" type="datetimeFigureOut">
              <a:rPr lang="en-US" smtClean="0"/>
              <a:t>12/4/2020</a:t>
            </a:fld>
            <a:endParaRPr lang="en-US"/>
          </a:p>
        </p:txBody>
      </p:sp>
      <p:sp>
        <p:nvSpPr>
          <p:cNvPr id="8" name="Footer Placeholder 7">
            <a:extLst>
              <a:ext uri="{FF2B5EF4-FFF2-40B4-BE49-F238E27FC236}">
                <a16:creationId xmlns:a16="http://schemas.microsoft.com/office/drawing/2014/main" id="{B5D212D1-9B84-45C4-9A91-9C8FAB74A3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1B8AF2-A9F6-4BD2-99DA-63232E6B5260}"/>
              </a:ext>
            </a:extLst>
          </p:cNvPr>
          <p:cNvSpPr>
            <a:spLocks noGrp="1"/>
          </p:cNvSpPr>
          <p:nvPr>
            <p:ph type="sldNum" sz="quarter" idx="12"/>
          </p:nvPr>
        </p:nvSpPr>
        <p:spPr/>
        <p:txBody>
          <a:bodyPr/>
          <a:lstStyle/>
          <a:p>
            <a:fld id="{3AD94D69-2109-48F9-A00A-179699D0291F}" type="slidenum">
              <a:rPr lang="en-US" smtClean="0"/>
              <a:t>‹#›</a:t>
            </a:fld>
            <a:endParaRPr lang="en-US"/>
          </a:p>
        </p:txBody>
      </p:sp>
    </p:spTree>
    <p:extLst>
      <p:ext uri="{BB962C8B-B14F-4D97-AF65-F5344CB8AC3E}">
        <p14:creationId xmlns:p14="http://schemas.microsoft.com/office/powerpoint/2010/main" val="242351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reserve="1">
  <p:cSld name="Title and Vertical Text">
    <p:spTree>
      <p:nvGrpSpPr>
        <p:cNvPr id="1" name="Shape 95"/>
        <p:cNvGrpSpPr/>
        <p:nvPr/>
      </p:nvGrpSpPr>
      <p:grpSpPr>
        <a:xfrm>
          <a:off x="0" y="0"/>
          <a:ext cx="0" cy="0"/>
          <a:chOff x="0" y="0"/>
          <a:chExt cx="0" cy="0"/>
        </a:xfrm>
      </p:grpSpPr>
      <p:sp>
        <p:nvSpPr>
          <p:cNvPr id="96" name="Google Shape;96;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11"/>
          <p:cNvSpPr txBox="1">
            <a:spLocks noGrp="1"/>
          </p:cNvSpPr>
          <p:nvPr>
            <p:ph type="body" idx="1"/>
          </p:nvPr>
        </p:nvSpPr>
        <p:spPr>
          <a:xfrm rot="5400000">
            <a:off x="3920331" y="-1256505"/>
            <a:ext cx="4351339" cy="10515600"/>
          </a:xfrm>
          <a:prstGeom prst="rect">
            <a:avLst/>
          </a:prstGeom>
          <a:noFill/>
          <a:ln>
            <a:noFill/>
          </a:ln>
        </p:spPr>
        <p:txBody>
          <a:bodyPr spcFirstLastPara="1" wrap="square" lIns="91425" tIns="45700" rIns="91425" bIns="45700" anchor="t" anchorCtr="0">
            <a:noAutofit/>
          </a:bodyPr>
          <a:lstStyle>
            <a:lvl1pPr marL="609585" lvl="0" indent="-457189" algn="l">
              <a:lnSpc>
                <a:spcPct val="90000"/>
              </a:lnSpc>
              <a:spcBef>
                <a:spcPts val="1000"/>
              </a:spcBef>
              <a:spcAft>
                <a:spcPts val="0"/>
              </a:spcAft>
              <a:buClr>
                <a:schemeClr val="dk1"/>
              </a:buClr>
              <a:buSzPts val="1800"/>
              <a:buChar char="•"/>
              <a:defRPr/>
            </a:lvl1pPr>
            <a:lvl2pPr marL="1219170" lvl="1" indent="-457189" algn="l">
              <a:lnSpc>
                <a:spcPct val="90000"/>
              </a:lnSpc>
              <a:spcBef>
                <a:spcPts val="500"/>
              </a:spcBef>
              <a:spcAft>
                <a:spcPts val="0"/>
              </a:spcAft>
              <a:buClr>
                <a:schemeClr val="dk1"/>
              </a:buClr>
              <a:buSzPts val="1800"/>
              <a:buChar char="•"/>
              <a:defRPr/>
            </a:lvl2pPr>
            <a:lvl3pPr marL="1828754" lvl="2" indent="-457189" algn="l">
              <a:lnSpc>
                <a:spcPct val="90000"/>
              </a:lnSpc>
              <a:spcBef>
                <a:spcPts val="500"/>
              </a:spcBef>
              <a:spcAft>
                <a:spcPts val="0"/>
              </a:spcAft>
              <a:buClr>
                <a:schemeClr val="dk1"/>
              </a:buClr>
              <a:buSzPts val="1800"/>
              <a:buChar char="•"/>
              <a:defRPr/>
            </a:lvl3pPr>
            <a:lvl4pPr marL="2438339" lvl="3" indent="-457189" algn="l">
              <a:lnSpc>
                <a:spcPct val="90000"/>
              </a:lnSpc>
              <a:spcBef>
                <a:spcPts val="500"/>
              </a:spcBef>
              <a:spcAft>
                <a:spcPts val="0"/>
              </a:spcAft>
              <a:buClr>
                <a:schemeClr val="dk1"/>
              </a:buClr>
              <a:buSzPts val="1800"/>
              <a:buChar char="•"/>
              <a:defRPr/>
            </a:lvl4pPr>
            <a:lvl5pPr marL="3047924" lvl="4" indent="-457189" algn="l">
              <a:lnSpc>
                <a:spcPct val="90000"/>
              </a:lnSpc>
              <a:spcBef>
                <a:spcPts val="500"/>
              </a:spcBef>
              <a:spcAft>
                <a:spcPts val="0"/>
              </a:spcAft>
              <a:buClr>
                <a:schemeClr val="dk1"/>
              </a:buClr>
              <a:buSzPts val="1800"/>
              <a:buChar char="•"/>
              <a:defRPr/>
            </a:lvl5pPr>
            <a:lvl6pPr marL="3657509" lvl="5" indent="-457189" algn="l">
              <a:lnSpc>
                <a:spcPct val="90000"/>
              </a:lnSpc>
              <a:spcBef>
                <a:spcPts val="500"/>
              </a:spcBef>
              <a:spcAft>
                <a:spcPts val="0"/>
              </a:spcAft>
              <a:buClr>
                <a:schemeClr val="dk1"/>
              </a:buClr>
              <a:buSzPts val="1800"/>
              <a:buChar char="•"/>
              <a:defRPr/>
            </a:lvl6pPr>
            <a:lvl7pPr marL="4267093" lvl="6" indent="-457189" algn="l">
              <a:lnSpc>
                <a:spcPct val="90000"/>
              </a:lnSpc>
              <a:spcBef>
                <a:spcPts val="500"/>
              </a:spcBef>
              <a:spcAft>
                <a:spcPts val="0"/>
              </a:spcAft>
              <a:buClr>
                <a:schemeClr val="dk1"/>
              </a:buClr>
              <a:buSzPts val="1800"/>
              <a:buChar char="•"/>
              <a:defRPr/>
            </a:lvl7pPr>
            <a:lvl8pPr marL="4876678" lvl="7" indent="-457189" algn="l">
              <a:lnSpc>
                <a:spcPct val="90000"/>
              </a:lnSpc>
              <a:spcBef>
                <a:spcPts val="500"/>
              </a:spcBef>
              <a:spcAft>
                <a:spcPts val="0"/>
              </a:spcAft>
              <a:buClr>
                <a:schemeClr val="dk1"/>
              </a:buClr>
              <a:buSzPts val="1800"/>
              <a:buChar char="•"/>
              <a:defRPr/>
            </a:lvl8pPr>
            <a:lvl9pPr marL="5486263" lvl="8" indent="-457189" algn="l">
              <a:lnSpc>
                <a:spcPct val="90000"/>
              </a:lnSpc>
              <a:spcBef>
                <a:spcPts val="500"/>
              </a:spcBef>
              <a:spcAft>
                <a:spcPts val="0"/>
              </a:spcAft>
              <a:buClr>
                <a:schemeClr val="dk1"/>
              </a:buClr>
              <a:buSzPts val="1800"/>
              <a:buChar char="•"/>
              <a:defRPr/>
            </a:lvl9pPr>
          </a:lstStyle>
          <a:p>
            <a:endParaRPr/>
          </a:p>
        </p:txBody>
      </p:sp>
      <p:sp>
        <p:nvSpPr>
          <p:cNvPr id="98" name="Google Shape;98;p1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5290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874477"/>
            <a:ext cx="10515600" cy="985569"/>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956925"/>
            <a:ext cx="10515600" cy="3910283"/>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 name="Google Shape;19;p2">
            <a:extLst>
              <a:ext uri="{FF2B5EF4-FFF2-40B4-BE49-F238E27FC236}">
                <a16:creationId xmlns:a16="http://schemas.microsoft.com/office/drawing/2014/main" id="{E0B886E1-31DD-47E4-991E-D0419D044F33}"/>
              </a:ext>
            </a:extLst>
          </p:cNvPr>
          <p:cNvSpPr/>
          <p:nvPr userDrawn="1"/>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3" name="Google Shape;18;p2">
            <a:extLst>
              <a:ext uri="{FF2B5EF4-FFF2-40B4-BE49-F238E27FC236}">
                <a16:creationId xmlns:a16="http://schemas.microsoft.com/office/drawing/2014/main" id="{C9FBD724-6F55-43CD-8CC2-4A0A1B75F8FC}"/>
              </a:ext>
            </a:extLst>
          </p:cNvPr>
          <p:cNvSpPr/>
          <p:nvPr userDrawn="1"/>
        </p:nvSpPr>
        <p:spPr>
          <a:xfrm>
            <a:off x="0" y="74610"/>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4" name="Google Shape;20;p2">
            <a:extLst>
              <a:ext uri="{FF2B5EF4-FFF2-40B4-BE49-F238E27FC236}">
                <a16:creationId xmlns:a16="http://schemas.microsoft.com/office/drawing/2014/main" id="{5D6257ED-6EBA-4B54-84A4-05FD8D4C1BA4}"/>
              </a:ext>
            </a:extLst>
          </p:cNvPr>
          <p:cNvSpPr/>
          <p:nvPr userDrawn="1"/>
        </p:nvSpPr>
        <p:spPr>
          <a:xfrm>
            <a:off x="0" y="258251"/>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 name="Google Shape;21;p2">
            <a:extLst>
              <a:ext uri="{FF2B5EF4-FFF2-40B4-BE49-F238E27FC236}">
                <a16:creationId xmlns:a16="http://schemas.microsoft.com/office/drawing/2014/main" id="{580220BB-DE2F-408B-A25B-07AC156821FC}"/>
              </a:ext>
            </a:extLst>
          </p:cNvPr>
          <p:cNvSpPr/>
          <p:nvPr userDrawn="1"/>
        </p:nvSpPr>
        <p:spPr>
          <a:xfrm>
            <a:off x="0" y="6782343"/>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7270751"/>
      </p:ext>
    </p:extLst>
  </p:cSld>
  <p:clrMap bg1="lt1" tx1="dk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94" r:id="rId13"/>
    <p:sldLayoutId id="2147483795"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874477"/>
            <a:ext cx="10515600" cy="985569"/>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956925"/>
            <a:ext cx="10515600" cy="3910283"/>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
        <p:nvSpPr>
          <p:cNvPr id="2" name="Google Shape;19;p2">
            <a:extLst>
              <a:ext uri="{FF2B5EF4-FFF2-40B4-BE49-F238E27FC236}">
                <a16:creationId xmlns:a16="http://schemas.microsoft.com/office/drawing/2014/main" id="{E0B886E1-31DD-47E4-991E-D0419D044F33}"/>
              </a:ext>
            </a:extLst>
          </p:cNvPr>
          <p:cNvSpPr/>
          <p:nvPr userDrawn="1"/>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3" name="Google Shape;18;p2">
            <a:extLst>
              <a:ext uri="{FF2B5EF4-FFF2-40B4-BE49-F238E27FC236}">
                <a16:creationId xmlns:a16="http://schemas.microsoft.com/office/drawing/2014/main" id="{C9FBD724-6F55-43CD-8CC2-4A0A1B75F8FC}"/>
              </a:ext>
            </a:extLst>
          </p:cNvPr>
          <p:cNvSpPr/>
          <p:nvPr userDrawn="1"/>
        </p:nvSpPr>
        <p:spPr>
          <a:xfrm>
            <a:off x="0" y="74610"/>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4" name="Google Shape;20;p2">
            <a:extLst>
              <a:ext uri="{FF2B5EF4-FFF2-40B4-BE49-F238E27FC236}">
                <a16:creationId xmlns:a16="http://schemas.microsoft.com/office/drawing/2014/main" id="{5D6257ED-6EBA-4B54-84A4-05FD8D4C1BA4}"/>
              </a:ext>
            </a:extLst>
          </p:cNvPr>
          <p:cNvSpPr/>
          <p:nvPr userDrawn="1"/>
        </p:nvSpPr>
        <p:spPr>
          <a:xfrm>
            <a:off x="0" y="258251"/>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5" name="Google Shape;21;p2">
            <a:extLst>
              <a:ext uri="{FF2B5EF4-FFF2-40B4-BE49-F238E27FC236}">
                <a16:creationId xmlns:a16="http://schemas.microsoft.com/office/drawing/2014/main" id="{580220BB-DE2F-408B-A25B-07AC156821FC}"/>
              </a:ext>
            </a:extLst>
          </p:cNvPr>
          <p:cNvSpPr/>
          <p:nvPr userDrawn="1"/>
        </p:nvSpPr>
        <p:spPr>
          <a:xfrm>
            <a:off x="0" y="6782343"/>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812753619"/>
      </p:ext>
    </p:extLst>
  </p:cSld>
  <p:clrMap bg1="lt1" tx1="dk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2A8E07-8024-48C8-A8ED-E82A003504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1DE908-1A01-48E1-B81D-7D3699267F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12EF2-A12D-493F-AF95-426D78E3DF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41989-07EF-40F6-A07A-041C6EB12930}" type="datetimeFigureOut">
              <a:rPr lang="en-US" smtClean="0"/>
              <a:t>12/4/2020</a:t>
            </a:fld>
            <a:endParaRPr lang="en-US"/>
          </a:p>
        </p:txBody>
      </p:sp>
      <p:sp>
        <p:nvSpPr>
          <p:cNvPr id="5" name="Footer Placeholder 4">
            <a:extLst>
              <a:ext uri="{FF2B5EF4-FFF2-40B4-BE49-F238E27FC236}">
                <a16:creationId xmlns:a16="http://schemas.microsoft.com/office/drawing/2014/main" id="{129C4DFD-29B1-4FC0-9B8E-7D3C5B6BF8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F00F05-F09E-45AC-A43D-13D2EC408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E5603-4EDD-49B4-8A28-3D4757083D4C}" type="slidenum">
              <a:rPr lang="en-US" smtClean="0"/>
              <a:t>‹#›</a:t>
            </a:fld>
            <a:endParaRPr lang="en-US"/>
          </a:p>
        </p:txBody>
      </p:sp>
    </p:spTree>
    <p:extLst>
      <p:ext uri="{BB962C8B-B14F-4D97-AF65-F5344CB8AC3E}">
        <p14:creationId xmlns:p14="http://schemas.microsoft.com/office/powerpoint/2010/main" val="101237963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90000"/>
        </a:lnSpc>
        <a:spcBef>
          <a:spcPct val="0"/>
        </a:spcBef>
        <a:buNone/>
        <a:defRPr sz="4400" kern="1200">
          <a:solidFill>
            <a:srgbClr val="00206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www.azed.gov/assessment/parents" TargetMode="External"/><Relationship Id="rId4" Type="http://schemas.openxmlformats.org/officeDocument/2006/relationships/hyperlink" Target="https://www.azed.gov/assessment/educators" TargetMode="Externa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azed.gov/assessmen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azed.gov/sites/default/files/2020/10/Alternate%20Assessment%20Eligibility-Rev%20Sept%202020.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msaastates.com/uploads/1/3/2/3/132359945/science_extended_performance_expectations.pdf"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mailto:%20AssessingSWDs@azed.gov" TargetMode="External"/><Relationship Id="rId3" Type="http://schemas.openxmlformats.org/officeDocument/2006/relationships/hyperlink" Target="http://www.mrscienceshow.com/2010/06/bring-us-your-burning-science-questions.html" TargetMode="External"/><Relationship Id="rId7" Type="http://schemas.openxmlformats.org/officeDocument/2006/relationships/hyperlink" Target="mailto:AZELLA@azed.gov" TargetMode="External"/><Relationship Id="rId2" Type="http://schemas.openxmlformats.org/officeDocument/2006/relationships/image" Target="../media/image4.jpeg"/><Relationship Id="rId1" Type="http://schemas.openxmlformats.org/officeDocument/2006/relationships/slideLayout" Target="../slideLayouts/slideLayout14.xml"/><Relationship Id="rId6" Type="http://schemas.openxmlformats.org/officeDocument/2006/relationships/hyperlink" Target="mailto:AzSCI@azed.gov" TargetMode="External"/><Relationship Id="rId5" Type="http://schemas.openxmlformats.org/officeDocument/2006/relationships/hyperlink" Target="mailto:AzM2@azed.gov" TargetMode="External"/><Relationship Id="rId4" Type="http://schemas.openxmlformats.org/officeDocument/2006/relationships/hyperlink" Target="mailto:Testing@azed.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24B4C6-2411-475A-8CEC-9B3A77F94D0A}"/>
              </a:ext>
            </a:extLst>
          </p:cNvPr>
          <p:cNvSpPr>
            <a:spLocks noGrp="1"/>
          </p:cNvSpPr>
          <p:nvPr>
            <p:ph type="sldNum" idx="12"/>
          </p:nvPr>
        </p:nvSpPr>
        <p:spPr/>
        <p:txBody>
          <a:bodyPr/>
          <a:lstStyle/>
          <a:p>
            <a:fld id="{00000000-1234-1234-1234-123412341234}" type="slidenum">
              <a:rPr lang="en-US" smtClean="0"/>
              <a:pPr/>
              <a:t>1</a:t>
            </a:fld>
            <a:endParaRPr lang="en-US"/>
          </a:p>
        </p:txBody>
      </p:sp>
      <p:sp>
        <p:nvSpPr>
          <p:cNvPr id="3" name="Title 2">
            <a:extLst>
              <a:ext uri="{FF2B5EF4-FFF2-40B4-BE49-F238E27FC236}">
                <a16:creationId xmlns:a16="http://schemas.microsoft.com/office/drawing/2014/main" id="{421DE92B-D263-4E57-9E25-78F5C9683323}"/>
              </a:ext>
            </a:extLst>
          </p:cNvPr>
          <p:cNvSpPr>
            <a:spLocks noGrp="1"/>
          </p:cNvSpPr>
          <p:nvPr>
            <p:ph type="ctrTitle"/>
          </p:nvPr>
        </p:nvSpPr>
        <p:spPr/>
        <p:txBody>
          <a:bodyPr/>
          <a:lstStyle/>
          <a:p>
            <a:r>
              <a:rPr lang="en-US"/>
              <a:t>Friday Focus: Field Tests</a:t>
            </a:r>
            <a:br>
              <a:rPr lang="en-US"/>
            </a:br>
            <a:r>
              <a:rPr lang="en-US"/>
              <a:t>12/04/2020</a:t>
            </a:r>
          </a:p>
        </p:txBody>
      </p:sp>
    </p:spTree>
    <p:extLst>
      <p:ext uri="{BB962C8B-B14F-4D97-AF65-F5344CB8AC3E}">
        <p14:creationId xmlns:p14="http://schemas.microsoft.com/office/powerpoint/2010/main" val="57419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90093-AF78-4A07-A1BD-C44D898118CE}"/>
              </a:ext>
            </a:extLst>
          </p:cNvPr>
          <p:cNvSpPr>
            <a:spLocks noGrp="1"/>
          </p:cNvSpPr>
          <p:nvPr>
            <p:ph type="title"/>
          </p:nvPr>
        </p:nvSpPr>
        <p:spPr/>
        <p:txBody>
          <a:bodyPr/>
          <a:lstStyle/>
          <a:p>
            <a:r>
              <a:rPr lang="en-US"/>
              <a:t>Upcoming Field Tests </a:t>
            </a:r>
          </a:p>
        </p:txBody>
      </p:sp>
      <p:sp>
        <p:nvSpPr>
          <p:cNvPr id="3" name="Content Placeholder 2">
            <a:extLst>
              <a:ext uri="{FF2B5EF4-FFF2-40B4-BE49-F238E27FC236}">
                <a16:creationId xmlns:a16="http://schemas.microsoft.com/office/drawing/2014/main" id="{51DFFCC0-61D4-404B-ACD8-5B8B01700561}"/>
              </a:ext>
            </a:extLst>
          </p:cNvPr>
          <p:cNvSpPr>
            <a:spLocks noGrp="1"/>
          </p:cNvSpPr>
          <p:nvPr>
            <p:ph idx="1"/>
          </p:nvPr>
        </p:nvSpPr>
        <p:spPr>
          <a:xfrm>
            <a:off x="838200" y="1956925"/>
            <a:ext cx="8248891" cy="2299473"/>
          </a:xfrm>
        </p:spPr>
        <p:txBody>
          <a:bodyPr/>
          <a:lstStyle/>
          <a:p>
            <a:pPr>
              <a:buFont typeface="Wingdings" panose="05000000000000000000" pitchFamily="2" charset="2"/>
              <a:buChar char="ü"/>
            </a:pPr>
            <a:r>
              <a:rPr lang="en-US" sz="2800" err="1"/>
              <a:t>AzSCI</a:t>
            </a:r>
            <a:r>
              <a:rPr lang="en-US" sz="2800"/>
              <a:t> Census Field Test – Spring 2021</a:t>
            </a:r>
          </a:p>
          <a:p>
            <a:pPr>
              <a:buClr>
                <a:srgbClr val="000000"/>
              </a:buClr>
              <a:buFont typeface="Wingdings" panose="05000000000000000000" pitchFamily="2" charset="2"/>
              <a:buChar char="ü"/>
            </a:pPr>
            <a:r>
              <a:rPr lang="en-US" sz="2800"/>
              <a:t>MSAA Science - 2021</a:t>
            </a:r>
          </a:p>
          <a:p>
            <a:pPr>
              <a:buClr>
                <a:srgbClr val="000000"/>
              </a:buClr>
              <a:buFont typeface="Wingdings" panose="05000000000000000000" pitchFamily="2" charset="2"/>
              <a:buChar char="ü"/>
            </a:pPr>
            <a:r>
              <a:rPr lang="en-US" sz="2800"/>
              <a:t>AZELLA Stand Alone Field Test – Spring 2021</a:t>
            </a:r>
          </a:p>
          <a:p>
            <a:pPr marL="95250" indent="0">
              <a:buClr>
                <a:srgbClr val="000000"/>
              </a:buClr>
              <a:buNone/>
            </a:pPr>
            <a:endParaRPr lang="en-US" sz="3200"/>
          </a:p>
          <a:p>
            <a:pPr marL="95250" indent="0">
              <a:buClr>
                <a:srgbClr val="000000"/>
              </a:buClr>
              <a:buNone/>
            </a:pPr>
            <a:endParaRPr lang="en-US" sz="3200"/>
          </a:p>
        </p:txBody>
      </p:sp>
      <p:sp>
        <p:nvSpPr>
          <p:cNvPr id="4" name="Slide Number Placeholder 3">
            <a:extLst>
              <a:ext uri="{FF2B5EF4-FFF2-40B4-BE49-F238E27FC236}">
                <a16:creationId xmlns:a16="http://schemas.microsoft.com/office/drawing/2014/main" id="{D22EAA78-D5BF-461C-A3CA-9F08D305C61A}"/>
              </a:ext>
            </a:extLst>
          </p:cNvPr>
          <p:cNvSpPr>
            <a:spLocks noGrp="1"/>
          </p:cNvSpPr>
          <p:nvPr>
            <p:ph type="sldNum" sz="quarter" idx="12"/>
          </p:nvPr>
        </p:nvSpPr>
        <p:spPr/>
        <p:txBody>
          <a:bodyPr/>
          <a:lstStyle/>
          <a:p>
            <a:fld id="{3AD94D69-2109-48F9-A00A-179699D0291F}" type="slidenum">
              <a:rPr lang="en-US" smtClean="0"/>
              <a:t>10</a:t>
            </a:fld>
            <a:endParaRPr lang="en-US"/>
          </a:p>
        </p:txBody>
      </p:sp>
      <p:sp>
        <p:nvSpPr>
          <p:cNvPr id="6" name="Title 1">
            <a:extLst>
              <a:ext uri="{FF2B5EF4-FFF2-40B4-BE49-F238E27FC236}">
                <a16:creationId xmlns:a16="http://schemas.microsoft.com/office/drawing/2014/main" id="{D402EE95-0C0D-43C7-AABC-A7EF0615074E}"/>
              </a:ext>
            </a:extLst>
          </p:cNvPr>
          <p:cNvSpPr txBox="1">
            <a:spLocks/>
          </p:cNvSpPr>
          <p:nvPr/>
        </p:nvSpPr>
        <p:spPr>
          <a:xfrm>
            <a:off x="691587" y="4180978"/>
            <a:ext cx="10515600" cy="985569"/>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3300"/>
              <a:buFont typeface="Calibri"/>
              <a:buNone/>
              <a:defRPr sz="4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kern="0"/>
              <a:t>Tests with embedded field test items </a:t>
            </a:r>
          </a:p>
        </p:txBody>
      </p:sp>
      <p:sp>
        <p:nvSpPr>
          <p:cNvPr id="7" name="TextBox 6">
            <a:extLst>
              <a:ext uri="{FF2B5EF4-FFF2-40B4-BE49-F238E27FC236}">
                <a16:creationId xmlns:a16="http://schemas.microsoft.com/office/drawing/2014/main" id="{C3816B73-CFA2-4B04-B510-02E11476539D}"/>
              </a:ext>
            </a:extLst>
          </p:cNvPr>
          <p:cNvSpPr txBox="1"/>
          <p:nvPr/>
        </p:nvSpPr>
        <p:spPr>
          <a:xfrm>
            <a:off x="837235" y="5235615"/>
            <a:ext cx="796145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a:buChar char="ü"/>
            </a:pPr>
            <a:r>
              <a:rPr lang="en-US" sz="2800">
                <a:cs typeface="Calibri"/>
              </a:rPr>
              <a:t>AASA-  Spring 2022</a:t>
            </a:r>
          </a:p>
        </p:txBody>
      </p:sp>
    </p:spTree>
    <p:extLst>
      <p:ext uri="{BB962C8B-B14F-4D97-AF65-F5344CB8AC3E}">
        <p14:creationId xmlns:p14="http://schemas.microsoft.com/office/powerpoint/2010/main" val="96504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24B4C6-2411-475A-8CEC-9B3A77F94D0A}"/>
              </a:ext>
            </a:extLst>
          </p:cNvPr>
          <p:cNvSpPr>
            <a:spLocks noGrp="1"/>
          </p:cNvSpPr>
          <p:nvPr>
            <p:ph type="sldNum" idx="12"/>
          </p:nvPr>
        </p:nvSpPr>
        <p:spPr/>
        <p:txBody>
          <a:bodyPr/>
          <a:lstStyle/>
          <a:p>
            <a:fld id="{00000000-1234-1234-1234-123412341234}" type="slidenum">
              <a:rPr lang="en-US" smtClean="0"/>
              <a:pPr/>
              <a:t>11</a:t>
            </a:fld>
            <a:endParaRPr lang="en-US"/>
          </a:p>
        </p:txBody>
      </p:sp>
      <p:sp>
        <p:nvSpPr>
          <p:cNvPr id="3" name="Title 2">
            <a:extLst>
              <a:ext uri="{FF2B5EF4-FFF2-40B4-BE49-F238E27FC236}">
                <a16:creationId xmlns:a16="http://schemas.microsoft.com/office/drawing/2014/main" id="{421DE92B-D263-4E57-9E25-78F5C9683323}"/>
              </a:ext>
            </a:extLst>
          </p:cNvPr>
          <p:cNvSpPr>
            <a:spLocks noGrp="1"/>
          </p:cNvSpPr>
          <p:nvPr>
            <p:ph type="ctrTitle"/>
          </p:nvPr>
        </p:nvSpPr>
        <p:spPr/>
        <p:txBody>
          <a:bodyPr/>
          <a:lstStyle/>
          <a:p>
            <a:r>
              <a:rPr lang="en-US"/>
              <a:t>Friday Focus: Field Tests AZELLA Field Test</a:t>
            </a:r>
          </a:p>
        </p:txBody>
      </p:sp>
    </p:spTree>
    <p:extLst>
      <p:ext uri="{BB962C8B-B14F-4D97-AF65-F5344CB8AC3E}">
        <p14:creationId xmlns:p14="http://schemas.microsoft.com/office/powerpoint/2010/main" val="2951679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D7ED76-5271-401B-8A4A-968A97F21D4B}"/>
              </a:ext>
            </a:extLst>
          </p:cNvPr>
          <p:cNvSpPr>
            <a:spLocks noGrp="1"/>
          </p:cNvSpPr>
          <p:nvPr>
            <p:ph idx="1"/>
          </p:nvPr>
        </p:nvSpPr>
        <p:spPr>
          <a:xfrm>
            <a:off x="838200" y="2469883"/>
            <a:ext cx="10515600" cy="3665912"/>
          </a:xfrm>
        </p:spPr>
        <p:txBody>
          <a:bodyPr/>
          <a:lstStyle/>
          <a:p>
            <a:pPr lvl="0">
              <a:buClr>
                <a:prstClr val="black"/>
              </a:buClr>
            </a:pPr>
            <a:r>
              <a:rPr lang="en-US" sz="2800"/>
              <a:t>Aligned to 2019 English Language Proficiency Standards</a:t>
            </a:r>
          </a:p>
          <a:p>
            <a:pPr>
              <a:buClr>
                <a:prstClr val="black"/>
              </a:buClr>
            </a:pPr>
            <a:r>
              <a:rPr lang="en-US" sz="2800">
                <a:cs typeface="Arial"/>
              </a:rPr>
              <a:t>Passages and items were developed by item writers and reviewed by committees of Arizona educators for content, bias, and sensitivity </a:t>
            </a:r>
            <a:endParaRPr lang="en-US" sz="2800">
              <a:cs typeface="Arial" panose="020B0604020202020204" pitchFamily="34" charset="0"/>
            </a:endParaRPr>
          </a:p>
          <a:p>
            <a:pPr lvl="0">
              <a:buClr>
                <a:prstClr val="black"/>
              </a:buClr>
            </a:pPr>
            <a:r>
              <a:rPr lang="en-US" sz="2800">
                <a:cs typeface="Arial"/>
              </a:rPr>
              <a:t>Twelve test forms per grade/grade band</a:t>
            </a:r>
          </a:p>
          <a:p>
            <a:pPr lvl="0">
              <a:buClr>
                <a:prstClr val="black"/>
              </a:buClr>
            </a:pPr>
            <a:r>
              <a:rPr lang="en-US" sz="2800">
                <a:cs typeface="Arial"/>
              </a:rPr>
              <a:t>No student or school results</a:t>
            </a:r>
          </a:p>
          <a:p>
            <a:pPr lvl="0">
              <a:buClr>
                <a:prstClr val="black"/>
              </a:buClr>
            </a:pPr>
            <a:r>
              <a:rPr lang="en-US" sz="2800">
                <a:cs typeface="Arial"/>
              </a:rPr>
              <a:t>Data will be reviewed with Arizona educators</a:t>
            </a:r>
          </a:p>
          <a:p>
            <a:r>
              <a:rPr lang="en-US" sz="2800"/>
              <a:t>Kindergarten – Grade 12</a:t>
            </a:r>
          </a:p>
          <a:p>
            <a:endParaRPr lang="en-US"/>
          </a:p>
        </p:txBody>
      </p:sp>
      <p:sp>
        <p:nvSpPr>
          <p:cNvPr id="3" name="Slide Number Placeholder 2">
            <a:extLst>
              <a:ext uri="{FF2B5EF4-FFF2-40B4-BE49-F238E27FC236}">
                <a16:creationId xmlns:a16="http://schemas.microsoft.com/office/drawing/2014/main" id="{7C7BDE72-61FA-40CB-B8D0-14844531D157}"/>
              </a:ext>
            </a:extLst>
          </p:cNvPr>
          <p:cNvSpPr>
            <a:spLocks noGrp="1"/>
          </p:cNvSpPr>
          <p:nvPr>
            <p:ph type="sldNum" sz="quarter" idx="12"/>
          </p:nvPr>
        </p:nvSpPr>
        <p:spPr/>
        <p:txBody>
          <a:bodyPr/>
          <a:lstStyle/>
          <a:p>
            <a:fld id="{3AD94D69-2109-48F9-A00A-179699D0291F}" type="slidenum">
              <a:rPr lang="en-US" smtClean="0"/>
              <a:t>12</a:t>
            </a:fld>
            <a:endParaRPr lang="en-US"/>
          </a:p>
        </p:txBody>
      </p:sp>
      <p:sp>
        <p:nvSpPr>
          <p:cNvPr id="4" name="Title 3">
            <a:extLst>
              <a:ext uri="{FF2B5EF4-FFF2-40B4-BE49-F238E27FC236}">
                <a16:creationId xmlns:a16="http://schemas.microsoft.com/office/drawing/2014/main" id="{297B7B1B-233B-4ECA-BD5E-E5DA677A17C0}"/>
              </a:ext>
            </a:extLst>
          </p:cNvPr>
          <p:cNvSpPr>
            <a:spLocks noGrp="1"/>
          </p:cNvSpPr>
          <p:nvPr>
            <p:ph type="title"/>
          </p:nvPr>
        </p:nvSpPr>
        <p:spPr>
          <a:xfrm>
            <a:off x="665063" y="980931"/>
            <a:ext cx="10515600" cy="834986"/>
          </a:xfrm>
        </p:spPr>
        <p:txBody>
          <a:bodyPr/>
          <a:lstStyle/>
          <a:p>
            <a:pPr algn="ctr"/>
            <a:r>
              <a:rPr lang="en-US"/>
              <a:t>Spring 2021 AZELLA </a:t>
            </a:r>
            <a:br>
              <a:rPr lang="en-US"/>
            </a:br>
            <a:r>
              <a:rPr lang="en-US"/>
              <a:t>Stand Alone Field Test </a:t>
            </a:r>
          </a:p>
        </p:txBody>
      </p:sp>
    </p:spTree>
    <p:extLst>
      <p:ext uri="{BB962C8B-B14F-4D97-AF65-F5344CB8AC3E}">
        <p14:creationId xmlns:p14="http://schemas.microsoft.com/office/powerpoint/2010/main" val="286733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D7ED76-5271-401B-8A4A-968A97F21D4B}"/>
              </a:ext>
            </a:extLst>
          </p:cNvPr>
          <p:cNvSpPr>
            <a:spLocks noGrp="1"/>
          </p:cNvSpPr>
          <p:nvPr>
            <p:ph idx="1"/>
          </p:nvPr>
        </p:nvSpPr>
        <p:spPr>
          <a:xfrm>
            <a:off x="838200" y="2253178"/>
            <a:ext cx="10515600" cy="3665912"/>
          </a:xfrm>
        </p:spPr>
        <p:txBody>
          <a:bodyPr/>
          <a:lstStyle/>
          <a:p>
            <a:r>
              <a:rPr lang="en-US" sz="2800"/>
              <a:t>All English Learners</a:t>
            </a:r>
          </a:p>
          <a:p>
            <a:r>
              <a:rPr lang="en-US" sz="2800"/>
              <a:t>Test window: February 1 – April 3, 2021</a:t>
            </a:r>
          </a:p>
          <a:p>
            <a:r>
              <a:rPr lang="en-US" sz="2800"/>
              <a:t>Approximately half the length of an operational AZELLA</a:t>
            </a:r>
          </a:p>
          <a:p>
            <a:r>
              <a:rPr lang="en-US" sz="2800"/>
              <a:t>Three Test Units </a:t>
            </a:r>
          </a:p>
          <a:p>
            <a:r>
              <a:rPr lang="en-US" sz="2800"/>
              <a:t>Four domains</a:t>
            </a:r>
          </a:p>
          <a:p>
            <a:r>
              <a:rPr lang="en-US" sz="2800"/>
              <a:t>Up to five consecutive instructional days for administration, one or two days recommended</a:t>
            </a:r>
          </a:p>
          <a:p>
            <a:endParaRPr lang="en-US"/>
          </a:p>
        </p:txBody>
      </p:sp>
      <p:sp>
        <p:nvSpPr>
          <p:cNvPr id="3" name="Slide Number Placeholder 2">
            <a:extLst>
              <a:ext uri="{FF2B5EF4-FFF2-40B4-BE49-F238E27FC236}">
                <a16:creationId xmlns:a16="http://schemas.microsoft.com/office/drawing/2014/main" id="{7C7BDE72-61FA-40CB-B8D0-14844531D157}"/>
              </a:ext>
            </a:extLst>
          </p:cNvPr>
          <p:cNvSpPr>
            <a:spLocks noGrp="1"/>
          </p:cNvSpPr>
          <p:nvPr>
            <p:ph type="sldNum" sz="quarter" idx="12"/>
          </p:nvPr>
        </p:nvSpPr>
        <p:spPr/>
        <p:txBody>
          <a:bodyPr/>
          <a:lstStyle/>
          <a:p>
            <a:fld id="{3AD94D69-2109-48F9-A00A-179699D0291F}" type="slidenum">
              <a:rPr lang="en-US" smtClean="0"/>
              <a:t>13</a:t>
            </a:fld>
            <a:endParaRPr lang="en-US"/>
          </a:p>
        </p:txBody>
      </p:sp>
      <p:sp>
        <p:nvSpPr>
          <p:cNvPr id="4" name="Title 3">
            <a:extLst>
              <a:ext uri="{FF2B5EF4-FFF2-40B4-BE49-F238E27FC236}">
                <a16:creationId xmlns:a16="http://schemas.microsoft.com/office/drawing/2014/main" id="{297B7B1B-233B-4ECA-BD5E-E5DA677A17C0}"/>
              </a:ext>
            </a:extLst>
          </p:cNvPr>
          <p:cNvSpPr>
            <a:spLocks noGrp="1"/>
          </p:cNvSpPr>
          <p:nvPr>
            <p:ph type="title"/>
          </p:nvPr>
        </p:nvSpPr>
        <p:spPr>
          <a:xfrm>
            <a:off x="665063" y="980931"/>
            <a:ext cx="10515600" cy="834986"/>
          </a:xfrm>
        </p:spPr>
        <p:txBody>
          <a:bodyPr/>
          <a:lstStyle/>
          <a:p>
            <a:pPr algn="ctr"/>
            <a:r>
              <a:rPr lang="en-US"/>
              <a:t>Spring 2021 AZELLA </a:t>
            </a:r>
            <a:br>
              <a:rPr lang="en-US"/>
            </a:br>
            <a:r>
              <a:rPr lang="en-US"/>
              <a:t>Stand Alone Field Test </a:t>
            </a:r>
            <a:r>
              <a:rPr lang="en-US" sz="3200"/>
              <a:t>(cont'd)</a:t>
            </a:r>
            <a:r>
              <a:rPr lang="en-US"/>
              <a:t> </a:t>
            </a:r>
          </a:p>
        </p:txBody>
      </p:sp>
    </p:spTree>
    <p:extLst>
      <p:ext uri="{BB962C8B-B14F-4D97-AF65-F5344CB8AC3E}">
        <p14:creationId xmlns:p14="http://schemas.microsoft.com/office/powerpoint/2010/main" val="331155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pPr algn="ctr"/>
            <a:r>
              <a:rPr lang="en-US"/>
              <a:t>AZELLA SAFT Test Design</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a:xfrm>
            <a:off x="838200" y="1756265"/>
            <a:ext cx="10515600" cy="3910283"/>
          </a:xfrm>
        </p:spPr>
        <p:txBody>
          <a:bodyPr/>
          <a:lstStyle/>
          <a:p>
            <a:endParaRPr lang="en-US"/>
          </a:p>
          <a:p>
            <a:r>
              <a:rPr lang="en-US" sz="2800"/>
              <a:t>Thematic approaches to content to allow students to reduce the need for cognitive shifts within a session.</a:t>
            </a:r>
          </a:p>
          <a:p>
            <a:pPr>
              <a:buClr>
                <a:srgbClr val="000000"/>
              </a:buClr>
            </a:pPr>
            <a:endParaRPr lang="en-US" sz="2800"/>
          </a:p>
          <a:p>
            <a:r>
              <a:rPr lang="en-US" sz="2800"/>
              <a:t>Thematic approach will support related content that a student can use to respond to the speaking or writing prompts.</a:t>
            </a:r>
          </a:p>
          <a:p>
            <a:endParaRPr lang="en-US" sz="2400"/>
          </a:p>
          <a:p>
            <a:endParaRPr lang="en-US"/>
          </a:p>
        </p:txBody>
      </p:sp>
    </p:spTree>
    <p:extLst>
      <p:ext uri="{BB962C8B-B14F-4D97-AF65-F5344CB8AC3E}">
        <p14:creationId xmlns:p14="http://schemas.microsoft.com/office/powerpoint/2010/main" val="3297264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pPr algn="ctr"/>
            <a:r>
              <a:rPr lang="en-US"/>
              <a:t>AZELLA SAFT Modes of Administration</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r>
              <a:rPr lang="en-US" sz="2800" b="1"/>
              <a:t>Kindergarten</a:t>
            </a:r>
            <a:r>
              <a:rPr lang="en-US" sz="2800"/>
              <a:t> – paper-and-pencil, Unit C (Speaking) phone administration</a:t>
            </a:r>
          </a:p>
          <a:p>
            <a:r>
              <a:rPr lang="en-US" sz="2800" b="1"/>
              <a:t>Grade 1</a:t>
            </a:r>
            <a:r>
              <a:rPr lang="en-US" sz="2800"/>
              <a:t> – paper-and-pencil, Unit C (Speaking) phone administration</a:t>
            </a:r>
          </a:p>
          <a:p>
            <a:r>
              <a:rPr lang="en-US" sz="2800" b="1"/>
              <a:t>Grades 2 – 3</a:t>
            </a:r>
            <a:r>
              <a:rPr lang="en-US" sz="2800"/>
              <a:t> –online, Extended Writing item paper-and-pencil</a:t>
            </a:r>
          </a:p>
          <a:p>
            <a:r>
              <a:rPr lang="en-US" sz="2800" b="1"/>
              <a:t>Grades 4 – 5 </a:t>
            </a:r>
            <a:r>
              <a:rPr lang="en-US" sz="2800"/>
              <a:t>–online</a:t>
            </a:r>
          </a:p>
          <a:p>
            <a:r>
              <a:rPr lang="en-US" sz="2800" b="1"/>
              <a:t>Grades 6 – 8</a:t>
            </a:r>
            <a:r>
              <a:rPr lang="en-US" sz="2800"/>
              <a:t> –online</a:t>
            </a:r>
          </a:p>
          <a:p>
            <a:r>
              <a:rPr lang="en-US" sz="2800" b="1"/>
              <a:t>Grades 9 – 12</a:t>
            </a:r>
            <a:r>
              <a:rPr lang="en-US" sz="2800"/>
              <a:t> –online </a:t>
            </a:r>
          </a:p>
          <a:p>
            <a:endParaRPr lang="en-US"/>
          </a:p>
          <a:p>
            <a:endParaRPr lang="en-US"/>
          </a:p>
        </p:txBody>
      </p:sp>
    </p:spTree>
    <p:extLst>
      <p:ext uri="{BB962C8B-B14F-4D97-AF65-F5344CB8AC3E}">
        <p14:creationId xmlns:p14="http://schemas.microsoft.com/office/powerpoint/2010/main" val="52679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24B4C6-2411-475A-8CEC-9B3A77F94D0A}"/>
              </a:ext>
            </a:extLst>
          </p:cNvPr>
          <p:cNvSpPr>
            <a:spLocks noGrp="1"/>
          </p:cNvSpPr>
          <p:nvPr>
            <p:ph type="sldNum" idx="12"/>
          </p:nvPr>
        </p:nvSpPr>
        <p:spPr/>
        <p:txBody>
          <a:bodyPr/>
          <a:lstStyle/>
          <a:p>
            <a:fld id="{00000000-1234-1234-1234-123412341234}" type="slidenum">
              <a:rPr lang="en-US" smtClean="0"/>
              <a:pPr/>
              <a:t>16</a:t>
            </a:fld>
            <a:endParaRPr lang="en-US"/>
          </a:p>
        </p:txBody>
      </p:sp>
      <p:sp>
        <p:nvSpPr>
          <p:cNvPr id="3" name="Title 2">
            <a:extLst>
              <a:ext uri="{FF2B5EF4-FFF2-40B4-BE49-F238E27FC236}">
                <a16:creationId xmlns:a16="http://schemas.microsoft.com/office/drawing/2014/main" id="{421DE92B-D263-4E57-9E25-78F5C9683323}"/>
              </a:ext>
            </a:extLst>
          </p:cNvPr>
          <p:cNvSpPr>
            <a:spLocks noGrp="1"/>
          </p:cNvSpPr>
          <p:nvPr>
            <p:ph type="ctrTitle"/>
          </p:nvPr>
        </p:nvSpPr>
        <p:spPr/>
        <p:txBody>
          <a:bodyPr/>
          <a:lstStyle/>
          <a:p>
            <a:r>
              <a:rPr lang="en-US"/>
              <a:t>Friday Focus: Field Tests Achievement Tests</a:t>
            </a:r>
          </a:p>
        </p:txBody>
      </p:sp>
    </p:spTree>
    <p:extLst>
      <p:ext uri="{BB962C8B-B14F-4D97-AF65-F5344CB8AC3E}">
        <p14:creationId xmlns:p14="http://schemas.microsoft.com/office/powerpoint/2010/main" val="1289318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E6373D-6B62-4A93-94A2-A4748328CF91}"/>
              </a:ext>
            </a:extLst>
          </p:cNvPr>
          <p:cNvSpPr>
            <a:spLocks noGrp="1"/>
          </p:cNvSpPr>
          <p:nvPr>
            <p:ph type="sldNum" sz="quarter" idx="12"/>
          </p:nvPr>
        </p:nvSpPr>
        <p:spPr/>
        <p:txBody>
          <a:bodyPr/>
          <a:lstStyle/>
          <a:p>
            <a:fld id="{3AD94D69-2109-48F9-A00A-179699D0291F}" type="slidenum">
              <a:rPr lang="en-US" smtClean="0"/>
              <a:t>17</a:t>
            </a:fld>
            <a:endParaRPr lang="en-US"/>
          </a:p>
        </p:txBody>
      </p:sp>
      <p:sp>
        <p:nvSpPr>
          <p:cNvPr id="3" name="Title 2">
            <a:extLst>
              <a:ext uri="{FF2B5EF4-FFF2-40B4-BE49-F238E27FC236}">
                <a16:creationId xmlns:a16="http://schemas.microsoft.com/office/drawing/2014/main" id="{AB408E4C-E54A-4112-8BDA-69EEC466A40C}"/>
              </a:ext>
            </a:extLst>
          </p:cNvPr>
          <p:cNvSpPr>
            <a:spLocks noGrp="1"/>
          </p:cNvSpPr>
          <p:nvPr>
            <p:ph type="title"/>
          </p:nvPr>
        </p:nvSpPr>
        <p:spPr/>
        <p:txBody>
          <a:bodyPr/>
          <a:lstStyle/>
          <a:p>
            <a:r>
              <a:rPr lang="en-US"/>
              <a:t>Item Development Process</a:t>
            </a:r>
          </a:p>
        </p:txBody>
      </p:sp>
      <p:pic>
        <p:nvPicPr>
          <p:cNvPr id="4" name="Picture 4" descr="This chart details the Item Development process and the invlivement of parents, community members, and educators in this process. ">
            <a:extLst>
              <a:ext uri="{FF2B5EF4-FFF2-40B4-BE49-F238E27FC236}">
                <a16:creationId xmlns:a16="http://schemas.microsoft.com/office/drawing/2014/main" id="{6F1C3DCA-C7F9-4C5D-BA41-2E0D85174E79}"/>
              </a:ext>
            </a:extLst>
          </p:cNvPr>
          <p:cNvPicPr>
            <a:picLocks noChangeAspect="1"/>
          </p:cNvPicPr>
          <p:nvPr/>
        </p:nvPicPr>
        <p:blipFill>
          <a:blip r:embed="rId3"/>
          <a:stretch>
            <a:fillRect/>
          </a:stretch>
        </p:blipFill>
        <p:spPr>
          <a:xfrm>
            <a:off x="5660021" y="1418595"/>
            <a:ext cx="6080566" cy="5216859"/>
          </a:xfrm>
          <a:prstGeom prst="rect">
            <a:avLst/>
          </a:prstGeom>
        </p:spPr>
      </p:pic>
      <p:sp>
        <p:nvSpPr>
          <p:cNvPr id="5" name="TextBox 4">
            <a:extLst>
              <a:ext uri="{FF2B5EF4-FFF2-40B4-BE49-F238E27FC236}">
                <a16:creationId xmlns:a16="http://schemas.microsoft.com/office/drawing/2014/main" id="{2D5C9D59-40EE-4F4A-BDC0-F8AC3549BE89}"/>
              </a:ext>
            </a:extLst>
          </p:cNvPr>
          <p:cNvSpPr txBox="1"/>
          <p:nvPr/>
        </p:nvSpPr>
        <p:spPr>
          <a:xfrm>
            <a:off x="673261" y="2303361"/>
            <a:ext cx="4614439"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Note:</a:t>
            </a:r>
          </a:p>
          <a:p>
            <a:pPr algn="l"/>
            <a:endParaRPr lang="en-US">
              <a:cs typeface="Calibri"/>
            </a:endParaRPr>
          </a:p>
          <a:p>
            <a:pPr marL="285750" indent="-285750">
              <a:buFont typeface="Wingdings"/>
              <a:buChar char="ü"/>
            </a:pPr>
            <a:r>
              <a:rPr lang="en-US">
                <a:cs typeface="Calibri"/>
              </a:rPr>
              <a:t>Educators review each passage and item</a:t>
            </a:r>
          </a:p>
          <a:p>
            <a:pPr marL="285750" indent="-285750">
              <a:buFont typeface="Wingdings"/>
              <a:buChar char="ü"/>
            </a:pPr>
            <a:endParaRPr lang="en-US">
              <a:cs typeface="Calibri"/>
            </a:endParaRPr>
          </a:p>
          <a:p>
            <a:pPr marL="285750" indent="-285750">
              <a:buFont typeface="Wingdings"/>
              <a:buChar char="ü"/>
            </a:pPr>
            <a:r>
              <a:rPr lang="en-US">
                <a:cs typeface="Calibri"/>
              </a:rPr>
              <a:t>Parents and Community Members are invited to review items and passages</a:t>
            </a:r>
          </a:p>
          <a:p>
            <a:pPr marL="285750" indent="-285750">
              <a:buFont typeface="Wingdings"/>
              <a:buChar char="ü"/>
            </a:pPr>
            <a:endParaRPr lang="en-US">
              <a:cs typeface="Calibri"/>
            </a:endParaRPr>
          </a:p>
          <a:p>
            <a:pPr marL="285750" indent="-285750">
              <a:buFont typeface="Wingdings"/>
              <a:buChar char="ü"/>
            </a:pPr>
            <a:r>
              <a:rPr lang="en-US">
                <a:cs typeface="Calibri"/>
              </a:rPr>
              <a:t>After field testing, data review takes place to ensure items are valid. </a:t>
            </a:r>
          </a:p>
        </p:txBody>
      </p:sp>
      <p:sp>
        <p:nvSpPr>
          <p:cNvPr id="6" name="TextBox 5">
            <a:extLst>
              <a:ext uri="{FF2B5EF4-FFF2-40B4-BE49-F238E27FC236}">
                <a16:creationId xmlns:a16="http://schemas.microsoft.com/office/drawing/2014/main" id="{B8972C6F-511A-4594-90AF-35C2E7EC8EBA}"/>
              </a:ext>
            </a:extLst>
          </p:cNvPr>
          <p:cNvSpPr txBox="1"/>
          <p:nvPr/>
        </p:nvSpPr>
        <p:spPr>
          <a:xfrm>
            <a:off x="232012" y="5850340"/>
            <a:ext cx="5199797"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hlinkClick r:id="rId4"/>
              </a:rPr>
              <a:t>https://www.azed.gov/assessment/educators</a:t>
            </a:r>
            <a:r>
              <a:rPr lang="en-US" sz="1400"/>
              <a:t> </a:t>
            </a:r>
          </a:p>
          <a:p>
            <a:endParaRPr lang="en-US" sz="1400">
              <a:cs typeface="Calibri"/>
            </a:endParaRPr>
          </a:p>
          <a:p>
            <a:r>
              <a:rPr lang="en-US" sz="1400">
                <a:ea typeface="+mn-lt"/>
                <a:cs typeface="+mn-lt"/>
                <a:hlinkClick r:id="rId5"/>
              </a:rPr>
              <a:t>https://www.azed.gov/assessment/parents</a:t>
            </a:r>
            <a:r>
              <a:rPr lang="en-US" sz="1400">
                <a:ea typeface="+mn-lt"/>
                <a:cs typeface="+mn-lt"/>
              </a:rPr>
              <a:t> </a:t>
            </a:r>
            <a:endParaRPr lang="en-US"/>
          </a:p>
        </p:txBody>
      </p:sp>
    </p:spTree>
    <p:extLst>
      <p:ext uri="{BB962C8B-B14F-4D97-AF65-F5344CB8AC3E}">
        <p14:creationId xmlns:p14="http://schemas.microsoft.com/office/powerpoint/2010/main" val="3462251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0C22D04-37C4-49E3-B878-1A116A6278FA}"/>
              </a:ext>
            </a:extLst>
          </p:cNvPr>
          <p:cNvSpPr>
            <a:spLocks noGrp="1"/>
          </p:cNvSpPr>
          <p:nvPr>
            <p:ph type="sldNum" sz="quarter" idx="12"/>
          </p:nvPr>
        </p:nvSpPr>
        <p:spPr/>
        <p:txBody>
          <a:bodyPr/>
          <a:lstStyle/>
          <a:p>
            <a:fld id="{3AD94D69-2109-48F9-A00A-179699D0291F}" type="slidenum">
              <a:rPr lang="en-US" smtClean="0"/>
              <a:t>18</a:t>
            </a:fld>
            <a:endParaRPr lang="en-US"/>
          </a:p>
        </p:txBody>
      </p:sp>
      <p:sp>
        <p:nvSpPr>
          <p:cNvPr id="4" name="Title 3">
            <a:extLst>
              <a:ext uri="{FF2B5EF4-FFF2-40B4-BE49-F238E27FC236}">
                <a16:creationId xmlns:a16="http://schemas.microsoft.com/office/drawing/2014/main" id="{9671D110-2519-47A9-8277-F1BD679542A8}"/>
              </a:ext>
            </a:extLst>
          </p:cNvPr>
          <p:cNvSpPr>
            <a:spLocks noGrp="1"/>
          </p:cNvSpPr>
          <p:nvPr>
            <p:ph type="title"/>
          </p:nvPr>
        </p:nvSpPr>
        <p:spPr/>
        <p:txBody>
          <a:bodyPr/>
          <a:lstStyle/>
          <a:p>
            <a:r>
              <a:rPr lang="en-US"/>
              <a:t>Achievement Assessments</a:t>
            </a:r>
          </a:p>
        </p:txBody>
      </p:sp>
      <p:graphicFrame>
        <p:nvGraphicFramePr>
          <p:cNvPr id="5" name="Diagram 4" descr="This chart shows the differences between a new assessment versus an older assessment. ">
            <a:extLst>
              <a:ext uri="{FF2B5EF4-FFF2-40B4-BE49-F238E27FC236}">
                <a16:creationId xmlns:a16="http://schemas.microsoft.com/office/drawing/2014/main" id="{E57E0FC4-FFAA-4903-A35C-DC9F4DDC529C}"/>
              </a:ext>
            </a:extLst>
          </p:cNvPr>
          <p:cNvGraphicFramePr/>
          <p:nvPr/>
        </p:nvGraphicFramePr>
        <p:xfrm>
          <a:off x="2501900" y="1981200"/>
          <a:ext cx="7620000" cy="4231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4292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EF6A4-C660-490F-84F5-5EC1326083A6}"/>
              </a:ext>
            </a:extLst>
          </p:cNvPr>
          <p:cNvSpPr>
            <a:spLocks noGrp="1"/>
          </p:cNvSpPr>
          <p:nvPr>
            <p:ph type="title"/>
          </p:nvPr>
        </p:nvSpPr>
        <p:spPr/>
        <p:txBody>
          <a:bodyPr/>
          <a:lstStyle/>
          <a:p>
            <a:r>
              <a:rPr lang="en-US"/>
              <a:t>Embedded Field Test Items</a:t>
            </a:r>
          </a:p>
        </p:txBody>
      </p:sp>
      <p:sp>
        <p:nvSpPr>
          <p:cNvPr id="3" name="Content Placeholder 2">
            <a:extLst>
              <a:ext uri="{FF2B5EF4-FFF2-40B4-BE49-F238E27FC236}">
                <a16:creationId xmlns:a16="http://schemas.microsoft.com/office/drawing/2014/main" id="{8C9B5A02-299B-4502-9848-0FDA397B9324}"/>
              </a:ext>
            </a:extLst>
          </p:cNvPr>
          <p:cNvSpPr>
            <a:spLocks noGrp="1"/>
          </p:cNvSpPr>
          <p:nvPr>
            <p:ph idx="1"/>
          </p:nvPr>
        </p:nvSpPr>
        <p:spPr/>
        <p:txBody>
          <a:bodyPr/>
          <a:lstStyle/>
          <a:p>
            <a:r>
              <a:rPr lang="en-US" sz="2800">
                <a:cs typeface="Arial"/>
              </a:rPr>
              <a:t>Operational test have 6-7 field test items per test</a:t>
            </a:r>
            <a:endParaRPr lang="en-US" sz="2800">
              <a:cs typeface="Arial" panose="020B0604020202020204" pitchFamily="34" charset="0"/>
            </a:endParaRPr>
          </a:p>
          <a:p>
            <a:pPr lvl="1"/>
            <a:endParaRPr lang="en-US" sz="2800">
              <a:cs typeface="Arial" panose="020B0604020202020204" pitchFamily="34" charset="0"/>
            </a:endParaRPr>
          </a:p>
          <a:p>
            <a:r>
              <a:rPr lang="en-US" sz="2800">
                <a:cs typeface="Arial"/>
              </a:rPr>
              <a:t>Educator and community/parent review groups</a:t>
            </a:r>
          </a:p>
          <a:p>
            <a:endParaRPr lang="en-US" sz="2800">
              <a:cs typeface="Arial" panose="020B0604020202020204" pitchFamily="34" charset="0"/>
            </a:endParaRPr>
          </a:p>
          <a:p>
            <a:r>
              <a:rPr lang="en-US" sz="2800">
                <a:cs typeface="Arial"/>
              </a:rPr>
              <a:t>Data Review following test window</a:t>
            </a:r>
          </a:p>
          <a:p>
            <a:endParaRPr lang="en-US" sz="2800">
              <a:cs typeface="Arial" panose="020B0604020202020204" pitchFamily="34" charset="0"/>
            </a:endParaRPr>
          </a:p>
          <a:p>
            <a:r>
              <a:rPr lang="en-US" sz="2800">
                <a:cs typeface="Arial"/>
              </a:rPr>
              <a:t>If an item performs as expected and does not discriminate among any student subgroups, it is placed in the Item Bank for use in future assessments. </a:t>
            </a:r>
            <a:r>
              <a:rPr lang="en-US">
                <a:latin typeface="Arial"/>
                <a:cs typeface="Arial"/>
              </a:rPr>
              <a:t> </a:t>
            </a:r>
            <a:endParaRPr lang="en-US">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47BDB1E-74E2-4FC3-B8AA-7119A421FC8D}"/>
              </a:ext>
            </a:extLst>
          </p:cNvPr>
          <p:cNvSpPr>
            <a:spLocks noGrp="1"/>
          </p:cNvSpPr>
          <p:nvPr>
            <p:ph type="sldNum" sz="quarter" idx="12"/>
          </p:nvPr>
        </p:nvSpPr>
        <p:spPr/>
        <p:txBody>
          <a:bodyPr/>
          <a:lstStyle/>
          <a:p>
            <a:fld id="{3AD94D69-2109-48F9-A00A-179699D0291F}" type="slidenum">
              <a:rPr lang="en-US" smtClean="0"/>
              <a:t>19</a:t>
            </a:fld>
            <a:endParaRPr lang="en-US"/>
          </a:p>
        </p:txBody>
      </p:sp>
    </p:spTree>
    <p:extLst>
      <p:ext uri="{BB962C8B-B14F-4D97-AF65-F5344CB8AC3E}">
        <p14:creationId xmlns:p14="http://schemas.microsoft.com/office/powerpoint/2010/main" val="182231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BA6272F-C2E6-42D9-8FF8-BF8620DCD44D}"/>
              </a:ext>
            </a:extLst>
          </p:cNvPr>
          <p:cNvSpPr>
            <a:spLocks noGrp="1"/>
          </p:cNvSpPr>
          <p:nvPr>
            <p:ph type="sldNum" sz="quarter" idx="12"/>
          </p:nvPr>
        </p:nvSpPr>
        <p:spPr/>
        <p:txBody>
          <a:bodyPr/>
          <a:lstStyle/>
          <a:p>
            <a:fld id="{3AD94D69-2109-48F9-A00A-179699D0291F}" type="slidenum">
              <a:rPr lang="en-US" smtClean="0"/>
              <a:t>2</a:t>
            </a:fld>
            <a:endParaRPr lang="en-US"/>
          </a:p>
        </p:txBody>
      </p:sp>
      <p:sp>
        <p:nvSpPr>
          <p:cNvPr id="4" name="Title 3">
            <a:extLst>
              <a:ext uri="{FF2B5EF4-FFF2-40B4-BE49-F238E27FC236}">
                <a16:creationId xmlns:a16="http://schemas.microsoft.com/office/drawing/2014/main" id="{7DA25AF6-7910-4C84-8BC2-624B051830B5}"/>
              </a:ext>
            </a:extLst>
          </p:cNvPr>
          <p:cNvSpPr>
            <a:spLocks noGrp="1"/>
          </p:cNvSpPr>
          <p:nvPr>
            <p:ph type="title"/>
          </p:nvPr>
        </p:nvSpPr>
        <p:spPr>
          <a:xfrm>
            <a:off x="387824" y="477672"/>
            <a:ext cx="10515600" cy="917739"/>
          </a:xfrm>
        </p:spPr>
        <p:txBody>
          <a:bodyPr/>
          <a:lstStyle/>
          <a:p>
            <a:r>
              <a:rPr lang="en-US" sz="3200"/>
              <a:t>Welcome to Webinar #5</a:t>
            </a:r>
            <a:br>
              <a:rPr lang="en-US" sz="3200" kern="0">
                <a:solidFill>
                  <a:srgbClr val="FCAF17"/>
                </a:solidFill>
                <a:latin typeface="Arial"/>
                <a:cs typeface="Arial"/>
                <a:sym typeface="Arial"/>
              </a:rPr>
            </a:br>
            <a:r>
              <a:rPr lang="en-US" sz="3200"/>
              <a:t>Field Tests – Why Do We Have Them?</a:t>
            </a:r>
          </a:p>
        </p:txBody>
      </p:sp>
      <p:sp>
        <p:nvSpPr>
          <p:cNvPr id="5" name="Text Placeholder 2">
            <a:extLst>
              <a:ext uri="{FF2B5EF4-FFF2-40B4-BE49-F238E27FC236}">
                <a16:creationId xmlns:a16="http://schemas.microsoft.com/office/drawing/2014/main" id="{D992C65B-0B0C-4AC7-B9D7-33D3D24BB9E3}"/>
              </a:ext>
            </a:extLst>
          </p:cNvPr>
          <p:cNvSpPr>
            <a:spLocks noGrp="1"/>
          </p:cNvSpPr>
          <p:nvPr>
            <p:ph idx="4294967295"/>
          </p:nvPr>
        </p:nvSpPr>
        <p:spPr>
          <a:xfrm>
            <a:off x="387823" y="1957388"/>
            <a:ext cx="11076295" cy="4003147"/>
          </a:xfrm>
          <a:prstGeom prst="rect">
            <a:avLst/>
          </a:prstGeom>
        </p:spPr>
        <p:txBody>
          <a:bodyPr spcFirstLastPara="1" wrap="square" lIns="0" tIns="0" rIns="0" bIns="0" anchor="t" anchorCtr="0">
            <a:spAutoFit/>
          </a:bodyPr>
          <a:lstStyle>
            <a:lvl1pPr marL="0">
              <a:defRPr sz="2800" b="0" i="0">
                <a:solidFill>
                  <a:schemeClr val="tx1"/>
                </a:solidFill>
                <a:latin typeface="Franklin Gothic Medium"/>
                <a:ea typeface="+mn-ea"/>
                <a:cs typeface="Franklin Gothic Medium"/>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457200" indent="-457200">
              <a:buFont typeface="Wingdings" panose="05000000000000000000" pitchFamily="2" charset="2"/>
              <a:buChar char="ü"/>
            </a:pPr>
            <a:r>
              <a:rPr lang="en-US">
                <a:latin typeface="+mn-lt"/>
              </a:rPr>
              <a:t>Please enter your First and Last Name in the Chat for tracking purposes for the live event.</a:t>
            </a:r>
            <a:endParaRPr lang="en-US">
              <a:latin typeface="Calibri"/>
            </a:endParaRPr>
          </a:p>
          <a:p>
            <a:pPr>
              <a:buFont typeface="Wingdings" panose="05000000000000000000" pitchFamily="2" charset="2"/>
              <a:buChar char="ü"/>
            </a:pPr>
            <a:endParaRPr lang="en-US">
              <a:latin typeface="+mn-lt"/>
            </a:endParaRPr>
          </a:p>
          <a:p>
            <a:pPr marL="457200" indent="-457200">
              <a:buFont typeface="Wingdings" panose="05000000000000000000" pitchFamily="2" charset="2"/>
              <a:buChar char="ü"/>
            </a:pPr>
            <a:r>
              <a:rPr lang="en-US">
                <a:latin typeface="+mn-lt"/>
              </a:rPr>
              <a:t>This webinar will be recorded and posted on the </a:t>
            </a:r>
            <a:r>
              <a:rPr lang="en-US">
                <a:latin typeface="+mn-lt"/>
                <a:hlinkClick r:id="rId3"/>
              </a:rPr>
              <a:t>ADE Assessments webpage</a:t>
            </a:r>
            <a:r>
              <a:rPr lang="en-US">
                <a:latin typeface="+mn-lt"/>
              </a:rPr>
              <a:t>. </a:t>
            </a:r>
          </a:p>
          <a:p>
            <a:pPr marL="457200" indent="-457200">
              <a:buFont typeface="Wingdings" panose="05000000000000000000" pitchFamily="2" charset="2"/>
              <a:buChar char="ü"/>
            </a:pPr>
            <a:endParaRPr lang="en-US">
              <a:latin typeface="+mn-lt"/>
            </a:endParaRPr>
          </a:p>
          <a:p>
            <a:pPr marL="457200" indent="-457200">
              <a:buFont typeface="Wingdings" panose="05000000000000000000" pitchFamily="2" charset="2"/>
              <a:buChar char="ü"/>
            </a:pPr>
            <a:r>
              <a:rPr lang="en-US">
                <a:latin typeface="+mn-lt"/>
              </a:rPr>
              <a:t>We will also be capturing the chat questions. If there are questions that were frequently asked or need further clarification, ADE will compile and create an FAQ which will then be distributed to DTCs.</a:t>
            </a:r>
          </a:p>
        </p:txBody>
      </p:sp>
    </p:spTree>
    <p:extLst>
      <p:ext uri="{BB962C8B-B14F-4D97-AF65-F5344CB8AC3E}">
        <p14:creationId xmlns:p14="http://schemas.microsoft.com/office/powerpoint/2010/main" val="1885643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03B44-810E-4299-B2AF-DAE366B15204}"/>
              </a:ext>
            </a:extLst>
          </p:cNvPr>
          <p:cNvSpPr>
            <a:spLocks noGrp="1"/>
          </p:cNvSpPr>
          <p:nvPr>
            <p:ph type="title"/>
          </p:nvPr>
        </p:nvSpPr>
        <p:spPr>
          <a:xfrm>
            <a:off x="838200" y="529420"/>
            <a:ext cx="10515600" cy="985569"/>
          </a:xfrm>
        </p:spPr>
        <p:txBody>
          <a:bodyPr/>
          <a:lstStyle/>
          <a:p>
            <a:r>
              <a:rPr lang="en-US"/>
              <a:t>AzSCI Census Field Test</a:t>
            </a:r>
          </a:p>
        </p:txBody>
      </p:sp>
      <p:sp>
        <p:nvSpPr>
          <p:cNvPr id="3" name="Content Placeholder 2">
            <a:extLst>
              <a:ext uri="{FF2B5EF4-FFF2-40B4-BE49-F238E27FC236}">
                <a16:creationId xmlns:a16="http://schemas.microsoft.com/office/drawing/2014/main" id="{DDF2ADAB-9C35-4119-93B0-6EB9B8790410}"/>
              </a:ext>
            </a:extLst>
          </p:cNvPr>
          <p:cNvSpPr>
            <a:spLocks noGrp="1"/>
          </p:cNvSpPr>
          <p:nvPr>
            <p:ph idx="1"/>
          </p:nvPr>
        </p:nvSpPr>
        <p:spPr>
          <a:xfrm>
            <a:off x="838200" y="1956925"/>
            <a:ext cx="10515600" cy="4112839"/>
          </a:xfrm>
        </p:spPr>
        <p:txBody>
          <a:bodyPr/>
          <a:lstStyle/>
          <a:p>
            <a:r>
              <a:rPr lang="en-US" sz="2800">
                <a:cs typeface="Arial"/>
              </a:rPr>
              <a:t>Items were developed by item writers and reviewed by Arizona educators</a:t>
            </a:r>
          </a:p>
          <a:p>
            <a:r>
              <a:rPr lang="en-US" sz="2800">
                <a:cs typeface="Arial"/>
              </a:rPr>
              <a:t>Grades 5, 8, and 11</a:t>
            </a:r>
          </a:p>
          <a:p>
            <a:r>
              <a:rPr lang="en-US" sz="2800">
                <a:cs typeface="Arial"/>
              </a:rPr>
              <a:t>Fourteen test forms</a:t>
            </a:r>
          </a:p>
          <a:p>
            <a:r>
              <a:rPr lang="en-US" sz="2800">
                <a:cs typeface="Arial"/>
              </a:rPr>
              <a:t>Students see 22 items during two test sessions (60 minutes each)</a:t>
            </a:r>
          </a:p>
          <a:p>
            <a:r>
              <a:rPr lang="en-US" sz="2800">
                <a:cs typeface="Arial"/>
              </a:rPr>
              <a:t>No student/school results</a:t>
            </a:r>
          </a:p>
          <a:p>
            <a:r>
              <a:rPr lang="en-US" sz="2800">
                <a:cs typeface="Arial"/>
              </a:rPr>
              <a:t>Summer data review with Arizona educators</a:t>
            </a:r>
          </a:p>
          <a:p>
            <a:pPr marL="95250" indent="0">
              <a:buClr>
                <a:srgbClr val="000000"/>
              </a:buClr>
              <a:buNone/>
            </a:pPr>
            <a:endParaRPr lang="en-US" sz="20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4CCCCAD-2635-4E7D-A742-76900669AB90}"/>
              </a:ext>
            </a:extLst>
          </p:cNvPr>
          <p:cNvSpPr>
            <a:spLocks noGrp="1"/>
          </p:cNvSpPr>
          <p:nvPr>
            <p:ph type="sldNum" sz="quarter" idx="12"/>
          </p:nvPr>
        </p:nvSpPr>
        <p:spPr/>
        <p:txBody>
          <a:bodyPr/>
          <a:lstStyle/>
          <a:p>
            <a:fld id="{3AD94D69-2109-48F9-A00A-179699D0291F}" type="slidenum">
              <a:rPr lang="en-US" smtClean="0"/>
              <a:t>20</a:t>
            </a:fld>
            <a:endParaRPr lang="en-US"/>
          </a:p>
        </p:txBody>
      </p:sp>
    </p:spTree>
    <p:extLst>
      <p:ext uri="{BB962C8B-B14F-4D97-AF65-F5344CB8AC3E}">
        <p14:creationId xmlns:p14="http://schemas.microsoft.com/office/powerpoint/2010/main" val="353505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24B4C6-2411-475A-8CEC-9B3A77F94D0A}"/>
              </a:ext>
            </a:extLst>
          </p:cNvPr>
          <p:cNvSpPr>
            <a:spLocks noGrp="1"/>
          </p:cNvSpPr>
          <p:nvPr>
            <p:ph type="sldNum" idx="12"/>
          </p:nvPr>
        </p:nvSpPr>
        <p:spPr/>
        <p:txBody>
          <a:bodyPr/>
          <a:lstStyle/>
          <a:p>
            <a:fld id="{00000000-1234-1234-1234-123412341234}" type="slidenum">
              <a:rPr lang="en-US" smtClean="0"/>
              <a:pPr/>
              <a:t>21</a:t>
            </a:fld>
            <a:endParaRPr lang="en-US"/>
          </a:p>
        </p:txBody>
      </p:sp>
      <p:sp>
        <p:nvSpPr>
          <p:cNvPr id="3" name="Title 2">
            <a:extLst>
              <a:ext uri="{FF2B5EF4-FFF2-40B4-BE49-F238E27FC236}">
                <a16:creationId xmlns:a16="http://schemas.microsoft.com/office/drawing/2014/main" id="{421DE92B-D263-4E57-9E25-78F5C9683323}"/>
              </a:ext>
            </a:extLst>
          </p:cNvPr>
          <p:cNvSpPr>
            <a:spLocks noGrp="1"/>
          </p:cNvSpPr>
          <p:nvPr>
            <p:ph type="ctrTitle"/>
          </p:nvPr>
        </p:nvSpPr>
        <p:spPr/>
        <p:txBody>
          <a:bodyPr/>
          <a:lstStyle/>
          <a:p>
            <a:r>
              <a:rPr lang="en-US"/>
              <a:t>Friday Focus: Field Tests</a:t>
            </a:r>
            <a:br>
              <a:rPr lang="en-US"/>
            </a:br>
            <a:r>
              <a:rPr lang="en-US"/>
              <a:t>Alternate Assessments</a:t>
            </a:r>
          </a:p>
        </p:txBody>
      </p:sp>
    </p:spTree>
    <p:extLst>
      <p:ext uri="{BB962C8B-B14F-4D97-AF65-F5344CB8AC3E}">
        <p14:creationId xmlns:p14="http://schemas.microsoft.com/office/powerpoint/2010/main" val="3649485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BA6272F-C2E6-42D9-8FF8-BF8620DCD44D}"/>
              </a:ext>
            </a:extLst>
          </p:cNvPr>
          <p:cNvSpPr>
            <a:spLocks noGrp="1"/>
          </p:cNvSpPr>
          <p:nvPr>
            <p:ph type="sldNum" sz="quarter" idx="12"/>
          </p:nvPr>
        </p:nvSpPr>
        <p:spPr/>
        <p:txBody>
          <a:bodyPr/>
          <a:lstStyle/>
          <a:p>
            <a:fld id="{3AD94D69-2109-48F9-A00A-179699D0291F}" type="slidenum">
              <a:rPr lang="en-US" smtClean="0"/>
              <a:t>22</a:t>
            </a:fld>
            <a:endParaRPr lang="en-US"/>
          </a:p>
        </p:txBody>
      </p:sp>
      <p:sp>
        <p:nvSpPr>
          <p:cNvPr id="4" name="Title 3">
            <a:extLst>
              <a:ext uri="{FF2B5EF4-FFF2-40B4-BE49-F238E27FC236}">
                <a16:creationId xmlns:a16="http://schemas.microsoft.com/office/drawing/2014/main" id="{7DA25AF6-7910-4C84-8BC2-624B051830B5}"/>
              </a:ext>
            </a:extLst>
          </p:cNvPr>
          <p:cNvSpPr>
            <a:spLocks noGrp="1"/>
          </p:cNvSpPr>
          <p:nvPr>
            <p:ph type="title"/>
          </p:nvPr>
        </p:nvSpPr>
        <p:spPr>
          <a:xfrm>
            <a:off x="387824" y="477672"/>
            <a:ext cx="10515600" cy="917739"/>
          </a:xfrm>
        </p:spPr>
        <p:txBody>
          <a:bodyPr/>
          <a:lstStyle/>
          <a:p>
            <a:r>
              <a:rPr lang="en-US" sz="4000"/>
              <a:t>Alternate Assessments</a:t>
            </a:r>
            <a:br>
              <a:rPr lang="en-US" sz="3200" kern="0">
                <a:solidFill>
                  <a:srgbClr val="FCAF17"/>
                </a:solidFill>
                <a:latin typeface="Arial"/>
                <a:cs typeface="Arial"/>
                <a:sym typeface="Arial"/>
              </a:rPr>
            </a:br>
            <a:endParaRPr lang="en-US" sz="3200"/>
          </a:p>
        </p:txBody>
      </p:sp>
      <p:sp>
        <p:nvSpPr>
          <p:cNvPr id="5" name="Text Placeholder 2">
            <a:extLst>
              <a:ext uri="{FF2B5EF4-FFF2-40B4-BE49-F238E27FC236}">
                <a16:creationId xmlns:a16="http://schemas.microsoft.com/office/drawing/2014/main" id="{D992C65B-0B0C-4AC7-B9D7-33D3D24BB9E3}"/>
              </a:ext>
            </a:extLst>
          </p:cNvPr>
          <p:cNvSpPr>
            <a:spLocks noGrp="1"/>
          </p:cNvSpPr>
          <p:nvPr>
            <p:ph idx="4294967295"/>
          </p:nvPr>
        </p:nvSpPr>
        <p:spPr>
          <a:xfrm>
            <a:off x="387823" y="1957388"/>
            <a:ext cx="11076295" cy="4469109"/>
          </a:xfrm>
          <a:prstGeom prst="rect">
            <a:avLst/>
          </a:prstGeom>
        </p:spPr>
        <p:txBody>
          <a:bodyPr spcFirstLastPara="1" wrap="square" lIns="0" tIns="0" rIns="0" bIns="0" anchor="t" anchorCtr="0">
            <a:spAutoFit/>
          </a:bodyPr>
          <a:lstStyle>
            <a:lvl1pPr marL="0">
              <a:defRPr sz="2800" b="0" i="0">
                <a:solidFill>
                  <a:schemeClr val="tx1"/>
                </a:solidFill>
                <a:latin typeface="Franklin Gothic Medium"/>
                <a:ea typeface="+mn-ea"/>
                <a:cs typeface="Franklin Gothic Medium"/>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indent="0">
              <a:buNone/>
            </a:pPr>
            <a:r>
              <a:rPr lang="en-US" sz="3600" b="1">
                <a:latin typeface="+mn-lt"/>
              </a:rPr>
              <a:t>MSAA ELA, Mathematics, and Science</a:t>
            </a:r>
            <a:endParaRPr lang="en-US"/>
          </a:p>
          <a:p>
            <a:pPr marL="456565" indent="-456565"/>
            <a:endParaRPr lang="en-US" sz="2667">
              <a:latin typeface="+mn-lt"/>
            </a:endParaRPr>
          </a:p>
          <a:p>
            <a:pPr marL="456565" indent="-456565"/>
            <a:endParaRPr lang="en-US" sz="2667">
              <a:latin typeface="+mn-lt"/>
            </a:endParaRPr>
          </a:p>
          <a:p>
            <a:pPr marL="456565" indent="-456565"/>
            <a:r>
              <a:rPr lang="en-US">
                <a:latin typeface="+mn-lt"/>
              </a:rPr>
              <a:t>For students with the most significant cognitive disabilities</a:t>
            </a:r>
          </a:p>
          <a:p>
            <a:pPr marL="456565" indent="-456565"/>
            <a:r>
              <a:rPr lang="en-US">
                <a:latin typeface="+mn-lt"/>
              </a:rPr>
              <a:t>Students must meet </a:t>
            </a:r>
            <a:r>
              <a:rPr lang="en-US">
                <a:latin typeface="+mn-lt"/>
                <a:hlinkClick r:id="rId3"/>
              </a:rPr>
              <a:t>eligibility criteria </a:t>
            </a:r>
            <a:r>
              <a:rPr lang="en-US">
                <a:latin typeface="+mn-lt"/>
              </a:rPr>
              <a:t>as determined by the IEP team</a:t>
            </a:r>
          </a:p>
          <a:p>
            <a:pPr marL="456565" indent="-456565"/>
            <a:endParaRPr lang="en-US">
              <a:latin typeface="+mn-lt"/>
            </a:endParaRPr>
          </a:p>
          <a:p>
            <a:pPr marL="456565" indent="-456565"/>
            <a:endParaRPr lang="en-US">
              <a:latin typeface="+mn-lt"/>
            </a:endParaRPr>
          </a:p>
          <a:p>
            <a:pPr marL="456565" indent="-456565"/>
            <a:r>
              <a:rPr lang="en-US">
                <a:latin typeface="+mn-lt"/>
              </a:rPr>
              <a:t>No longer administering AIMS A Science</a:t>
            </a:r>
          </a:p>
          <a:p>
            <a:pPr marL="456565" indent="-456565"/>
            <a:endParaRPr lang="en-US" sz="2667">
              <a:latin typeface="+mn-lt"/>
            </a:endParaRPr>
          </a:p>
        </p:txBody>
      </p:sp>
    </p:spTree>
    <p:extLst>
      <p:ext uri="{BB962C8B-B14F-4D97-AF65-F5344CB8AC3E}">
        <p14:creationId xmlns:p14="http://schemas.microsoft.com/office/powerpoint/2010/main" val="1200019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1C52C7-893C-498E-B052-92BD03A002BC}"/>
              </a:ext>
            </a:extLst>
          </p:cNvPr>
          <p:cNvSpPr>
            <a:spLocks noGrp="1"/>
          </p:cNvSpPr>
          <p:nvPr>
            <p:ph type="title"/>
          </p:nvPr>
        </p:nvSpPr>
        <p:spPr>
          <a:xfrm>
            <a:off x="838200" y="840057"/>
            <a:ext cx="4711262" cy="985569"/>
          </a:xfrm>
        </p:spPr>
        <p:txBody>
          <a:bodyPr/>
          <a:lstStyle/>
          <a:p>
            <a:r>
              <a:rPr lang="en-US"/>
              <a:t>MSAA ELA and Mathematics</a:t>
            </a:r>
          </a:p>
        </p:txBody>
      </p:sp>
      <p:sp>
        <p:nvSpPr>
          <p:cNvPr id="6" name="Content Placeholder 5">
            <a:extLst>
              <a:ext uri="{FF2B5EF4-FFF2-40B4-BE49-F238E27FC236}">
                <a16:creationId xmlns:a16="http://schemas.microsoft.com/office/drawing/2014/main" id="{A92BB6A3-4A16-4539-82FD-C5FC25D89D10}"/>
              </a:ext>
            </a:extLst>
          </p:cNvPr>
          <p:cNvSpPr>
            <a:spLocks noGrp="1"/>
          </p:cNvSpPr>
          <p:nvPr>
            <p:ph sz="half" idx="1"/>
          </p:nvPr>
        </p:nvSpPr>
        <p:spPr>
          <a:xfrm>
            <a:off x="838200" y="1825626"/>
            <a:ext cx="5181600" cy="4351339"/>
          </a:xfrm>
        </p:spPr>
        <p:txBody>
          <a:bodyPr/>
          <a:lstStyle/>
          <a:p>
            <a:pPr marL="95250" indent="0">
              <a:buNone/>
            </a:pPr>
            <a:endParaRPr lang="en-US"/>
          </a:p>
          <a:p>
            <a:endParaRPr lang="en-US" sz="2800"/>
          </a:p>
          <a:p>
            <a:r>
              <a:rPr lang="en-US" sz="2800"/>
              <a:t>Grades 3-8 and 11</a:t>
            </a:r>
          </a:p>
          <a:p>
            <a:r>
              <a:rPr lang="en-US" sz="2800"/>
              <a:t>Aligned to Core Content Connectors</a:t>
            </a:r>
          </a:p>
          <a:p>
            <a:r>
              <a:rPr lang="en-US" sz="2800"/>
              <a:t>Test Content is at grade level</a:t>
            </a:r>
          </a:p>
          <a:p>
            <a:endParaRPr lang="en-US"/>
          </a:p>
        </p:txBody>
      </p:sp>
      <p:sp>
        <p:nvSpPr>
          <p:cNvPr id="7" name="Content Placeholder 6">
            <a:extLst>
              <a:ext uri="{FF2B5EF4-FFF2-40B4-BE49-F238E27FC236}">
                <a16:creationId xmlns:a16="http://schemas.microsoft.com/office/drawing/2014/main" id="{D9322956-8D33-424A-98A0-062621449C67}"/>
              </a:ext>
            </a:extLst>
          </p:cNvPr>
          <p:cNvSpPr>
            <a:spLocks noGrp="1"/>
          </p:cNvSpPr>
          <p:nvPr>
            <p:ph sz="half" idx="2"/>
          </p:nvPr>
        </p:nvSpPr>
        <p:spPr>
          <a:xfrm>
            <a:off x="6495392" y="1867089"/>
            <a:ext cx="4858408" cy="4351339"/>
          </a:xfrm>
        </p:spPr>
        <p:txBody>
          <a:bodyPr/>
          <a:lstStyle/>
          <a:p>
            <a:endParaRPr lang="en-US"/>
          </a:p>
          <a:p>
            <a:endParaRPr lang="en-US" sz="2800"/>
          </a:p>
          <a:p>
            <a:r>
              <a:rPr lang="en-US" sz="2800"/>
              <a:t>Grades 5, 8, and 11</a:t>
            </a:r>
          </a:p>
          <a:p>
            <a:r>
              <a:rPr lang="en-US" sz="2800"/>
              <a:t>Aligned to </a:t>
            </a:r>
            <a:r>
              <a:rPr lang="en-US" sz="2800">
                <a:hlinkClick r:id="rId3"/>
              </a:rPr>
              <a:t>Extended Performance Expectations</a:t>
            </a:r>
          </a:p>
          <a:p>
            <a:r>
              <a:rPr lang="en-US" sz="2800"/>
              <a:t>Test content is in grade bands</a:t>
            </a:r>
          </a:p>
        </p:txBody>
      </p:sp>
      <p:sp>
        <p:nvSpPr>
          <p:cNvPr id="3" name="Slide Number Placeholder 2">
            <a:extLst>
              <a:ext uri="{FF2B5EF4-FFF2-40B4-BE49-F238E27FC236}">
                <a16:creationId xmlns:a16="http://schemas.microsoft.com/office/drawing/2014/main" id="{7C7BDE72-61FA-40CB-B8D0-14844531D157}"/>
              </a:ext>
            </a:extLst>
          </p:cNvPr>
          <p:cNvSpPr>
            <a:spLocks noGrp="1"/>
          </p:cNvSpPr>
          <p:nvPr>
            <p:ph type="sldNum" sz="quarter" idx="12"/>
          </p:nvPr>
        </p:nvSpPr>
        <p:spPr/>
        <p:txBody>
          <a:bodyPr/>
          <a:lstStyle/>
          <a:p>
            <a:fld id="{3AD94D69-2109-48F9-A00A-179699D0291F}" type="slidenum">
              <a:rPr lang="en-US" smtClean="0"/>
              <a:t>23</a:t>
            </a:fld>
            <a:endParaRPr lang="en-US"/>
          </a:p>
        </p:txBody>
      </p:sp>
      <p:sp>
        <p:nvSpPr>
          <p:cNvPr id="8" name="TextBox 7">
            <a:extLst>
              <a:ext uri="{FF2B5EF4-FFF2-40B4-BE49-F238E27FC236}">
                <a16:creationId xmlns:a16="http://schemas.microsoft.com/office/drawing/2014/main" id="{47035518-1D6C-417E-BE06-B65712F9FA69}"/>
              </a:ext>
            </a:extLst>
          </p:cNvPr>
          <p:cNvSpPr txBox="1"/>
          <p:nvPr/>
        </p:nvSpPr>
        <p:spPr>
          <a:xfrm>
            <a:off x="6495391" y="936051"/>
            <a:ext cx="3799491" cy="830997"/>
          </a:xfrm>
          <a:prstGeom prst="rect">
            <a:avLst/>
          </a:prstGeom>
          <a:noFill/>
        </p:spPr>
        <p:txBody>
          <a:bodyPr wrap="square" rtlCol="0">
            <a:spAutoFit/>
          </a:bodyPr>
          <a:lstStyle/>
          <a:p>
            <a:r>
              <a:rPr lang="en-US" sz="4800"/>
              <a:t>MSAA Science</a:t>
            </a:r>
          </a:p>
        </p:txBody>
      </p:sp>
    </p:spTree>
    <p:extLst>
      <p:ext uri="{BB962C8B-B14F-4D97-AF65-F5344CB8AC3E}">
        <p14:creationId xmlns:p14="http://schemas.microsoft.com/office/powerpoint/2010/main" val="2240205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2">
            <a:extLst>
              <a:ext uri="{FF2B5EF4-FFF2-40B4-BE49-F238E27FC236}">
                <a16:creationId xmlns:a16="http://schemas.microsoft.com/office/drawing/2014/main" id="{8606716D-FDD0-484A-BF67-4A259DE15373}"/>
              </a:ext>
            </a:extLst>
          </p:cNvPr>
          <p:cNvSpPr>
            <a:spLocks noGrp="1"/>
          </p:cNvSpPr>
          <p:nvPr>
            <p:ph idx="1"/>
          </p:nvPr>
        </p:nvSpPr>
        <p:spPr>
          <a:xfrm>
            <a:off x="838200" y="1956925"/>
            <a:ext cx="10515600" cy="3910283"/>
          </a:xfrm>
        </p:spPr>
        <p:txBody>
          <a:bodyPr wrap="square" anchor="t">
            <a:normAutofit/>
          </a:bodyPr>
          <a:lstStyle/>
          <a:p>
            <a:r>
              <a:rPr lang="en-US" sz="2800"/>
              <a:t>First administered operationally in 2015 (NCSC)</a:t>
            </a:r>
          </a:p>
          <a:p>
            <a:pPr lvl="1"/>
            <a:r>
              <a:rPr lang="en-US" sz="2800"/>
              <a:t>Replaced AIMS A Reading and AIMS A Mathematics</a:t>
            </a:r>
          </a:p>
          <a:p>
            <a:r>
              <a:rPr lang="en-US" sz="2800"/>
              <a:t>Stage adaptive test with three levels of complexity</a:t>
            </a:r>
          </a:p>
          <a:p>
            <a:r>
              <a:rPr lang="en-US" sz="2800"/>
              <a:t>Added operational writing prompts in 2018</a:t>
            </a:r>
          </a:p>
          <a:p>
            <a:endParaRPr lang="en-US" sz="2800"/>
          </a:p>
          <a:p>
            <a:endParaRPr lang="en-US" sz="2800"/>
          </a:p>
          <a:p>
            <a:r>
              <a:rPr lang="en-US" sz="2800"/>
              <a:t>Embedded field test-10 items on each of 3 forms per grade and content area</a:t>
            </a:r>
          </a:p>
          <a:p>
            <a:endParaRPr lang="en-US"/>
          </a:p>
        </p:txBody>
      </p:sp>
      <p:sp>
        <p:nvSpPr>
          <p:cNvPr id="26" name="Slide Number Placeholder 2">
            <a:extLst>
              <a:ext uri="{FF2B5EF4-FFF2-40B4-BE49-F238E27FC236}">
                <a16:creationId xmlns:a16="http://schemas.microsoft.com/office/drawing/2014/main" id="{7FE75B4E-C84A-4DB2-AF88-34509B1AB0B1}"/>
              </a:ext>
            </a:extLst>
          </p:cNvPr>
          <p:cNvSpPr>
            <a:spLocks noGrp="1"/>
          </p:cNvSpPr>
          <p:nvPr>
            <p:ph type="sldNum" sz="quarter" idx="12"/>
          </p:nvPr>
        </p:nvSpPr>
        <p:spPr>
          <a:xfrm>
            <a:off x="8610600" y="6356352"/>
            <a:ext cx="2743200" cy="365125"/>
          </a:xfrm>
        </p:spPr>
        <p:txBody>
          <a:bodyPr/>
          <a:lstStyle/>
          <a:p>
            <a:pPr>
              <a:spcAft>
                <a:spcPts val="600"/>
              </a:spcAft>
            </a:pPr>
            <a:fld id="{3AD94D69-2109-48F9-A00A-179699D0291F}" type="slidenum">
              <a:rPr lang="en-US" smtClean="0"/>
              <a:pPr>
                <a:spcAft>
                  <a:spcPts val="600"/>
                </a:spcAft>
              </a:pPr>
              <a:t>24</a:t>
            </a:fld>
            <a:endParaRPr lang="en-US"/>
          </a:p>
        </p:txBody>
      </p:sp>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a:xfrm>
            <a:off x="838200" y="392397"/>
            <a:ext cx="10515600" cy="985569"/>
          </a:xfrm>
        </p:spPr>
        <p:txBody>
          <a:bodyPr wrap="square" anchor="ctr">
            <a:normAutofit/>
          </a:bodyPr>
          <a:lstStyle/>
          <a:p>
            <a:r>
              <a:rPr lang="en-US"/>
              <a:t>MSAA ELA and Mathematics</a:t>
            </a:r>
          </a:p>
        </p:txBody>
      </p:sp>
    </p:spTree>
    <p:extLst>
      <p:ext uri="{BB962C8B-B14F-4D97-AF65-F5344CB8AC3E}">
        <p14:creationId xmlns:p14="http://schemas.microsoft.com/office/powerpoint/2010/main" val="1916396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AA14D1-4798-485B-9385-9566F55E8B0E}"/>
              </a:ext>
            </a:extLst>
          </p:cNvPr>
          <p:cNvSpPr>
            <a:spLocks noGrp="1"/>
          </p:cNvSpPr>
          <p:nvPr>
            <p:ph type="title"/>
          </p:nvPr>
        </p:nvSpPr>
        <p:spPr/>
        <p:txBody>
          <a:bodyPr/>
          <a:lstStyle/>
          <a:p>
            <a:r>
              <a:rPr lang="en-US"/>
              <a:t>MSAA Science</a:t>
            </a:r>
          </a:p>
        </p:txBody>
      </p:sp>
      <p:sp>
        <p:nvSpPr>
          <p:cNvPr id="6" name="Content Placeholder 5">
            <a:extLst>
              <a:ext uri="{FF2B5EF4-FFF2-40B4-BE49-F238E27FC236}">
                <a16:creationId xmlns:a16="http://schemas.microsoft.com/office/drawing/2014/main" id="{5B6177F2-35B3-4177-9EDC-3D04F7D78509}"/>
              </a:ext>
            </a:extLst>
          </p:cNvPr>
          <p:cNvSpPr>
            <a:spLocks noGrp="1"/>
          </p:cNvSpPr>
          <p:nvPr>
            <p:ph idx="1"/>
          </p:nvPr>
        </p:nvSpPr>
        <p:spPr/>
        <p:txBody>
          <a:bodyPr/>
          <a:lstStyle/>
          <a:p>
            <a:r>
              <a:rPr lang="en-US" sz="2800"/>
              <a:t>Replaces AIMS A Science</a:t>
            </a:r>
          </a:p>
          <a:p>
            <a:r>
              <a:rPr lang="en-US" sz="2800"/>
              <a:t>Field testing Spring 2021</a:t>
            </a:r>
          </a:p>
          <a:p>
            <a:pPr lvl="1"/>
            <a:r>
              <a:rPr lang="en-US" sz="2800"/>
              <a:t>One form, 16 sets of three items</a:t>
            </a:r>
          </a:p>
          <a:p>
            <a:r>
              <a:rPr lang="en-US" sz="2800"/>
              <a:t>Operational Spring 2022</a:t>
            </a:r>
          </a:p>
        </p:txBody>
      </p:sp>
    </p:spTree>
    <p:extLst>
      <p:ext uri="{BB962C8B-B14F-4D97-AF65-F5344CB8AC3E}">
        <p14:creationId xmlns:p14="http://schemas.microsoft.com/office/powerpoint/2010/main" val="2094056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10" descr="A close up of a question mark&#10;&#10;">
            <a:extLst>
              <a:ext uri="{FF2B5EF4-FFF2-40B4-BE49-F238E27FC236}">
                <a16:creationId xmlns:a16="http://schemas.microsoft.com/office/drawing/2014/main" id="{14B30317-AC65-4389-86AF-6A10767C896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8200" y="2012343"/>
            <a:ext cx="3910283" cy="3910283"/>
          </a:xfrm>
          <a:prstGeom prst="rect">
            <a:avLst/>
          </a:prstGeom>
          <a:noFill/>
        </p:spPr>
      </p:pic>
      <p:sp>
        <p:nvSpPr>
          <p:cNvPr id="2" name="Slide Number Placeholder 1">
            <a:extLst>
              <a:ext uri="{FF2B5EF4-FFF2-40B4-BE49-F238E27FC236}">
                <a16:creationId xmlns:a16="http://schemas.microsoft.com/office/drawing/2014/main" id="{49A10FDB-3A72-4CB7-973B-2669CCF86E3E}"/>
              </a:ext>
            </a:extLst>
          </p:cNvPr>
          <p:cNvSpPr>
            <a:spLocks noGrp="1"/>
          </p:cNvSpPr>
          <p:nvPr>
            <p:ph type="sldNum" sz="quarter" idx="12"/>
          </p:nvPr>
        </p:nvSpPr>
        <p:spPr>
          <a:xfrm>
            <a:off x="8610600" y="6356352"/>
            <a:ext cx="2743200" cy="365125"/>
          </a:xfrm>
        </p:spPr>
        <p:txBody>
          <a:bodyPr wrap="square" anchor="ctr">
            <a:normAutofit/>
          </a:bodyPr>
          <a:lstStyle/>
          <a:p>
            <a:pPr>
              <a:lnSpc>
                <a:spcPct val="90000"/>
              </a:lnSpc>
              <a:spcAft>
                <a:spcPts val="800"/>
              </a:spcAft>
            </a:pPr>
            <a:fld id="{3AD94D69-2109-48F9-A00A-179699D0291F}" type="slidenum">
              <a:rPr lang="en-US" sz="933"/>
              <a:pPr>
                <a:lnSpc>
                  <a:spcPct val="90000"/>
                </a:lnSpc>
                <a:spcAft>
                  <a:spcPts val="800"/>
                </a:spcAft>
              </a:pPr>
              <a:t>26</a:t>
            </a:fld>
            <a:endParaRPr lang="en-US" sz="933"/>
          </a:p>
        </p:txBody>
      </p:sp>
      <p:sp>
        <p:nvSpPr>
          <p:cNvPr id="3" name="Title 2">
            <a:extLst>
              <a:ext uri="{FF2B5EF4-FFF2-40B4-BE49-F238E27FC236}">
                <a16:creationId xmlns:a16="http://schemas.microsoft.com/office/drawing/2014/main" id="{06C97D74-2FE9-4840-B076-93439EC5D4FB}"/>
              </a:ext>
            </a:extLst>
          </p:cNvPr>
          <p:cNvSpPr>
            <a:spLocks noGrp="1"/>
          </p:cNvSpPr>
          <p:nvPr>
            <p:ph type="title"/>
          </p:nvPr>
        </p:nvSpPr>
        <p:spPr>
          <a:xfrm>
            <a:off x="838200" y="392397"/>
            <a:ext cx="10515600" cy="985569"/>
          </a:xfrm>
        </p:spPr>
        <p:txBody>
          <a:bodyPr wrap="square" anchor="ctr">
            <a:normAutofit/>
          </a:bodyPr>
          <a:lstStyle/>
          <a:p>
            <a:r>
              <a:rPr lang="en-US"/>
              <a:t>Questions</a:t>
            </a:r>
          </a:p>
        </p:txBody>
      </p:sp>
      <p:sp>
        <p:nvSpPr>
          <p:cNvPr id="5" name="TextBox 4">
            <a:extLst>
              <a:ext uri="{FF2B5EF4-FFF2-40B4-BE49-F238E27FC236}">
                <a16:creationId xmlns:a16="http://schemas.microsoft.com/office/drawing/2014/main" id="{62112275-846B-44CF-A835-A237863471A7}"/>
              </a:ext>
            </a:extLst>
          </p:cNvPr>
          <p:cNvSpPr txBox="1"/>
          <p:nvPr/>
        </p:nvSpPr>
        <p:spPr>
          <a:xfrm>
            <a:off x="6527800" y="2419927"/>
            <a:ext cx="4165600" cy="3231654"/>
          </a:xfrm>
          <a:prstGeom prst="rect">
            <a:avLst/>
          </a:prstGeom>
          <a:noFill/>
        </p:spPr>
        <p:txBody>
          <a:bodyPr wrap="square" rtlCol="0">
            <a:spAutoFit/>
          </a:bodyPr>
          <a:lstStyle/>
          <a:p>
            <a:r>
              <a:rPr lang="en-US" sz="2800"/>
              <a:t>Contact us at </a:t>
            </a:r>
          </a:p>
          <a:p>
            <a:r>
              <a:rPr lang="en-US" sz="2800">
                <a:hlinkClick r:id="rId4"/>
              </a:rPr>
              <a:t>Testing@azed.gov</a:t>
            </a:r>
            <a:endParaRPr lang="en-US" sz="2800"/>
          </a:p>
          <a:p>
            <a:r>
              <a:rPr lang="en-US" sz="2800">
                <a:hlinkClick r:id="rId5"/>
              </a:rPr>
              <a:t>AzM2@azed.gov</a:t>
            </a:r>
            <a:r>
              <a:rPr lang="en-US" sz="2800"/>
              <a:t> </a:t>
            </a:r>
          </a:p>
          <a:p>
            <a:r>
              <a:rPr lang="en-US" sz="2800">
                <a:hlinkClick r:id="rId6"/>
              </a:rPr>
              <a:t>AzSCI@azed.gov</a:t>
            </a:r>
            <a:endParaRPr lang="en-US" sz="2800"/>
          </a:p>
          <a:p>
            <a:r>
              <a:rPr lang="en-US" sz="2800">
                <a:hlinkClick r:id="rId7"/>
              </a:rPr>
              <a:t>AZELLA@azed.gov</a:t>
            </a:r>
            <a:endParaRPr lang="en-US" sz="2800"/>
          </a:p>
          <a:p>
            <a:r>
              <a:rPr lang="en-US" sz="2800" b="0" i="0" u="sng">
                <a:solidFill>
                  <a:srgbClr val="112C65"/>
                </a:solidFill>
                <a:effectLst/>
                <a:hlinkClick r:id="rId8"/>
              </a:rPr>
              <a:t>AssessingSWDs@azed.gov</a:t>
            </a:r>
            <a:endParaRPr lang="en-US" sz="2800" b="0" i="0">
              <a:solidFill>
                <a:srgbClr val="000000"/>
              </a:solidFill>
              <a:effectLst/>
            </a:endParaRPr>
          </a:p>
          <a:p>
            <a:endParaRPr lang="en-US"/>
          </a:p>
          <a:p>
            <a:endParaRPr lang="en-US"/>
          </a:p>
        </p:txBody>
      </p:sp>
    </p:spTree>
    <p:extLst>
      <p:ext uri="{BB962C8B-B14F-4D97-AF65-F5344CB8AC3E}">
        <p14:creationId xmlns:p14="http://schemas.microsoft.com/office/powerpoint/2010/main" val="117627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D7ED76-5271-401B-8A4A-968A97F21D4B}"/>
              </a:ext>
            </a:extLst>
          </p:cNvPr>
          <p:cNvSpPr>
            <a:spLocks noGrp="1"/>
          </p:cNvSpPr>
          <p:nvPr>
            <p:ph idx="1"/>
          </p:nvPr>
        </p:nvSpPr>
        <p:spPr/>
        <p:txBody>
          <a:bodyPr/>
          <a:lstStyle/>
          <a:p>
            <a:pPr>
              <a:buFont typeface="Wingdings" panose="05000000000000000000" pitchFamily="2" charset="2"/>
              <a:buChar char="ü"/>
            </a:pPr>
            <a:r>
              <a:rPr lang="en-US" sz="2800"/>
              <a:t>Multiple steps and preparation before a test is operational</a:t>
            </a:r>
          </a:p>
          <a:p>
            <a:pPr lvl="1">
              <a:buClr>
                <a:srgbClr val="000000"/>
              </a:buClr>
              <a:buFont typeface="Wingdings" panose="05000000000000000000" pitchFamily="2" charset="2"/>
              <a:buChar char="ü"/>
            </a:pPr>
            <a:r>
              <a:rPr lang="en-US" sz="2800"/>
              <a:t>Items Developed</a:t>
            </a:r>
          </a:p>
          <a:p>
            <a:pPr lvl="2">
              <a:buClr>
                <a:srgbClr val="000000"/>
              </a:buClr>
              <a:buFont typeface="Wingdings" panose="05000000000000000000" pitchFamily="2" charset="2"/>
              <a:buChar char="ü"/>
            </a:pPr>
            <a:r>
              <a:rPr lang="en-US" sz="2800"/>
              <a:t>Item specifications</a:t>
            </a:r>
          </a:p>
          <a:p>
            <a:pPr lvl="2">
              <a:buClr>
                <a:srgbClr val="000000"/>
              </a:buClr>
              <a:buFont typeface="Wingdings" panose="05000000000000000000" pitchFamily="2" charset="2"/>
              <a:buChar char="ü"/>
            </a:pPr>
            <a:r>
              <a:rPr lang="en-US" sz="2800"/>
              <a:t>Item types</a:t>
            </a:r>
          </a:p>
          <a:p>
            <a:pPr>
              <a:buClr>
                <a:srgbClr val="000000"/>
              </a:buClr>
              <a:buFont typeface="Wingdings" panose="05000000000000000000" pitchFamily="2" charset="2"/>
              <a:buChar char="ü"/>
            </a:pPr>
            <a:r>
              <a:rPr lang="en-US" sz="2800"/>
              <a:t>Standards alignment</a:t>
            </a:r>
          </a:p>
          <a:p>
            <a:pPr>
              <a:buClr>
                <a:srgbClr val="000000"/>
              </a:buClr>
              <a:buFont typeface="Wingdings" panose="05000000000000000000" pitchFamily="2" charset="2"/>
              <a:buChar char="ü"/>
            </a:pPr>
            <a:r>
              <a:rPr lang="en-US" sz="2800"/>
              <a:t>Field testing</a:t>
            </a:r>
          </a:p>
          <a:p>
            <a:pPr lvl="1">
              <a:buClr>
                <a:srgbClr val="000000"/>
              </a:buClr>
              <a:buFont typeface="Wingdings" panose="05000000000000000000" pitchFamily="2" charset="2"/>
              <a:buChar char="ü"/>
            </a:pPr>
            <a:r>
              <a:rPr lang="en-US" sz="2800"/>
              <a:t>An essential step before any test is operationalized</a:t>
            </a:r>
          </a:p>
          <a:p>
            <a:pPr>
              <a:buClr>
                <a:srgbClr val="000000"/>
              </a:buClr>
            </a:pPr>
            <a:endParaRPr lang="en-US"/>
          </a:p>
        </p:txBody>
      </p:sp>
      <p:sp>
        <p:nvSpPr>
          <p:cNvPr id="3" name="Slide Number Placeholder 2">
            <a:extLst>
              <a:ext uri="{FF2B5EF4-FFF2-40B4-BE49-F238E27FC236}">
                <a16:creationId xmlns:a16="http://schemas.microsoft.com/office/drawing/2014/main" id="{7C7BDE72-61FA-40CB-B8D0-14844531D157}"/>
              </a:ext>
            </a:extLst>
          </p:cNvPr>
          <p:cNvSpPr>
            <a:spLocks noGrp="1"/>
          </p:cNvSpPr>
          <p:nvPr>
            <p:ph type="sldNum" sz="quarter" idx="12"/>
          </p:nvPr>
        </p:nvSpPr>
        <p:spPr/>
        <p:txBody>
          <a:bodyPr/>
          <a:lstStyle/>
          <a:p>
            <a:fld id="{3AD94D69-2109-48F9-A00A-179699D0291F}" type="slidenum">
              <a:rPr lang="en-US" smtClean="0"/>
              <a:t>3</a:t>
            </a:fld>
            <a:endParaRPr lang="en-US"/>
          </a:p>
        </p:txBody>
      </p:sp>
      <p:sp>
        <p:nvSpPr>
          <p:cNvPr id="4" name="Title 3">
            <a:extLst>
              <a:ext uri="{FF2B5EF4-FFF2-40B4-BE49-F238E27FC236}">
                <a16:creationId xmlns:a16="http://schemas.microsoft.com/office/drawing/2014/main" id="{297B7B1B-233B-4ECA-BD5E-E5DA677A17C0}"/>
              </a:ext>
            </a:extLst>
          </p:cNvPr>
          <p:cNvSpPr>
            <a:spLocks noGrp="1"/>
          </p:cNvSpPr>
          <p:nvPr>
            <p:ph type="title"/>
          </p:nvPr>
        </p:nvSpPr>
        <p:spPr>
          <a:xfrm>
            <a:off x="763385" y="735157"/>
            <a:ext cx="10515600" cy="834986"/>
          </a:xfrm>
        </p:spPr>
        <p:txBody>
          <a:bodyPr/>
          <a:lstStyle/>
          <a:p>
            <a:r>
              <a:rPr lang="en-US"/>
              <a:t>Field Testing- Test Development</a:t>
            </a:r>
          </a:p>
        </p:txBody>
      </p:sp>
    </p:spTree>
    <p:extLst>
      <p:ext uri="{BB962C8B-B14F-4D97-AF65-F5344CB8AC3E}">
        <p14:creationId xmlns:p14="http://schemas.microsoft.com/office/powerpoint/2010/main" val="168284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E6373D-6B62-4A93-94A2-A4748328CF91}"/>
              </a:ext>
            </a:extLst>
          </p:cNvPr>
          <p:cNvSpPr>
            <a:spLocks noGrp="1"/>
          </p:cNvSpPr>
          <p:nvPr>
            <p:ph type="sldNum" sz="quarter" idx="12"/>
          </p:nvPr>
        </p:nvSpPr>
        <p:spPr/>
        <p:txBody>
          <a:bodyPr/>
          <a:lstStyle/>
          <a:p>
            <a:fld id="{3AD94D69-2109-48F9-A00A-179699D0291F}" type="slidenum">
              <a:rPr lang="en-US" smtClean="0"/>
              <a:t>4</a:t>
            </a:fld>
            <a:endParaRPr lang="en-US"/>
          </a:p>
        </p:txBody>
      </p:sp>
      <p:sp>
        <p:nvSpPr>
          <p:cNvPr id="3" name="Title 2">
            <a:extLst>
              <a:ext uri="{FF2B5EF4-FFF2-40B4-BE49-F238E27FC236}">
                <a16:creationId xmlns:a16="http://schemas.microsoft.com/office/drawing/2014/main" id="{AB408E4C-E54A-4112-8BDA-69EEC466A40C}"/>
              </a:ext>
            </a:extLst>
          </p:cNvPr>
          <p:cNvSpPr>
            <a:spLocks noGrp="1"/>
          </p:cNvSpPr>
          <p:nvPr>
            <p:ph type="title"/>
          </p:nvPr>
        </p:nvSpPr>
        <p:spPr/>
        <p:txBody>
          <a:bodyPr/>
          <a:lstStyle/>
          <a:p>
            <a:r>
              <a:rPr lang="en-US"/>
              <a:t>Item Development</a:t>
            </a:r>
          </a:p>
        </p:txBody>
      </p:sp>
      <p:sp>
        <p:nvSpPr>
          <p:cNvPr id="5" name="TextBox 4">
            <a:extLst>
              <a:ext uri="{FF2B5EF4-FFF2-40B4-BE49-F238E27FC236}">
                <a16:creationId xmlns:a16="http://schemas.microsoft.com/office/drawing/2014/main" id="{2D5C9D59-40EE-4F4A-BDC0-F8AC3549BE89}"/>
              </a:ext>
            </a:extLst>
          </p:cNvPr>
          <p:cNvSpPr txBox="1"/>
          <p:nvPr/>
        </p:nvSpPr>
        <p:spPr>
          <a:xfrm>
            <a:off x="673260" y="2303361"/>
            <a:ext cx="10450459"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latin typeface="Calibri" panose="020F0502020204030204" pitchFamily="34" charset="0"/>
              <a:cs typeface="Calibri" panose="020F0502020204030204" pitchFamily="34" charset="0"/>
            </a:endParaRPr>
          </a:p>
          <a:p>
            <a:pPr marL="285750" indent="-285750">
              <a:buFont typeface="Wingdings"/>
              <a:buChar char="ü"/>
            </a:pPr>
            <a:r>
              <a:rPr lang="en-US" sz="2800" dirty="0">
                <a:latin typeface="Calibri" panose="020F0502020204030204" pitchFamily="34" charset="0"/>
                <a:cs typeface="Calibri" panose="020F0502020204030204" pitchFamily="34" charset="0"/>
              </a:rPr>
              <a:t>Items are developed by the vendors and reviewed by ADE staff. </a:t>
            </a:r>
          </a:p>
          <a:p>
            <a:pPr marL="285750" indent="-285750">
              <a:buFont typeface="Wingdings"/>
              <a:buChar char="ü"/>
            </a:pPr>
            <a:endParaRPr lang="en-US" sz="2800" dirty="0">
              <a:latin typeface="Calibri" panose="020F0502020204030204" pitchFamily="34" charset="0"/>
              <a:cs typeface="Calibri" panose="020F0502020204030204" pitchFamily="34" charset="0"/>
            </a:endParaRPr>
          </a:p>
          <a:p>
            <a:pPr marL="285750" indent="-285750">
              <a:buFont typeface="Wingdings"/>
              <a:buChar char="ü"/>
            </a:pPr>
            <a:r>
              <a:rPr lang="en-US" sz="2800" dirty="0">
                <a:latin typeface="Calibri" panose="020F0502020204030204" pitchFamily="34" charset="0"/>
                <a:cs typeface="Calibri" panose="020F0502020204030204" pitchFamily="34" charset="0"/>
              </a:rPr>
              <a:t>Educators review each passage and item.</a:t>
            </a:r>
          </a:p>
          <a:p>
            <a:endParaRPr lang="en-US" sz="2800" dirty="0">
              <a:latin typeface="Calibri" panose="020F0502020204030204" pitchFamily="34" charset="0"/>
              <a:cs typeface="Calibri" panose="020F0502020204030204" pitchFamily="34" charset="0"/>
            </a:endParaRPr>
          </a:p>
          <a:p>
            <a:pPr marL="285750" indent="-285750">
              <a:buFont typeface="Wingdings"/>
              <a:buChar char="ü"/>
            </a:pPr>
            <a:r>
              <a:rPr lang="en-US" sz="2800" dirty="0">
                <a:latin typeface="Calibri" panose="020F0502020204030204" pitchFamily="34" charset="0"/>
                <a:cs typeface="Calibri" panose="020F0502020204030204" pitchFamily="34" charset="0"/>
              </a:rPr>
              <a:t>After field testing, data review takes place to ensure items are valid. </a:t>
            </a:r>
          </a:p>
        </p:txBody>
      </p:sp>
    </p:spTree>
    <p:extLst>
      <p:ext uri="{BB962C8B-B14F-4D97-AF65-F5344CB8AC3E}">
        <p14:creationId xmlns:p14="http://schemas.microsoft.com/office/powerpoint/2010/main" val="72214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a:t>Field Test Design</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pPr>
              <a:buFont typeface="Wingdings" panose="05000000000000000000" pitchFamily="2" charset="2"/>
              <a:buChar char="ü"/>
            </a:pPr>
            <a:r>
              <a:rPr lang="en-US" sz="2800"/>
              <a:t>Stand Alone Field Tests (SAFT)</a:t>
            </a:r>
          </a:p>
          <a:p>
            <a:pPr>
              <a:buClr>
                <a:srgbClr val="000000"/>
              </a:buClr>
              <a:buFont typeface="Wingdings" panose="05000000000000000000" pitchFamily="2" charset="2"/>
              <a:buChar char="ü"/>
            </a:pPr>
            <a:r>
              <a:rPr lang="en-US" sz="2800"/>
              <a:t>Embedded</a:t>
            </a:r>
          </a:p>
          <a:p>
            <a:pPr>
              <a:buClr>
                <a:srgbClr val="000000"/>
              </a:buClr>
              <a:buFont typeface="Wingdings" panose="05000000000000000000" pitchFamily="2" charset="2"/>
              <a:buChar char="ü"/>
            </a:pPr>
            <a:endParaRPr lang="en-US" sz="2800"/>
          </a:p>
          <a:p>
            <a:pPr>
              <a:buClr>
                <a:srgbClr val="000000"/>
              </a:buClr>
              <a:buFont typeface="Wingdings" panose="05000000000000000000" pitchFamily="2" charset="2"/>
              <a:buChar char="ü"/>
            </a:pPr>
            <a:r>
              <a:rPr lang="en-US" sz="2800"/>
              <a:t>Given a year prior to the operational test</a:t>
            </a:r>
          </a:p>
        </p:txBody>
      </p:sp>
    </p:spTree>
    <p:extLst>
      <p:ext uri="{BB962C8B-B14F-4D97-AF65-F5344CB8AC3E}">
        <p14:creationId xmlns:p14="http://schemas.microsoft.com/office/powerpoint/2010/main" val="3372280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a:t>Field Test Design</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p:txBody>
          <a:bodyPr/>
          <a:lstStyle/>
          <a:p>
            <a:pPr>
              <a:buFont typeface="Wingdings" panose="05000000000000000000" pitchFamily="2" charset="2"/>
              <a:buChar char="ü"/>
            </a:pPr>
            <a:r>
              <a:rPr lang="en-US" sz="2800"/>
              <a:t>Stand-alone field tests</a:t>
            </a:r>
          </a:p>
          <a:p>
            <a:pPr lvl="1">
              <a:buClr>
                <a:srgbClr val="000000"/>
              </a:buClr>
              <a:buFont typeface="Wingdings" panose="05000000000000000000" pitchFamily="2" charset="2"/>
              <a:buChar char="ü"/>
            </a:pPr>
            <a:r>
              <a:rPr lang="en-US" sz="2800"/>
              <a:t>A sample – Representative of the population with the race/ethnic groups and program participation – ELL, SPED, Economic status</a:t>
            </a:r>
          </a:p>
          <a:p>
            <a:pPr lvl="1">
              <a:buClr>
                <a:srgbClr val="000000"/>
              </a:buClr>
              <a:buFont typeface="Wingdings" panose="05000000000000000000" pitchFamily="2" charset="2"/>
              <a:buChar char="ü"/>
            </a:pPr>
            <a:r>
              <a:rPr lang="en-US" sz="2800"/>
              <a:t>Or a census – Administered to every student eligible to take the test</a:t>
            </a:r>
          </a:p>
          <a:p>
            <a:pPr>
              <a:buClr>
                <a:srgbClr val="000000"/>
              </a:buClr>
              <a:buFont typeface="Wingdings" panose="05000000000000000000" pitchFamily="2" charset="2"/>
              <a:buChar char="ü"/>
            </a:pPr>
            <a:r>
              <a:rPr lang="en-US" sz="2800"/>
              <a:t>Embedded</a:t>
            </a:r>
          </a:p>
          <a:p>
            <a:pPr lvl="1">
              <a:buClr>
                <a:srgbClr val="000000"/>
              </a:buClr>
              <a:buFont typeface="Wingdings" panose="05000000000000000000" pitchFamily="2" charset="2"/>
              <a:buChar char="ü"/>
            </a:pPr>
            <a:r>
              <a:rPr lang="en-US" sz="2800"/>
              <a:t>Continuous process where test items are embedded into the test. These items are not scored. This is used in all our programs. </a:t>
            </a:r>
          </a:p>
        </p:txBody>
      </p:sp>
    </p:spTree>
    <p:extLst>
      <p:ext uri="{BB962C8B-B14F-4D97-AF65-F5344CB8AC3E}">
        <p14:creationId xmlns:p14="http://schemas.microsoft.com/office/powerpoint/2010/main" val="1411380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8CB6-32BB-45CC-A21D-6D1D1EC6241B}"/>
              </a:ext>
            </a:extLst>
          </p:cNvPr>
          <p:cNvSpPr>
            <a:spLocks noGrp="1"/>
          </p:cNvSpPr>
          <p:nvPr>
            <p:ph type="title"/>
          </p:nvPr>
        </p:nvSpPr>
        <p:spPr/>
        <p:txBody>
          <a:bodyPr/>
          <a:lstStyle/>
          <a:p>
            <a:r>
              <a:rPr lang="en-US"/>
              <a:t>Field Test Design - Purpose</a:t>
            </a:r>
          </a:p>
        </p:txBody>
      </p:sp>
      <p:sp>
        <p:nvSpPr>
          <p:cNvPr id="3" name="Content Placeholder 2">
            <a:extLst>
              <a:ext uri="{FF2B5EF4-FFF2-40B4-BE49-F238E27FC236}">
                <a16:creationId xmlns:a16="http://schemas.microsoft.com/office/drawing/2014/main" id="{8606716D-FDD0-484A-BF67-4A259DE15373}"/>
              </a:ext>
            </a:extLst>
          </p:cNvPr>
          <p:cNvSpPr>
            <a:spLocks noGrp="1"/>
          </p:cNvSpPr>
          <p:nvPr>
            <p:ph idx="1"/>
          </p:nvPr>
        </p:nvSpPr>
        <p:spPr>
          <a:xfrm>
            <a:off x="838200" y="1956925"/>
            <a:ext cx="10515600" cy="4485377"/>
          </a:xfrm>
        </p:spPr>
        <p:txBody>
          <a:bodyPr/>
          <a:lstStyle/>
          <a:p>
            <a:pPr>
              <a:buClr>
                <a:srgbClr val="000000"/>
              </a:buClr>
              <a:buFont typeface="Wingdings" panose="05000000000000000000" pitchFamily="2" charset="2"/>
              <a:buChar char="ü"/>
            </a:pPr>
            <a:r>
              <a:rPr lang="en-US" sz="2800"/>
              <a:t>Provide information on the items</a:t>
            </a:r>
          </a:p>
          <a:p>
            <a:pPr>
              <a:buClr>
                <a:srgbClr val="000000"/>
              </a:buClr>
              <a:buFont typeface="Wingdings" panose="05000000000000000000" pitchFamily="2" charset="2"/>
              <a:buChar char="ü"/>
            </a:pPr>
            <a:r>
              <a:rPr lang="en-US" sz="2800"/>
              <a:t>Timing – Completion/ omission rates</a:t>
            </a:r>
          </a:p>
          <a:p>
            <a:pPr>
              <a:buClr>
                <a:srgbClr val="000000"/>
              </a:buClr>
              <a:buFont typeface="Wingdings" panose="05000000000000000000" pitchFamily="2" charset="2"/>
              <a:buChar char="ü"/>
            </a:pPr>
            <a:r>
              <a:rPr lang="en-US" sz="2800"/>
              <a:t>Clarity</a:t>
            </a:r>
          </a:p>
          <a:p>
            <a:pPr>
              <a:buClr>
                <a:srgbClr val="000000"/>
              </a:buClr>
              <a:buFont typeface="Wingdings" panose="05000000000000000000" pitchFamily="2" charset="2"/>
              <a:buChar char="ü"/>
            </a:pPr>
            <a:r>
              <a:rPr lang="en-US" sz="2800"/>
              <a:t>Difficult levels</a:t>
            </a:r>
          </a:p>
          <a:p>
            <a:pPr>
              <a:buClr>
                <a:srgbClr val="000000"/>
              </a:buClr>
              <a:buFont typeface="Wingdings" panose="05000000000000000000" pitchFamily="2" charset="2"/>
              <a:buChar char="ü"/>
            </a:pPr>
            <a:r>
              <a:rPr lang="en-US" sz="2800"/>
              <a:t>Special instructions</a:t>
            </a:r>
          </a:p>
          <a:p>
            <a:pPr>
              <a:buClr>
                <a:srgbClr val="000000"/>
              </a:buClr>
              <a:buFont typeface="Wingdings" panose="05000000000000000000" pitchFamily="2" charset="2"/>
              <a:buChar char="ü"/>
            </a:pPr>
            <a:r>
              <a:rPr lang="en-US" sz="2800"/>
              <a:t>Is it working well for all groups? </a:t>
            </a:r>
          </a:p>
          <a:p>
            <a:pPr>
              <a:buClr>
                <a:srgbClr val="000000"/>
              </a:buClr>
              <a:buFont typeface="Wingdings" panose="05000000000000000000" pitchFamily="2" charset="2"/>
              <a:buChar char="ü"/>
            </a:pPr>
            <a:r>
              <a:rPr lang="en-US" sz="2800"/>
              <a:t>Does it give us information on students at all levels of mastery? </a:t>
            </a:r>
          </a:p>
          <a:p>
            <a:pPr>
              <a:buClr>
                <a:srgbClr val="000000"/>
              </a:buClr>
              <a:buFont typeface="Wingdings" panose="05000000000000000000" pitchFamily="2" charset="2"/>
              <a:buChar char="ü"/>
            </a:pPr>
            <a:r>
              <a:rPr lang="en-US" sz="2800"/>
              <a:t>Scoring rubrics – Validity – Are students able to score at each of the levels? </a:t>
            </a:r>
          </a:p>
          <a:p>
            <a:pPr marL="95250" indent="0">
              <a:buClr>
                <a:srgbClr val="000000"/>
              </a:buClr>
              <a:buNone/>
            </a:pPr>
            <a:endParaRPr lang="en-US"/>
          </a:p>
        </p:txBody>
      </p:sp>
    </p:spTree>
    <p:extLst>
      <p:ext uri="{BB962C8B-B14F-4D97-AF65-F5344CB8AC3E}">
        <p14:creationId xmlns:p14="http://schemas.microsoft.com/office/powerpoint/2010/main" val="352566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05CA-CD77-4BED-8FE9-9DBD20DEBF88}"/>
              </a:ext>
            </a:extLst>
          </p:cNvPr>
          <p:cNvSpPr>
            <a:spLocks noGrp="1"/>
          </p:cNvSpPr>
          <p:nvPr>
            <p:ph type="title"/>
          </p:nvPr>
        </p:nvSpPr>
        <p:spPr/>
        <p:txBody>
          <a:bodyPr/>
          <a:lstStyle/>
          <a:p>
            <a:r>
              <a:rPr lang="en-US"/>
              <a:t>Purpose of Field Tests - Continued</a:t>
            </a:r>
          </a:p>
        </p:txBody>
      </p:sp>
      <p:sp>
        <p:nvSpPr>
          <p:cNvPr id="3" name="Content Placeholder 2">
            <a:extLst>
              <a:ext uri="{FF2B5EF4-FFF2-40B4-BE49-F238E27FC236}">
                <a16:creationId xmlns:a16="http://schemas.microsoft.com/office/drawing/2014/main" id="{0AB9F58C-4857-4AA0-AE47-3C154C68426C}"/>
              </a:ext>
            </a:extLst>
          </p:cNvPr>
          <p:cNvSpPr>
            <a:spLocks noGrp="1"/>
          </p:cNvSpPr>
          <p:nvPr>
            <p:ph idx="1"/>
          </p:nvPr>
        </p:nvSpPr>
        <p:spPr/>
        <p:txBody>
          <a:bodyPr/>
          <a:lstStyle/>
          <a:p>
            <a:pPr>
              <a:buFont typeface="Wingdings" panose="05000000000000000000" pitchFamily="2" charset="2"/>
              <a:buChar char="ü"/>
            </a:pPr>
            <a:r>
              <a:rPr lang="en-US" sz="2800"/>
              <a:t>What is the percentage of students who answered the item correctly?</a:t>
            </a:r>
          </a:p>
          <a:p>
            <a:pPr lvl="1">
              <a:buFont typeface="Wingdings" panose="05000000000000000000" pitchFamily="2" charset="2"/>
              <a:buChar char="ü"/>
            </a:pPr>
            <a:r>
              <a:rPr lang="en-US" sz="2800"/>
              <a:t> Informs test developers on how hard /easy the item is. Is it working as intended? </a:t>
            </a:r>
          </a:p>
          <a:p>
            <a:pPr>
              <a:buFont typeface="Wingdings" panose="05000000000000000000" pitchFamily="2" charset="2"/>
              <a:buChar char="ü"/>
            </a:pPr>
            <a:r>
              <a:rPr lang="en-US" sz="2800"/>
              <a:t>What is percentage of students that picked each of the distractors? </a:t>
            </a:r>
          </a:p>
          <a:p>
            <a:pPr>
              <a:buFont typeface="Wingdings" panose="05000000000000000000" pitchFamily="2" charset="2"/>
              <a:buChar char="ü"/>
            </a:pPr>
            <a:r>
              <a:rPr lang="en-US" sz="2800"/>
              <a:t>Are the distractors helpful? What does it mean if no students chose a distractor? </a:t>
            </a:r>
          </a:p>
          <a:p>
            <a:pPr marL="95250" indent="0">
              <a:buClr>
                <a:srgbClr val="000000"/>
              </a:buClr>
              <a:buNone/>
            </a:pPr>
            <a:endParaRPr lang="en-US" sz="2800"/>
          </a:p>
          <a:p>
            <a:pPr>
              <a:buClr>
                <a:srgbClr val="000000"/>
              </a:buClr>
            </a:pPr>
            <a:endParaRPr lang="en-US"/>
          </a:p>
        </p:txBody>
      </p:sp>
      <p:sp>
        <p:nvSpPr>
          <p:cNvPr id="4" name="Slide Number Placeholder 3">
            <a:extLst>
              <a:ext uri="{FF2B5EF4-FFF2-40B4-BE49-F238E27FC236}">
                <a16:creationId xmlns:a16="http://schemas.microsoft.com/office/drawing/2014/main" id="{8A6B220C-B955-4069-8547-A0ACE23AD4DD}"/>
              </a:ext>
            </a:extLst>
          </p:cNvPr>
          <p:cNvSpPr>
            <a:spLocks noGrp="1"/>
          </p:cNvSpPr>
          <p:nvPr>
            <p:ph type="sldNum" sz="quarter" idx="12"/>
          </p:nvPr>
        </p:nvSpPr>
        <p:spPr/>
        <p:txBody>
          <a:bodyPr/>
          <a:lstStyle/>
          <a:p>
            <a:fld id="{3AD94D69-2109-48F9-A00A-179699D0291F}" type="slidenum">
              <a:rPr lang="en-US" smtClean="0"/>
              <a:t>8</a:t>
            </a:fld>
            <a:endParaRPr lang="en-US"/>
          </a:p>
        </p:txBody>
      </p:sp>
    </p:spTree>
    <p:extLst>
      <p:ext uri="{BB962C8B-B14F-4D97-AF65-F5344CB8AC3E}">
        <p14:creationId xmlns:p14="http://schemas.microsoft.com/office/powerpoint/2010/main" val="251409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705CA-CD77-4BED-8FE9-9DBD20DEBF88}"/>
              </a:ext>
            </a:extLst>
          </p:cNvPr>
          <p:cNvSpPr>
            <a:spLocks noGrp="1"/>
          </p:cNvSpPr>
          <p:nvPr>
            <p:ph type="title"/>
          </p:nvPr>
        </p:nvSpPr>
        <p:spPr/>
        <p:txBody>
          <a:bodyPr/>
          <a:lstStyle/>
          <a:p>
            <a:r>
              <a:rPr lang="en-US"/>
              <a:t>Purpose of Field Tests - Continued</a:t>
            </a:r>
          </a:p>
        </p:txBody>
      </p:sp>
      <p:sp>
        <p:nvSpPr>
          <p:cNvPr id="3" name="Content Placeholder 2">
            <a:extLst>
              <a:ext uri="{FF2B5EF4-FFF2-40B4-BE49-F238E27FC236}">
                <a16:creationId xmlns:a16="http://schemas.microsoft.com/office/drawing/2014/main" id="{0AB9F58C-4857-4AA0-AE47-3C154C68426C}"/>
              </a:ext>
            </a:extLst>
          </p:cNvPr>
          <p:cNvSpPr>
            <a:spLocks noGrp="1"/>
          </p:cNvSpPr>
          <p:nvPr>
            <p:ph idx="1"/>
          </p:nvPr>
        </p:nvSpPr>
        <p:spPr>
          <a:xfrm>
            <a:off x="838200" y="1956925"/>
            <a:ext cx="10515600" cy="4226584"/>
          </a:xfrm>
        </p:spPr>
        <p:txBody>
          <a:bodyPr/>
          <a:lstStyle/>
          <a:p>
            <a:pPr>
              <a:buFont typeface="Wingdings,Sans-Serif" panose="05000000000000000000" pitchFamily="2" charset="2"/>
              <a:buChar char="ü"/>
            </a:pPr>
            <a:r>
              <a:rPr lang="en-US" sz="2800"/>
              <a:t>What percentage of students scored a 0, 1, or 2 in items that had multiple points or constructed response items. This helps test developers to evaluate the scoring rubrics and definitions of the different levels of mastery (below, average or above)</a:t>
            </a:r>
          </a:p>
          <a:p>
            <a:pPr>
              <a:buClr>
                <a:srgbClr val="000000"/>
              </a:buClr>
              <a:buFont typeface="Wingdings,Sans-Serif" panose="05000000000000000000" pitchFamily="2" charset="2"/>
              <a:buChar char="ü"/>
            </a:pPr>
            <a:r>
              <a:rPr lang="en-US" sz="2800"/>
              <a:t>The biserial correlation indicates whether there is a strong relationship between performance on an individual item and the total score. </a:t>
            </a:r>
          </a:p>
          <a:p>
            <a:pPr>
              <a:buClr>
                <a:srgbClr val="000000"/>
              </a:buClr>
              <a:buFont typeface="Wingdings,Sans-Serif" panose="05000000000000000000" pitchFamily="2" charset="2"/>
              <a:buChar char="ü"/>
            </a:pPr>
            <a:r>
              <a:rPr lang="en-US" sz="2800"/>
              <a:t>Analysis of time taken by each item. Did a lot of students omit a particular item? </a:t>
            </a:r>
          </a:p>
          <a:p>
            <a:pPr>
              <a:buClr>
                <a:srgbClr val="000000"/>
              </a:buClr>
              <a:buFont typeface="Wingdings,Sans-Serif" panose="05000000000000000000" pitchFamily="2" charset="2"/>
              <a:buChar char="ü"/>
            </a:pPr>
            <a:r>
              <a:rPr lang="en-US" sz="2800"/>
              <a:t>We also collect data on how technology is used for testing. </a:t>
            </a:r>
            <a:endParaRPr lang="en-US"/>
          </a:p>
          <a:p>
            <a:pPr marL="95250" indent="0">
              <a:buClr>
                <a:srgbClr val="000000"/>
              </a:buClr>
              <a:buNone/>
            </a:pPr>
            <a:endParaRPr lang="en-US" sz="2800"/>
          </a:p>
          <a:p>
            <a:pPr>
              <a:buClr>
                <a:srgbClr val="000000"/>
              </a:buClr>
            </a:pPr>
            <a:endParaRPr lang="en-US"/>
          </a:p>
        </p:txBody>
      </p:sp>
      <p:sp>
        <p:nvSpPr>
          <p:cNvPr id="4" name="Slide Number Placeholder 3">
            <a:extLst>
              <a:ext uri="{FF2B5EF4-FFF2-40B4-BE49-F238E27FC236}">
                <a16:creationId xmlns:a16="http://schemas.microsoft.com/office/drawing/2014/main" id="{8A6B220C-B955-4069-8547-A0ACE23AD4DD}"/>
              </a:ext>
            </a:extLst>
          </p:cNvPr>
          <p:cNvSpPr>
            <a:spLocks noGrp="1"/>
          </p:cNvSpPr>
          <p:nvPr>
            <p:ph type="sldNum" sz="quarter" idx="12"/>
          </p:nvPr>
        </p:nvSpPr>
        <p:spPr/>
        <p:txBody>
          <a:bodyPr/>
          <a:lstStyle/>
          <a:p>
            <a:fld id="{3AD94D69-2109-48F9-A00A-179699D0291F}" type="slidenum">
              <a:rPr lang="en-US" smtClean="0"/>
              <a:t>9</a:t>
            </a:fld>
            <a:endParaRPr lang="en-US"/>
          </a:p>
        </p:txBody>
      </p:sp>
    </p:spTree>
    <p:extLst>
      <p:ext uri="{BB962C8B-B14F-4D97-AF65-F5344CB8AC3E}">
        <p14:creationId xmlns:p14="http://schemas.microsoft.com/office/powerpoint/2010/main" val="1811452479"/>
      </p:ext>
    </p:extLst>
  </p:cSld>
  <p:clrMapOvr>
    <a:masterClrMapping/>
  </p:clrMapOvr>
</p:sld>
</file>

<file path=ppt/theme/theme1.xml><?xml version="1.0" encoding="utf-8"?>
<a:theme xmlns:a="http://schemas.openxmlformats.org/drawingml/2006/main" name="ADE PPT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DE PPT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06439f8-ebba-4ce4-b958-803c1eb9b874">
      <UserInfo>
        <DisplayName>Ahumada, Audra</DisplayName>
        <AccountId>19</AccountId>
        <AccountType/>
      </UserInfo>
      <UserInfo>
        <DisplayName>Edgington, Linda</DisplayName>
        <AccountId>29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30E2DDCE283454682725F4DE82A89BD" ma:contentTypeVersion="12" ma:contentTypeDescription="Create a new document." ma:contentTypeScope="" ma:versionID="900ee8ee83d841429683d3880d88f896">
  <xsd:schema xmlns:xsd="http://www.w3.org/2001/XMLSchema" xmlns:xs="http://www.w3.org/2001/XMLSchema" xmlns:p="http://schemas.microsoft.com/office/2006/metadata/properties" xmlns:ns2="a4dfd924-02c8-402c-98c2-19747c654676" xmlns:ns3="706439f8-ebba-4ce4-b958-803c1eb9b874" targetNamespace="http://schemas.microsoft.com/office/2006/metadata/properties" ma:root="true" ma:fieldsID="4ce650ff954e06ed8a38f849f504affb" ns2:_="" ns3:_="">
    <xsd:import namespace="a4dfd924-02c8-402c-98c2-19747c654676"/>
    <xsd:import namespace="706439f8-ebba-4ce4-b958-803c1eb9b8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fd924-02c8-402c-98c2-19747c6546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6439f8-ebba-4ce4-b958-803c1eb9b8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F2E7BE-41F5-4C2C-A6C9-8CC3B94B9DD7}">
  <ds:schemaRefs>
    <ds:schemaRef ds:uri="http://schemas.microsoft.com/sharepoint/v3/contenttype/forms"/>
  </ds:schemaRefs>
</ds:datastoreItem>
</file>

<file path=customXml/itemProps2.xml><?xml version="1.0" encoding="utf-8"?>
<ds:datastoreItem xmlns:ds="http://schemas.openxmlformats.org/officeDocument/2006/customXml" ds:itemID="{B1B051E8-A283-4040-8FB7-587C0824D0F1}">
  <ds:schemaRefs>
    <ds:schemaRef ds:uri="706439f8-ebba-4ce4-b958-803c1eb9b874"/>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5E412DD-536A-4387-945A-5F5E87D92C56}">
  <ds:schemaRefs>
    <ds:schemaRef ds:uri="706439f8-ebba-4ce4-b958-803c1eb9b874"/>
    <ds:schemaRef ds:uri="a4dfd924-02c8-402c-98c2-19747c65467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2947</Words>
  <Application>Microsoft Office PowerPoint</Application>
  <PresentationFormat>Widescreen</PresentationFormat>
  <Paragraphs>269</Paragraphs>
  <Slides>26</Slides>
  <Notes>17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26</vt:i4>
      </vt:variant>
    </vt:vector>
  </HeadingPairs>
  <TitlesOfParts>
    <vt:vector size="36" baseType="lpstr">
      <vt:lpstr>Arial</vt:lpstr>
      <vt:lpstr>Calibri</vt:lpstr>
      <vt:lpstr>Calibri Light</vt:lpstr>
      <vt:lpstr>Corbel</vt:lpstr>
      <vt:lpstr>Franklin Gothic Medium</vt:lpstr>
      <vt:lpstr>Wingdings</vt:lpstr>
      <vt:lpstr>Wingdings,Sans-Serif</vt:lpstr>
      <vt:lpstr>ADE PPT_template</vt:lpstr>
      <vt:lpstr>1_ADE PPT_template</vt:lpstr>
      <vt:lpstr>Custom Design</vt:lpstr>
      <vt:lpstr>Friday Focus: Field Tests 12/04/2020</vt:lpstr>
      <vt:lpstr>Welcome to Webinar #5 Field Tests – Why Do We Have Them?</vt:lpstr>
      <vt:lpstr>Field Testing- Test Development</vt:lpstr>
      <vt:lpstr>Item Development</vt:lpstr>
      <vt:lpstr>Field Test Design</vt:lpstr>
      <vt:lpstr>Field Test Design</vt:lpstr>
      <vt:lpstr>Field Test Design - Purpose</vt:lpstr>
      <vt:lpstr>Purpose of Field Tests - Continued</vt:lpstr>
      <vt:lpstr>Purpose of Field Tests - Continued</vt:lpstr>
      <vt:lpstr>Upcoming Field Tests </vt:lpstr>
      <vt:lpstr>Friday Focus: Field Tests AZELLA Field Test</vt:lpstr>
      <vt:lpstr>Spring 2021 AZELLA  Stand Alone Field Test </vt:lpstr>
      <vt:lpstr>Spring 2021 AZELLA  Stand Alone Field Test (cont'd) </vt:lpstr>
      <vt:lpstr>AZELLA SAFT Test Design</vt:lpstr>
      <vt:lpstr>AZELLA SAFT Modes of Administration</vt:lpstr>
      <vt:lpstr>Friday Focus: Field Tests Achievement Tests</vt:lpstr>
      <vt:lpstr>Item Development Process</vt:lpstr>
      <vt:lpstr>Achievement Assessments</vt:lpstr>
      <vt:lpstr>Embedded Field Test Items</vt:lpstr>
      <vt:lpstr>AzSCI Census Field Test</vt:lpstr>
      <vt:lpstr>Friday Focus: Field Tests Alternate Assessments</vt:lpstr>
      <vt:lpstr>Alternate Assessments </vt:lpstr>
      <vt:lpstr>MSAA ELA and Mathematics</vt:lpstr>
      <vt:lpstr>MSAA ELA and Mathematics</vt:lpstr>
      <vt:lpstr>MSAA Science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Anju Kuriakose</dc:creator>
  <cp:lastModifiedBy>Margaret Bowerman</cp:lastModifiedBy>
  <cp:revision>2</cp:revision>
  <dcterms:created xsi:type="dcterms:W3CDTF">2020-10-15T19:08:13Z</dcterms:created>
  <dcterms:modified xsi:type="dcterms:W3CDTF">2020-12-04T21:13:54Z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0x010100D30E2DDCE283454682725F4DE82A89BD</vt:lpwstr>
  </property>
</Properties>
</file>