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wlin, Nancy" initials="NN" lastIdx="4" clrIdx="0">
    <p:extLst>
      <p:ext uri="{19B8F6BF-5375-455C-9EA6-DF929625EA0E}">
        <p15:presenceInfo xmlns:p15="http://schemas.microsoft.com/office/powerpoint/2012/main" userId="S-1-5-21-1871644240-2858738320-1929807923-377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A4301-A5D6-4E04-903C-D97363EC5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B98124-8E30-4E7C-BB8A-F37D2037C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6AB8A-7D3A-4CEB-A03C-0058FCEE7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C49FC-C099-4423-B1C4-05D883473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FBE22-8EC8-49A1-9F45-F2C090DA0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025677-A36A-4500-B84D-C2734E772C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2905" y="6130999"/>
            <a:ext cx="1638095" cy="5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96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48FA8-CF13-41B9-96AC-EB04A51B8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F22C8B-6280-4006-B7E3-C27362EEF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DC738-ADC1-407D-9ED3-30213DB99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5BF8C-E691-44DC-801D-738F054B7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B48FB-6B4F-487F-82D0-BD9011D0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15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B9FAC9-939A-4493-B79E-473EC689B7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687E1-03E0-4DB9-9905-B535F4A1E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25D52-E62F-4E30-AC6C-9F35B8370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8E678-334F-493B-A123-38D353B64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8A235-7371-435E-93A2-349CCBDEE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2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4F16D-A285-4A6B-B5A4-9CECF7B30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39928-29F4-4C86-93F2-F74524C2A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92A47-96B0-428F-8DED-15C3AA9D9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F8082-8F7F-4BBC-960D-F55FA541F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58A69-0416-4C9B-8B9F-30A26FAD3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2DE8ED-6312-4DF5-AA27-F906665BEF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87864" y="6130999"/>
            <a:ext cx="1638095" cy="5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68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B595-AD43-4D3D-BC3B-69AE498C9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801D7-B9EC-4324-8499-362022AA0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1BE41-CED0-48E8-AC42-F6F017E58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6CE1F-B92A-4005-9E7B-6F34FCBE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86EA7-4A5C-4952-ABFA-72B89C3BD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093CE6-7C2B-4E49-B389-F2FE7059A6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51288" y="6130999"/>
            <a:ext cx="1638095" cy="5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690C0-61B0-42DF-9CA1-75943FB35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8F2EC-C021-4B55-946F-1565F8BD6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5595A2-8FC6-436E-A9B8-21826EECB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F81AF-A6C1-4CF4-BBBE-B59449254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B39F3-3305-4C07-B507-7BA455F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7417D-5E1C-4E56-88ED-561692236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87B657-CF03-4071-A8F4-F9043CDC11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2905" y="6130999"/>
            <a:ext cx="1638095" cy="5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30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BD326-B63E-43CE-9C06-CDBC0961D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B6EAC-3598-4276-A365-DB99ECE5F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074B8A-3B1E-4CF5-AD2A-12D559585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D84E38-B3C3-4887-BE0A-52584F0F28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34640C-0304-4DB2-9222-47480391BA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459153-6707-487A-82CA-344B8EB52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E4B407-9321-407D-8744-D3352107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C631C4-52C8-492E-AB08-AD04F423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2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E2490-81F9-467D-BAB9-6152B9679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538282-0DE9-4984-82CA-C829A75C6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A792B8-35DF-4615-BAF5-1591032AC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3BD4C-2537-44A1-957E-FDC5A0A9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5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EE5698-02DD-4880-B6F8-1C463F9DB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80070F-8802-48C8-8F32-E5B6F633F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91E073-5B88-4DA9-AC14-BA0508A9D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7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4A05-7346-480B-B6C7-6D2257897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339CB-A7C3-4896-95AF-74AE5E09F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297F8-B774-40FC-91BD-79BD1F5335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B3A3B7-70DF-49A9-BFB8-A48F2E0BA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886A4-4E8E-4C35-BE45-81EE9A7A4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5E909-2C11-48D4-9B79-219119845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95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EA67C-BCB5-42D7-AE25-E8A03A08C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2B25D1-9708-45D3-A0D2-5B7801A07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D243A-058C-4CDF-ADE9-3C80DCEF3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F21E27-E5B0-4045-92C9-838243761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45A572-6777-4578-8399-B51C5067E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204F7-A93B-460D-ADE0-97D0B1D4C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93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D11CE8-CE48-4A88-9C4F-3D85BE8E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CAC00-3560-4F94-A59E-CCE9205EF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8AFBA-C7E1-492E-AFAA-F4ECC855CF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989CA-3020-4164-B0E1-411C54553722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B568A-4670-4BE5-A06B-8D96F5E23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A7AFD-76B7-4EC1-B227-23D04697AC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9DB28-8185-467A-B1F8-D22E23ED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8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AB678-3580-4FA0-ADB4-22DE088C22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3125" y="1817307"/>
            <a:ext cx="9144000" cy="2387600"/>
          </a:xfrm>
        </p:spPr>
        <p:txBody>
          <a:bodyPr/>
          <a:lstStyle/>
          <a:p>
            <a:r>
              <a:rPr lang="en-US" dirty="0"/>
              <a:t>Guide Steps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18903-7A69-4506-80CF-1D83ED558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3125" y="4406710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/>
              <a:t>PEA Name and Date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E13EAD-8C7D-4B45-AA72-9F20E5DB66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797" y="416497"/>
            <a:ext cx="2143125" cy="2143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6B9391-4856-490A-B8C2-C2A380F5F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1111" y="546862"/>
            <a:ext cx="224790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54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5D11A-D14F-4D05-9AC3-DD3185C5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8671A-4F5E-4CB3-A9A9-AE7B6824C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Understand what is included in the guide steps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Understand how to use the guide steps as a tool and resource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Understand how to make compliance calls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02F948-F46C-40BD-BFA9-CE76AF4B4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224" y="4527637"/>
            <a:ext cx="3114675" cy="147498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65FB94F-8BF6-4153-9F92-9F98FDD16076}"/>
              </a:ext>
            </a:extLst>
          </p:cNvPr>
          <p:cNvSpPr/>
          <p:nvPr/>
        </p:nvSpPr>
        <p:spPr>
          <a:xfrm>
            <a:off x="4730496" y="4527637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**Disclaimer: This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presentation reflects current federal and state compliance requirements included in the Arizona ESS monitoring system.   It does not include local PEA policy, procedure and practice that may exceed compliance requirements.  </a:t>
            </a:r>
          </a:p>
        </p:txBody>
      </p:sp>
    </p:spTree>
    <p:extLst>
      <p:ext uri="{BB962C8B-B14F-4D97-AF65-F5344CB8AC3E}">
        <p14:creationId xmlns:p14="http://schemas.microsoft.com/office/powerpoint/2010/main" val="3407924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82881-323D-4716-812B-6CDC11875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67" y="183069"/>
            <a:ext cx="10515600" cy="1325563"/>
          </a:xfrm>
        </p:spPr>
        <p:txBody>
          <a:bodyPr/>
          <a:lstStyle/>
          <a:p>
            <a:r>
              <a:rPr lang="en-US" dirty="0"/>
              <a:t>Format of Guide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FF042-E417-480B-81A4-20D60B3EA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567" y="1371344"/>
            <a:ext cx="10515600" cy="497566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Acronyms and General Instructions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Organized by section</a:t>
            </a:r>
          </a:p>
          <a:p>
            <a:pPr lvl="1"/>
            <a:r>
              <a:rPr lang="en-US" sz="2600" dirty="0"/>
              <a:t>Child Find</a:t>
            </a:r>
          </a:p>
          <a:p>
            <a:pPr lvl="1"/>
            <a:r>
              <a:rPr lang="en-US" sz="2600" dirty="0"/>
              <a:t>Evaluation</a:t>
            </a:r>
          </a:p>
          <a:p>
            <a:pPr lvl="1"/>
            <a:r>
              <a:rPr lang="en-US" sz="2600" dirty="0"/>
              <a:t>IEP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Notices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Starts with the line item and moves to components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Includes relevant citations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Includes a general explanation and then a file/agency review method for each component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5370D6-1BCD-4141-8D9C-02B13EBEF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5101" y="693164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22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18541-D52D-4374-9784-E8E4463EB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980" y="-130747"/>
            <a:ext cx="10515600" cy="1325563"/>
          </a:xfrm>
        </p:spPr>
        <p:txBody>
          <a:bodyPr/>
          <a:lstStyle/>
          <a:p>
            <a:r>
              <a:rPr lang="en-US" dirty="0"/>
              <a:t>Student File Form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A559ADF-DDF8-4046-9708-769C856EE8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0647" y="874059"/>
            <a:ext cx="11562857" cy="598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972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8A0A7-73E6-4DDE-8A49-0441620F7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F9345-DB0C-4093-B2A9-37F785CF0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You each have an evaluation and IEP from your district that has been redacted.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You will each review the file using the guide steps and make calls—talking is allowed. </a:t>
            </a:r>
            <a:r>
              <a:rPr lang="en-US" dirty="0">
                <a:sym typeface="Wingdings" panose="05000000000000000000" pitchFamily="2" charset="2"/>
              </a:rPr>
              <a:t>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ym typeface="Wingdings" panose="05000000000000000000" pitchFamily="2" charset="2"/>
              </a:rPr>
              <a:t>Be sure to ask questions.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BD2A79-2080-47C2-8F2F-9D0D3FBAB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661156"/>
            <a:ext cx="24003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806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B4A723-4385-46DA-8210-058A84D404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6498" y="788308"/>
            <a:ext cx="6924907" cy="518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711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553E421-5202-4E49-9DD2-1C9976AA64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176" y="1451640"/>
            <a:ext cx="6579219" cy="363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817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E2CF28-9AEE-4C6B-9C56-8480296F0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776" y="377031"/>
            <a:ext cx="8613989" cy="13811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9F04068-8C7F-4531-B04E-F6B720E305D3}"/>
              </a:ext>
            </a:extLst>
          </p:cNvPr>
          <p:cNvSpPr txBox="1"/>
          <p:nvPr/>
        </p:nvSpPr>
        <p:spPr>
          <a:xfrm>
            <a:off x="1605775" y="2286000"/>
            <a:ext cx="8492965" cy="332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648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142</Words>
  <Application>Microsoft Office PowerPoint</Application>
  <PresentationFormat>Widescreen</PresentationFormat>
  <Paragraphs>22</Paragraphs>
  <Slides>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Guide Steps Training</vt:lpstr>
      <vt:lpstr>Purpose</vt:lpstr>
      <vt:lpstr>Format of Guide Steps</vt:lpstr>
      <vt:lpstr>Student File Form</vt:lpstr>
      <vt:lpstr>File Review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Steps Training</dc:title>
  <dc:creator>Odom, Angela</dc:creator>
  <cp:lastModifiedBy>Reza, Veronica</cp:lastModifiedBy>
  <cp:revision>10</cp:revision>
  <dcterms:created xsi:type="dcterms:W3CDTF">2018-06-07T21:26:57Z</dcterms:created>
  <dcterms:modified xsi:type="dcterms:W3CDTF">2018-11-06T19:24:33Z</dcterms:modified>
</cp:coreProperties>
</file>