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0" r:id="rId5"/>
    <p:sldId id="265" r:id="rId6"/>
    <p:sldId id="257" r:id="rId7"/>
    <p:sldId id="267" r:id="rId8"/>
    <p:sldId id="266" r:id="rId9"/>
    <p:sldId id="264" r:id="rId10"/>
    <p:sldId id="259" r:id="rId11"/>
    <p:sldId id="261" r:id="rId12"/>
    <p:sldId id="263" r:id="rId13"/>
    <p:sldId id="258"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581" autoAdjust="0"/>
  </p:normalViewPr>
  <p:slideViewPr>
    <p:cSldViewPr snapToGrid="0">
      <p:cViewPr varScale="1">
        <p:scale>
          <a:sx n="91" d="100"/>
          <a:sy n="91" d="100"/>
        </p:scale>
        <p:origin x="4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G"/></Relationships>
</file>

<file path=ppt/diagrams/_rels/data3.xml.rels><?xml version="1.0" encoding="UTF-8" standalone="yes"?>
<Relationships xmlns="http://schemas.openxmlformats.org/package/2006/relationships"><Relationship Id="rId8" Type="http://schemas.openxmlformats.org/officeDocument/2006/relationships/hyperlink" Target="https://teed4020.wikispaces.com/Literature+for+10th+grade" TargetMode="External"/><Relationship Id="rId3" Type="http://schemas.openxmlformats.org/officeDocument/2006/relationships/image" Target="../media/image19.jpeg"/><Relationship Id="rId7" Type="http://schemas.openxmlformats.org/officeDocument/2006/relationships/image" Target="../media/image21.jpg"/><Relationship Id="rId2" Type="http://schemas.openxmlformats.org/officeDocument/2006/relationships/hyperlink" Target="http://www.sottoscalacarpignano.it/home.html" TargetMode="External"/><Relationship Id="rId1" Type="http://schemas.openxmlformats.org/officeDocument/2006/relationships/image" Target="../media/image18.jpeg"/><Relationship Id="rId6" Type="http://schemas.openxmlformats.org/officeDocument/2006/relationships/hyperlink" Target="http://bscelearning.wikispaces.com/year+8+ict" TargetMode="External"/><Relationship Id="rId5" Type="http://schemas.openxmlformats.org/officeDocument/2006/relationships/image" Target="../media/image20.jpeg"/><Relationship Id="rId4" Type="http://schemas.openxmlformats.org/officeDocument/2006/relationships/hyperlink" Target="http://www.biblogtecarios.es/anabaeza/herramientas-para-hacer-webinar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G"/></Relationships>
</file>

<file path=ppt/diagrams/_rels/drawing3.xml.rels><?xml version="1.0" encoding="UTF-8" standalone="yes"?>
<Relationships xmlns="http://schemas.openxmlformats.org/package/2006/relationships"><Relationship Id="rId8" Type="http://schemas.openxmlformats.org/officeDocument/2006/relationships/hyperlink" Target="https://teed4020.wikispaces.com/Literature+for+10th+grade" TargetMode="External"/><Relationship Id="rId3" Type="http://schemas.openxmlformats.org/officeDocument/2006/relationships/image" Target="../media/image19.jpeg"/><Relationship Id="rId7" Type="http://schemas.openxmlformats.org/officeDocument/2006/relationships/image" Target="../media/image21.jpg"/><Relationship Id="rId2" Type="http://schemas.openxmlformats.org/officeDocument/2006/relationships/hyperlink" Target="http://www.sottoscalacarpignano.it/home.html" TargetMode="External"/><Relationship Id="rId1" Type="http://schemas.openxmlformats.org/officeDocument/2006/relationships/image" Target="../media/image18.jpeg"/><Relationship Id="rId6" Type="http://schemas.openxmlformats.org/officeDocument/2006/relationships/hyperlink" Target="http://bscelearning.wikispaces.com/year+8+ict" TargetMode="External"/><Relationship Id="rId5" Type="http://schemas.openxmlformats.org/officeDocument/2006/relationships/image" Target="../media/image20.jpeg"/><Relationship Id="rId4" Type="http://schemas.openxmlformats.org/officeDocument/2006/relationships/hyperlink" Target="http://www.biblogtecarios.es/anabaeza/herramientas-para-hacer-webinars/" TargetMode="Externa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F8841-F303-4A44-8AFC-AD9CFA62DE7F}"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US"/>
        </a:p>
      </dgm:t>
    </dgm:pt>
    <dgm:pt modelId="{4FF69DF1-7327-4F64-8F12-52C7465915B9}">
      <dgm:prSet phldrT="[Text]"/>
      <dgm:spPr/>
      <dgm:t>
        <a:bodyPr/>
        <a:lstStyle/>
        <a:p>
          <a:r>
            <a:rPr lang="en-US" dirty="0"/>
            <a:t>Snapshot of Needs </a:t>
          </a:r>
        </a:p>
      </dgm:t>
    </dgm:pt>
    <dgm:pt modelId="{9091EAEA-CE3A-4914-87A8-889B6F5452FA}" type="parTrans" cxnId="{C7BDCB50-7A56-47D3-BCB7-2ECF848B553B}">
      <dgm:prSet/>
      <dgm:spPr/>
      <dgm:t>
        <a:bodyPr/>
        <a:lstStyle/>
        <a:p>
          <a:endParaRPr lang="en-US"/>
        </a:p>
      </dgm:t>
    </dgm:pt>
    <dgm:pt modelId="{A4E0B2AE-2150-4DF0-AA8A-BB694B4BF78E}" type="sibTrans" cxnId="{C7BDCB50-7A56-47D3-BCB7-2ECF848B553B}">
      <dgm:prSet/>
      <dgm:spPr/>
      <dgm:t>
        <a:bodyPr/>
        <a:lstStyle/>
        <a:p>
          <a:endParaRPr lang="en-US"/>
        </a:p>
      </dgm:t>
    </dgm:pt>
    <dgm:pt modelId="{506EB8BA-9F2D-4F81-9B75-172628811857}">
      <dgm:prSet phldrT="[Text]"/>
      <dgm:spPr/>
      <dgm:t>
        <a:bodyPr/>
        <a:lstStyle/>
        <a:p>
          <a:pPr>
            <a:spcAft>
              <a:spcPts val="0"/>
            </a:spcAft>
          </a:pPr>
          <a:r>
            <a:rPr lang="en-US" dirty="0"/>
            <a:t>School </a:t>
          </a:r>
        </a:p>
        <a:p>
          <a:pPr>
            <a:spcAft>
              <a:spcPct val="35000"/>
            </a:spcAft>
          </a:pPr>
          <a:r>
            <a:rPr lang="en-US" dirty="0"/>
            <a:t>Sector </a:t>
          </a:r>
        </a:p>
      </dgm:t>
    </dgm:pt>
    <dgm:pt modelId="{8580138F-2023-4F84-8569-A6E201E69814}" type="parTrans" cxnId="{96E70682-E7EF-4937-B12C-8DB44C313BE1}">
      <dgm:prSet/>
      <dgm:spPr/>
      <dgm:t>
        <a:bodyPr/>
        <a:lstStyle/>
        <a:p>
          <a:endParaRPr lang="en-US"/>
        </a:p>
      </dgm:t>
    </dgm:pt>
    <dgm:pt modelId="{23C57FEC-C282-4A38-B98D-D75A84BB4131}" type="sibTrans" cxnId="{96E70682-E7EF-4937-B12C-8DB44C313BE1}">
      <dgm:prSet/>
      <dgm:spPr/>
      <dgm:t>
        <a:bodyPr/>
        <a:lstStyle/>
        <a:p>
          <a:endParaRPr lang="en-US"/>
        </a:p>
      </dgm:t>
    </dgm:pt>
    <dgm:pt modelId="{8756CF50-A515-45BE-BBFB-82F240C86C88}">
      <dgm:prSet phldrT="[Text]"/>
      <dgm:spPr/>
      <dgm:t>
        <a:bodyPr/>
        <a:lstStyle/>
        <a:p>
          <a:r>
            <a:rPr lang="en-US" dirty="0"/>
            <a:t>Community Sector</a:t>
          </a:r>
        </a:p>
      </dgm:t>
    </dgm:pt>
    <dgm:pt modelId="{D075175A-6353-4008-911E-0E6D7033C46C}" type="parTrans" cxnId="{A5C2F303-AE4A-43E7-A291-96CA9B8AB0B0}">
      <dgm:prSet/>
      <dgm:spPr/>
      <dgm:t>
        <a:bodyPr/>
        <a:lstStyle/>
        <a:p>
          <a:endParaRPr lang="en-US"/>
        </a:p>
      </dgm:t>
    </dgm:pt>
    <dgm:pt modelId="{E28B3D7A-12EE-40F8-8957-1C05351D898B}" type="sibTrans" cxnId="{A5C2F303-AE4A-43E7-A291-96CA9B8AB0B0}">
      <dgm:prSet/>
      <dgm:spPr/>
      <dgm:t>
        <a:bodyPr/>
        <a:lstStyle/>
        <a:p>
          <a:endParaRPr lang="en-US"/>
        </a:p>
      </dgm:t>
    </dgm:pt>
    <dgm:pt modelId="{45CAD826-4579-48C8-BD01-2700A3F7ABBA}">
      <dgm:prSet phldrT="[Text]"/>
      <dgm:spPr/>
      <dgm:t>
        <a:bodyPr/>
        <a:lstStyle/>
        <a:p>
          <a:r>
            <a:rPr lang="en-US" dirty="0"/>
            <a:t>Governmental Sector </a:t>
          </a:r>
        </a:p>
      </dgm:t>
    </dgm:pt>
    <dgm:pt modelId="{C9812371-988A-4B41-9E04-6327A0E7F9C4}" type="parTrans" cxnId="{52A00AE3-E18F-4E37-A42F-EC53FFC42C73}">
      <dgm:prSet/>
      <dgm:spPr/>
      <dgm:t>
        <a:bodyPr/>
        <a:lstStyle/>
        <a:p>
          <a:endParaRPr lang="en-US"/>
        </a:p>
      </dgm:t>
    </dgm:pt>
    <dgm:pt modelId="{28F5DDE2-155E-4384-AD6A-1FC39E19D07F}" type="sibTrans" cxnId="{52A00AE3-E18F-4E37-A42F-EC53FFC42C73}">
      <dgm:prSet/>
      <dgm:spPr/>
      <dgm:t>
        <a:bodyPr/>
        <a:lstStyle/>
        <a:p>
          <a:endParaRPr lang="en-US"/>
        </a:p>
      </dgm:t>
    </dgm:pt>
    <dgm:pt modelId="{CAB0395B-0D79-4338-A0DD-CD77613672DD}" type="pres">
      <dgm:prSet presAssocID="{12BF8841-F303-4A44-8AFC-AD9CFA62DE7F}" presName="composite" presStyleCnt="0">
        <dgm:presLayoutVars>
          <dgm:chMax val="1"/>
          <dgm:dir/>
          <dgm:resizeHandles val="exact"/>
        </dgm:presLayoutVars>
      </dgm:prSet>
      <dgm:spPr/>
    </dgm:pt>
    <dgm:pt modelId="{49415AE6-4527-4871-B5CF-FD12ADBFA628}" type="pres">
      <dgm:prSet presAssocID="{4FF69DF1-7327-4F64-8F12-52C7465915B9}" presName="roof" presStyleLbl="dkBgShp" presStyleIdx="0" presStyleCnt="2" custLinFactNeighborX="682" custLinFactNeighborY="-4363"/>
      <dgm:spPr/>
    </dgm:pt>
    <dgm:pt modelId="{52C6AA5D-61CE-4E9A-ABBB-6005589C04F5}" type="pres">
      <dgm:prSet presAssocID="{4FF69DF1-7327-4F64-8F12-52C7465915B9}" presName="pillars" presStyleCnt="0"/>
      <dgm:spPr/>
    </dgm:pt>
    <dgm:pt modelId="{517F634C-AC59-47FD-BB98-294A51274CD6}" type="pres">
      <dgm:prSet presAssocID="{4FF69DF1-7327-4F64-8F12-52C7465915B9}" presName="pillar1" presStyleLbl="node1" presStyleIdx="0" presStyleCnt="3">
        <dgm:presLayoutVars>
          <dgm:bulletEnabled val="1"/>
        </dgm:presLayoutVars>
      </dgm:prSet>
      <dgm:spPr/>
    </dgm:pt>
    <dgm:pt modelId="{88EA75D9-00A7-4C13-8396-C0F7B3835533}" type="pres">
      <dgm:prSet presAssocID="{8756CF50-A515-45BE-BBFB-82F240C86C88}" presName="pillarX" presStyleLbl="node1" presStyleIdx="1" presStyleCnt="3">
        <dgm:presLayoutVars>
          <dgm:bulletEnabled val="1"/>
        </dgm:presLayoutVars>
      </dgm:prSet>
      <dgm:spPr/>
    </dgm:pt>
    <dgm:pt modelId="{34BB3D76-DD50-41B1-AA2A-C2CAA9C854DC}" type="pres">
      <dgm:prSet presAssocID="{45CAD826-4579-48C8-BD01-2700A3F7ABBA}" presName="pillarX" presStyleLbl="node1" presStyleIdx="2" presStyleCnt="3">
        <dgm:presLayoutVars>
          <dgm:bulletEnabled val="1"/>
        </dgm:presLayoutVars>
      </dgm:prSet>
      <dgm:spPr/>
    </dgm:pt>
    <dgm:pt modelId="{A5510B4B-B199-4966-B2E0-64FEDE2AA985}" type="pres">
      <dgm:prSet presAssocID="{4FF69DF1-7327-4F64-8F12-52C7465915B9}" presName="base" presStyleLbl="dkBgShp" presStyleIdx="1" presStyleCnt="2"/>
      <dgm:spPr/>
    </dgm:pt>
  </dgm:ptLst>
  <dgm:cxnLst>
    <dgm:cxn modelId="{A5C2F303-AE4A-43E7-A291-96CA9B8AB0B0}" srcId="{4FF69DF1-7327-4F64-8F12-52C7465915B9}" destId="{8756CF50-A515-45BE-BBFB-82F240C86C88}" srcOrd="1" destOrd="0" parTransId="{D075175A-6353-4008-911E-0E6D7033C46C}" sibTransId="{E28B3D7A-12EE-40F8-8957-1C05351D898B}"/>
    <dgm:cxn modelId="{181BF420-8F32-464E-AD99-C068468D5714}" type="presOf" srcId="{506EB8BA-9F2D-4F81-9B75-172628811857}" destId="{517F634C-AC59-47FD-BB98-294A51274CD6}" srcOrd="0" destOrd="0" presId="urn:microsoft.com/office/officeart/2005/8/layout/hList3"/>
    <dgm:cxn modelId="{DD3F2A6B-948B-43F9-ACBD-DDFE1A45F3FD}" type="presOf" srcId="{12BF8841-F303-4A44-8AFC-AD9CFA62DE7F}" destId="{CAB0395B-0D79-4338-A0DD-CD77613672DD}" srcOrd="0" destOrd="0" presId="urn:microsoft.com/office/officeart/2005/8/layout/hList3"/>
    <dgm:cxn modelId="{C7BDCB50-7A56-47D3-BCB7-2ECF848B553B}" srcId="{12BF8841-F303-4A44-8AFC-AD9CFA62DE7F}" destId="{4FF69DF1-7327-4F64-8F12-52C7465915B9}" srcOrd="0" destOrd="0" parTransId="{9091EAEA-CE3A-4914-87A8-889B6F5452FA}" sibTransId="{A4E0B2AE-2150-4DF0-AA8A-BB694B4BF78E}"/>
    <dgm:cxn modelId="{96E70682-E7EF-4937-B12C-8DB44C313BE1}" srcId="{4FF69DF1-7327-4F64-8F12-52C7465915B9}" destId="{506EB8BA-9F2D-4F81-9B75-172628811857}" srcOrd="0" destOrd="0" parTransId="{8580138F-2023-4F84-8569-A6E201E69814}" sibTransId="{23C57FEC-C282-4A38-B98D-D75A84BB4131}"/>
    <dgm:cxn modelId="{3DB73EBE-5968-434A-B14E-B8CA24006DE4}" type="presOf" srcId="{8756CF50-A515-45BE-BBFB-82F240C86C88}" destId="{88EA75D9-00A7-4C13-8396-C0F7B3835533}" srcOrd="0" destOrd="0" presId="urn:microsoft.com/office/officeart/2005/8/layout/hList3"/>
    <dgm:cxn modelId="{D8C55BBF-9B56-4F0B-8884-6AD67254D7D4}" type="presOf" srcId="{45CAD826-4579-48C8-BD01-2700A3F7ABBA}" destId="{34BB3D76-DD50-41B1-AA2A-C2CAA9C854DC}" srcOrd="0" destOrd="0" presId="urn:microsoft.com/office/officeart/2005/8/layout/hList3"/>
    <dgm:cxn modelId="{52A00AE3-E18F-4E37-A42F-EC53FFC42C73}" srcId="{4FF69DF1-7327-4F64-8F12-52C7465915B9}" destId="{45CAD826-4579-48C8-BD01-2700A3F7ABBA}" srcOrd="2" destOrd="0" parTransId="{C9812371-988A-4B41-9E04-6327A0E7F9C4}" sibTransId="{28F5DDE2-155E-4384-AD6A-1FC39E19D07F}"/>
    <dgm:cxn modelId="{128243F1-F0E8-4ED3-899B-151600DE5772}" type="presOf" srcId="{4FF69DF1-7327-4F64-8F12-52C7465915B9}" destId="{49415AE6-4527-4871-B5CF-FD12ADBFA628}" srcOrd="0" destOrd="0" presId="urn:microsoft.com/office/officeart/2005/8/layout/hList3"/>
    <dgm:cxn modelId="{43E04379-549C-4A5B-9971-335DB3B1F0A7}" type="presParOf" srcId="{CAB0395B-0D79-4338-A0DD-CD77613672DD}" destId="{49415AE6-4527-4871-B5CF-FD12ADBFA628}" srcOrd="0" destOrd="0" presId="urn:microsoft.com/office/officeart/2005/8/layout/hList3"/>
    <dgm:cxn modelId="{BAAAE99F-2037-42F7-A0C5-45B81997025C}" type="presParOf" srcId="{CAB0395B-0D79-4338-A0DD-CD77613672DD}" destId="{52C6AA5D-61CE-4E9A-ABBB-6005589C04F5}" srcOrd="1" destOrd="0" presId="urn:microsoft.com/office/officeart/2005/8/layout/hList3"/>
    <dgm:cxn modelId="{1538667E-5493-478B-9DFE-B2B1BF958470}" type="presParOf" srcId="{52C6AA5D-61CE-4E9A-ABBB-6005589C04F5}" destId="{517F634C-AC59-47FD-BB98-294A51274CD6}" srcOrd="0" destOrd="0" presId="urn:microsoft.com/office/officeart/2005/8/layout/hList3"/>
    <dgm:cxn modelId="{718BB94E-70DF-4B04-BEC5-9CBB03E82D4C}" type="presParOf" srcId="{52C6AA5D-61CE-4E9A-ABBB-6005589C04F5}" destId="{88EA75D9-00A7-4C13-8396-C0F7B3835533}" srcOrd="1" destOrd="0" presId="urn:microsoft.com/office/officeart/2005/8/layout/hList3"/>
    <dgm:cxn modelId="{F1260207-5A07-467B-A7B4-AACE256DF3F7}" type="presParOf" srcId="{52C6AA5D-61CE-4E9A-ABBB-6005589C04F5}" destId="{34BB3D76-DD50-41B1-AA2A-C2CAA9C854DC}" srcOrd="2" destOrd="0" presId="urn:microsoft.com/office/officeart/2005/8/layout/hList3"/>
    <dgm:cxn modelId="{E072856E-457A-4DDD-A5CE-69D7028EA343}" type="presParOf" srcId="{CAB0395B-0D79-4338-A0DD-CD77613672DD}" destId="{A5510B4B-B199-4966-B2E0-64FEDE2AA985}" srcOrd="2" destOrd="0" presId="urn:microsoft.com/office/officeart/2005/8/layout/hList3"/>
  </dgm:cxnLst>
  <dgm:bg>
    <a:solidFill>
      <a:schemeClr val="accent6"/>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BF453-CA4B-460E-B5B2-C9E8875FA57B}" type="doc">
      <dgm:prSet loTypeId="urn:microsoft.com/office/officeart/2005/8/layout/hList7" loCatId="list" qsTypeId="urn:microsoft.com/office/officeart/2005/8/quickstyle/simple1" qsCatId="simple" csTypeId="urn:microsoft.com/office/officeart/2005/8/colors/accent3_3" csCatId="accent3" phldr="1"/>
      <dgm:spPr/>
    </dgm:pt>
    <dgm:pt modelId="{7C0A9AEC-E771-4EE6-AA71-72178A511696}">
      <dgm:prSet phldrT="[Text]" custT="1"/>
      <dgm:spPr/>
      <dgm:t>
        <a:bodyPr/>
        <a:lstStyle/>
        <a:p>
          <a:r>
            <a:rPr lang="en-US" sz="2800" b="1" dirty="0"/>
            <a:t>How can we develop an understanding and value of arts education from decision makers? </a:t>
          </a:r>
        </a:p>
      </dgm:t>
    </dgm:pt>
    <dgm:pt modelId="{BDD52C67-064F-4536-884B-F0FEC24E47C2}" type="parTrans" cxnId="{10B50BF6-A2A3-40C1-BD08-7F3A32D2C760}">
      <dgm:prSet/>
      <dgm:spPr/>
      <dgm:t>
        <a:bodyPr/>
        <a:lstStyle/>
        <a:p>
          <a:endParaRPr lang="en-US"/>
        </a:p>
      </dgm:t>
    </dgm:pt>
    <dgm:pt modelId="{F5F6F0B1-C34C-40DE-90E1-17DD06FBF3C8}" type="sibTrans" cxnId="{10B50BF6-A2A3-40C1-BD08-7F3A32D2C760}">
      <dgm:prSet/>
      <dgm:spPr/>
      <dgm:t>
        <a:bodyPr/>
        <a:lstStyle/>
        <a:p>
          <a:endParaRPr lang="en-US"/>
        </a:p>
      </dgm:t>
    </dgm:pt>
    <dgm:pt modelId="{2938F9B9-2DE9-4046-8F6C-078189153769}">
      <dgm:prSet phldrT="[Text]" custT="1"/>
      <dgm:spPr/>
      <dgm:t>
        <a:bodyPr/>
        <a:lstStyle/>
        <a:p>
          <a:r>
            <a:rPr lang="en-US" sz="2400" b="1" dirty="0"/>
            <a:t>How can we increase access to arts programming geographically, across social-economic levels, for all abilities, and communities?</a:t>
          </a:r>
        </a:p>
      </dgm:t>
    </dgm:pt>
    <dgm:pt modelId="{00366E82-6A86-4191-BCB6-88CEAACE5F80}" type="parTrans" cxnId="{40130AB1-0C6E-454C-8109-A4866CD2046A}">
      <dgm:prSet/>
      <dgm:spPr/>
      <dgm:t>
        <a:bodyPr/>
        <a:lstStyle/>
        <a:p>
          <a:endParaRPr lang="en-US"/>
        </a:p>
      </dgm:t>
    </dgm:pt>
    <dgm:pt modelId="{DA397F84-FB6F-45C9-90D4-66B10C38877D}" type="sibTrans" cxnId="{40130AB1-0C6E-454C-8109-A4866CD2046A}">
      <dgm:prSet/>
      <dgm:spPr/>
      <dgm:t>
        <a:bodyPr/>
        <a:lstStyle/>
        <a:p>
          <a:endParaRPr lang="en-US"/>
        </a:p>
      </dgm:t>
    </dgm:pt>
    <dgm:pt modelId="{D914C671-6EE0-433E-9D3E-064E3086774E}">
      <dgm:prSet phldrT="[Text]"/>
      <dgm:spPr/>
      <dgm:t>
        <a:bodyPr/>
        <a:lstStyle/>
        <a:p>
          <a:r>
            <a:rPr lang="en-US" b="1" dirty="0"/>
            <a:t>How do we close the gap between policy and practice in arts education? </a:t>
          </a:r>
        </a:p>
      </dgm:t>
    </dgm:pt>
    <dgm:pt modelId="{D0EFBCB0-6E9C-42E4-BDAB-0C160B573703}" type="parTrans" cxnId="{034AEC37-8093-4348-9213-53B72A7E016B}">
      <dgm:prSet/>
      <dgm:spPr/>
      <dgm:t>
        <a:bodyPr/>
        <a:lstStyle/>
        <a:p>
          <a:endParaRPr lang="en-US"/>
        </a:p>
      </dgm:t>
    </dgm:pt>
    <dgm:pt modelId="{5DC0C41F-1F1B-4F53-8A9A-BA34084888D8}" type="sibTrans" cxnId="{034AEC37-8093-4348-9213-53B72A7E016B}">
      <dgm:prSet/>
      <dgm:spPr/>
      <dgm:t>
        <a:bodyPr/>
        <a:lstStyle/>
        <a:p>
          <a:endParaRPr lang="en-US"/>
        </a:p>
      </dgm:t>
    </dgm:pt>
    <dgm:pt modelId="{363E597F-7613-4563-8AD9-FF76FE9E4B68}" type="pres">
      <dgm:prSet presAssocID="{77EBF453-CA4B-460E-B5B2-C9E8875FA57B}" presName="Name0" presStyleCnt="0">
        <dgm:presLayoutVars>
          <dgm:dir/>
          <dgm:resizeHandles val="exact"/>
        </dgm:presLayoutVars>
      </dgm:prSet>
      <dgm:spPr/>
    </dgm:pt>
    <dgm:pt modelId="{1BCD3970-2C30-4633-A9D1-C8A5CD9ED772}" type="pres">
      <dgm:prSet presAssocID="{77EBF453-CA4B-460E-B5B2-C9E8875FA57B}" presName="fgShape" presStyleLbl="fgShp" presStyleIdx="0" presStyleCnt="1" custLinFactNeighborX="898" custLinFactNeighborY="33333"/>
      <dgm:spPr/>
    </dgm:pt>
    <dgm:pt modelId="{E460DAD1-BE6F-4AE1-B714-8F5FBA3446ED}" type="pres">
      <dgm:prSet presAssocID="{77EBF453-CA4B-460E-B5B2-C9E8875FA57B}" presName="linComp" presStyleCnt="0"/>
      <dgm:spPr/>
    </dgm:pt>
    <dgm:pt modelId="{552BDF8A-FAC6-4F89-9D7F-9819E995DFD2}" type="pres">
      <dgm:prSet presAssocID="{7C0A9AEC-E771-4EE6-AA71-72178A511696}" presName="compNode" presStyleCnt="0"/>
      <dgm:spPr/>
    </dgm:pt>
    <dgm:pt modelId="{81A8E519-61A5-4CB2-ACDF-8F8C3B750B2D}" type="pres">
      <dgm:prSet presAssocID="{7C0A9AEC-E771-4EE6-AA71-72178A511696}" presName="bkgdShape" presStyleLbl="node1" presStyleIdx="0" presStyleCnt="3" custLinFactNeighborX="4490"/>
      <dgm:spPr/>
    </dgm:pt>
    <dgm:pt modelId="{ACC093A9-ECA8-4FBF-8618-80E14A06C24C}" type="pres">
      <dgm:prSet presAssocID="{7C0A9AEC-E771-4EE6-AA71-72178A511696}" presName="nodeTx" presStyleLbl="node1" presStyleIdx="0" presStyleCnt="3">
        <dgm:presLayoutVars>
          <dgm:bulletEnabled val="1"/>
        </dgm:presLayoutVars>
      </dgm:prSet>
      <dgm:spPr/>
    </dgm:pt>
    <dgm:pt modelId="{132CF598-6C2F-4188-854B-99F6F958144C}" type="pres">
      <dgm:prSet presAssocID="{7C0A9AEC-E771-4EE6-AA71-72178A511696}" presName="invisiNode" presStyleLbl="node1" presStyleIdx="0" presStyleCnt="3"/>
      <dgm:spPr/>
    </dgm:pt>
    <dgm:pt modelId="{7137C013-C080-4270-A8E3-2D31AB6EFFF3}" type="pres">
      <dgm:prSet presAssocID="{7C0A9AEC-E771-4EE6-AA71-72178A511696}" presName="imagNode" presStyleLbl="fgImgPlace1" presStyleIdx="0" presStyleCnt="3" custLinFactNeighborY="-10933"/>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05061D3A-131B-42FE-BCF5-E2A31C882E1B}" type="pres">
      <dgm:prSet presAssocID="{F5F6F0B1-C34C-40DE-90E1-17DD06FBF3C8}" presName="sibTrans" presStyleLbl="sibTrans2D1" presStyleIdx="0" presStyleCnt="0"/>
      <dgm:spPr/>
    </dgm:pt>
    <dgm:pt modelId="{72D04633-6402-46A2-9A6A-9EF67EBE74B8}" type="pres">
      <dgm:prSet presAssocID="{2938F9B9-2DE9-4046-8F6C-078189153769}" presName="compNode" presStyleCnt="0"/>
      <dgm:spPr/>
    </dgm:pt>
    <dgm:pt modelId="{0763BC96-263D-4980-9263-62D2AEDC3B14}" type="pres">
      <dgm:prSet presAssocID="{2938F9B9-2DE9-4046-8F6C-078189153769}" presName="bkgdShape" presStyleLbl="node1" presStyleIdx="1" presStyleCnt="3" custLinFactNeighborX="2087" custLinFactNeighborY="-3049"/>
      <dgm:spPr/>
    </dgm:pt>
    <dgm:pt modelId="{A7DC4B0E-5BD3-461B-B640-9C0DCF64A0DD}" type="pres">
      <dgm:prSet presAssocID="{2938F9B9-2DE9-4046-8F6C-078189153769}" presName="nodeTx" presStyleLbl="node1" presStyleIdx="1" presStyleCnt="3">
        <dgm:presLayoutVars>
          <dgm:bulletEnabled val="1"/>
        </dgm:presLayoutVars>
      </dgm:prSet>
      <dgm:spPr/>
    </dgm:pt>
    <dgm:pt modelId="{EFE9BE86-41AE-478C-9169-0928C4E25B6C}" type="pres">
      <dgm:prSet presAssocID="{2938F9B9-2DE9-4046-8F6C-078189153769}" presName="invisiNode" presStyleLbl="node1" presStyleIdx="1" presStyleCnt="3"/>
      <dgm:spPr/>
    </dgm:pt>
    <dgm:pt modelId="{4978FAD8-FA04-4360-A821-6F512BB17397}" type="pres">
      <dgm:prSet presAssocID="{2938F9B9-2DE9-4046-8F6C-078189153769}" presName="imagNode" presStyleLbl="fgImgPlace1" presStyleIdx="1" presStyleCnt="3" custLinFactNeighborX="2992" custLinFactNeighborY="-1093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17000" r="-17000"/>
          </a:stretch>
        </a:blipFill>
      </dgm:spPr>
    </dgm:pt>
    <dgm:pt modelId="{B1C5756F-E968-4443-B6C4-1DF224CE87EC}" type="pres">
      <dgm:prSet presAssocID="{DA397F84-FB6F-45C9-90D4-66B10C38877D}" presName="sibTrans" presStyleLbl="sibTrans2D1" presStyleIdx="0" presStyleCnt="0"/>
      <dgm:spPr/>
    </dgm:pt>
    <dgm:pt modelId="{52621751-7567-4BD0-82A7-41232C0CA86F}" type="pres">
      <dgm:prSet presAssocID="{D914C671-6EE0-433E-9D3E-064E3086774E}" presName="compNode" presStyleCnt="0"/>
      <dgm:spPr/>
    </dgm:pt>
    <dgm:pt modelId="{12F74FB2-92AC-47BF-9CC1-68922EE3A7D4}" type="pres">
      <dgm:prSet presAssocID="{D914C671-6EE0-433E-9D3E-064E3086774E}" presName="bkgdShape" presStyleLbl="node1" presStyleIdx="2" presStyleCnt="3" custLinFactNeighborX="24011"/>
      <dgm:spPr/>
    </dgm:pt>
    <dgm:pt modelId="{3E81DD0D-6319-4E70-88BC-973E0E32285A}" type="pres">
      <dgm:prSet presAssocID="{D914C671-6EE0-433E-9D3E-064E3086774E}" presName="nodeTx" presStyleLbl="node1" presStyleIdx="2" presStyleCnt="3">
        <dgm:presLayoutVars>
          <dgm:bulletEnabled val="1"/>
        </dgm:presLayoutVars>
      </dgm:prSet>
      <dgm:spPr/>
    </dgm:pt>
    <dgm:pt modelId="{66C7B9F8-5AB6-435B-A74C-2244382E4291}" type="pres">
      <dgm:prSet presAssocID="{D914C671-6EE0-433E-9D3E-064E3086774E}" presName="invisiNode" presStyleLbl="node1" presStyleIdx="2" presStyleCnt="3"/>
      <dgm:spPr/>
    </dgm:pt>
    <dgm:pt modelId="{50518064-CC5B-423C-85E3-95D973FCBC09}" type="pres">
      <dgm:prSet presAssocID="{D914C671-6EE0-433E-9D3E-064E3086774E}" presName="imagNode" presStyleLbl="fgImgPlace1" presStyleIdx="2" presStyleCnt="3" custLinFactNeighborY="-1093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7000" r="-17000"/>
          </a:stretch>
        </a:blipFill>
      </dgm:spPr>
    </dgm:pt>
  </dgm:ptLst>
  <dgm:cxnLst>
    <dgm:cxn modelId="{44C03D22-2F46-4B3A-9843-9999FCEF8555}" type="presOf" srcId="{7C0A9AEC-E771-4EE6-AA71-72178A511696}" destId="{81A8E519-61A5-4CB2-ACDF-8F8C3B750B2D}" srcOrd="0" destOrd="0" presId="urn:microsoft.com/office/officeart/2005/8/layout/hList7"/>
    <dgm:cxn modelId="{3077802A-C4A8-4DA1-BB38-2FE1EDBE9DBA}" type="presOf" srcId="{2938F9B9-2DE9-4046-8F6C-078189153769}" destId="{0763BC96-263D-4980-9263-62D2AEDC3B14}" srcOrd="0" destOrd="0" presId="urn:microsoft.com/office/officeart/2005/8/layout/hList7"/>
    <dgm:cxn modelId="{034AEC37-8093-4348-9213-53B72A7E016B}" srcId="{77EBF453-CA4B-460E-B5B2-C9E8875FA57B}" destId="{D914C671-6EE0-433E-9D3E-064E3086774E}" srcOrd="2" destOrd="0" parTransId="{D0EFBCB0-6E9C-42E4-BDAB-0C160B573703}" sibTransId="{5DC0C41F-1F1B-4F53-8A9A-BA34084888D8}"/>
    <dgm:cxn modelId="{E35D0360-41EE-4A7C-8293-434EC10901D6}" type="presOf" srcId="{D914C671-6EE0-433E-9D3E-064E3086774E}" destId="{3E81DD0D-6319-4E70-88BC-973E0E32285A}" srcOrd="1" destOrd="0" presId="urn:microsoft.com/office/officeart/2005/8/layout/hList7"/>
    <dgm:cxn modelId="{F36B4149-BC1C-4DAF-B639-21E599376E7F}" type="presOf" srcId="{F5F6F0B1-C34C-40DE-90E1-17DD06FBF3C8}" destId="{05061D3A-131B-42FE-BCF5-E2A31C882E1B}" srcOrd="0" destOrd="0" presId="urn:microsoft.com/office/officeart/2005/8/layout/hList7"/>
    <dgm:cxn modelId="{D065736D-630A-4E01-B6DA-87A577DC05B6}" type="presOf" srcId="{77EBF453-CA4B-460E-B5B2-C9E8875FA57B}" destId="{363E597F-7613-4563-8AD9-FF76FE9E4B68}" srcOrd="0" destOrd="0" presId="urn:microsoft.com/office/officeart/2005/8/layout/hList7"/>
    <dgm:cxn modelId="{D1AD8790-CBA4-4FEC-AD94-D1AA38F40603}" type="presOf" srcId="{7C0A9AEC-E771-4EE6-AA71-72178A511696}" destId="{ACC093A9-ECA8-4FBF-8618-80E14A06C24C}" srcOrd="1" destOrd="0" presId="urn:microsoft.com/office/officeart/2005/8/layout/hList7"/>
    <dgm:cxn modelId="{40130AB1-0C6E-454C-8109-A4866CD2046A}" srcId="{77EBF453-CA4B-460E-B5B2-C9E8875FA57B}" destId="{2938F9B9-2DE9-4046-8F6C-078189153769}" srcOrd="1" destOrd="0" parTransId="{00366E82-6A86-4191-BCB6-88CEAACE5F80}" sibTransId="{DA397F84-FB6F-45C9-90D4-66B10C38877D}"/>
    <dgm:cxn modelId="{55CAE9D3-C2C6-49A6-8460-353A9F800393}" type="presOf" srcId="{DA397F84-FB6F-45C9-90D4-66B10C38877D}" destId="{B1C5756F-E968-4443-B6C4-1DF224CE87EC}" srcOrd="0" destOrd="0" presId="urn:microsoft.com/office/officeart/2005/8/layout/hList7"/>
    <dgm:cxn modelId="{F077B5E1-0ED2-47C8-9073-68A1BE796964}" type="presOf" srcId="{D914C671-6EE0-433E-9D3E-064E3086774E}" destId="{12F74FB2-92AC-47BF-9CC1-68922EE3A7D4}" srcOrd="0" destOrd="0" presId="urn:microsoft.com/office/officeart/2005/8/layout/hList7"/>
    <dgm:cxn modelId="{10B50BF6-A2A3-40C1-BD08-7F3A32D2C760}" srcId="{77EBF453-CA4B-460E-B5B2-C9E8875FA57B}" destId="{7C0A9AEC-E771-4EE6-AA71-72178A511696}" srcOrd="0" destOrd="0" parTransId="{BDD52C67-064F-4536-884B-F0FEC24E47C2}" sibTransId="{F5F6F0B1-C34C-40DE-90E1-17DD06FBF3C8}"/>
    <dgm:cxn modelId="{D5F7EBFF-5067-4E88-BE8F-15121DF24D64}" type="presOf" srcId="{2938F9B9-2DE9-4046-8F6C-078189153769}" destId="{A7DC4B0E-5BD3-461B-B640-9C0DCF64A0DD}" srcOrd="1" destOrd="0" presId="urn:microsoft.com/office/officeart/2005/8/layout/hList7"/>
    <dgm:cxn modelId="{90387B1B-9815-4A74-B6F3-3ABE1699B078}" type="presParOf" srcId="{363E597F-7613-4563-8AD9-FF76FE9E4B68}" destId="{1BCD3970-2C30-4633-A9D1-C8A5CD9ED772}" srcOrd="0" destOrd="0" presId="urn:microsoft.com/office/officeart/2005/8/layout/hList7"/>
    <dgm:cxn modelId="{AFE4C26D-CC46-4BF3-AC52-9912D019B17E}" type="presParOf" srcId="{363E597F-7613-4563-8AD9-FF76FE9E4B68}" destId="{E460DAD1-BE6F-4AE1-B714-8F5FBA3446ED}" srcOrd="1" destOrd="0" presId="urn:microsoft.com/office/officeart/2005/8/layout/hList7"/>
    <dgm:cxn modelId="{D3081B82-14FE-4BB1-9729-D45D233B823D}" type="presParOf" srcId="{E460DAD1-BE6F-4AE1-B714-8F5FBA3446ED}" destId="{552BDF8A-FAC6-4F89-9D7F-9819E995DFD2}" srcOrd="0" destOrd="0" presId="urn:microsoft.com/office/officeart/2005/8/layout/hList7"/>
    <dgm:cxn modelId="{59790CFF-7B3A-4F0D-BA30-63EB7AEC3CAF}" type="presParOf" srcId="{552BDF8A-FAC6-4F89-9D7F-9819E995DFD2}" destId="{81A8E519-61A5-4CB2-ACDF-8F8C3B750B2D}" srcOrd="0" destOrd="0" presId="urn:microsoft.com/office/officeart/2005/8/layout/hList7"/>
    <dgm:cxn modelId="{85F245BB-6A65-4E6B-A9DB-1B755783C3FF}" type="presParOf" srcId="{552BDF8A-FAC6-4F89-9D7F-9819E995DFD2}" destId="{ACC093A9-ECA8-4FBF-8618-80E14A06C24C}" srcOrd="1" destOrd="0" presId="urn:microsoft.com/office/officeart/2005/8/layout/hList7"/>
    <dgm:cxn modelId="{60D99CD5-AA7C-442A-8542-0F59CCB3EA7C}" type="presParOf" srcId="{552BDF8A-FAC6-4F89-9D7F-9819E995DFD2}" destId="{132CF598-6C2F-4188-854B-99F6F958144C}" srcOrd="2" destOrd="0" presId="urn:microsoft.com/office/officeart/2005/8/layout/hList7"/>
    <dgm:cxn modelId="{7B3D6590-95E6-4D2E-AA51-A742DA0811C3}" type="presParOf" srcId="{552BDF8A-FAC6-4F89-9D7F-9819E995DFD2}" destId="{7137C013-C080-4270-A8E3-2D31AB6EFFF3}" srcOrd="3" destOrd="0" presId="urn:microsoft.com/office/officeart/2005/8/layout/hList7"/>
    <dgm:cxn modelId="{9A815146-E1B8-4425-8461-D1139090D6CF}" type="presParOf" srcId="{E460DAD1-BE6F-4AE1-B714-8F5FBA3446ED}" destId="{05061D3A-131B-42FE-BCF5-E2A31C882E1B}" srcOrd="1" destOrd="0" presId="urn:microsoft.com/office/officeart/2005/8/layout/hList7"/>
    <dgm:cxn modelId="{0EE243C9-0759-4C68-8522-BFE53AFBE6BA}" type="presParOf" srcId="{E460DAD1-BE6F-4AE1-B714-8F5FBA3446ED}" destId="{72D04633-6402-46A2-9A6A-9EF67EBE74B8}" srcOrd="2" destOrd="0" presId="urn:microsoft.com/office/officeart/2005/8/layout/hList7"/>
    <dgm:cxn modelId="{FDC6A46F-F061-45F7-BE69-F78A98B0090B}" type="presParOf" srcId="{72D04633-6402-46A2-9A6A-9EF67EBE74B8}" destId="{0763BC96-263D-4980-9263-62D2AEDC3B14}" srcOrd="0" destOrd="0" presId="urn:microsoft.com/office/officeart/2005/8/layout/hList7"/>
    <dgm:cxn modelId="{84693123-554F-401B-95A8-E16FA8195AA2}" type="presParOf" srcId="{72D04633-6402-46A2-9A6A-9EF67EBE74B8}" destId="{A7DC4B0E-5BD3-461B-B640-9C0DCF64A0DD}" srcOrd="1" destOrd="0" presId="urn:microsoft.com/office/officeart/2005/8/layout/hList7"/>
    <dgm:cxn modelId="{32629E4A-B1E2-4548-99B9-0A521A6BB8FC}" type="presParOf" srcId="{72D04633-6402-46A2-9A6A-9EF67EBE74B8}" destId="{EFE9BE86-41AE-478C-9169-0928C4E25B6C}" srcOrd="2" destOrd="0" presId="urn:microsoft.com/office/officeart/2005/8/layout/hList7"/>
    <dgm:cxn modelId="{9DA6581E-729A-41A2-A96A-D08B39BFAC05}" type="presParOf" srcId="{72D04633-6402-46A2-9A6A-9EF67EBE74B8}" destId="{4978FAD8-FA04-4360-A821-6F512BB17397}" srcOrd="3" destOrd="0" presId="urn:microsoft.com/office/officeart/2005/8/layout/hList7"/>
    <dgm:cxn modelId="{6F88CABE-179C-4E05-9450-A1B731D2088E}" type="presParOf" srcId="{E460DAD1-BE6F-4AE1-B714-8F5FBA3446ED}" destId="{B1C5756F-E968-4443-B6C4-1DF224CE87EC}" srcOrd="3" destOrd="0" presId="urn:microsoft.com/office/officeart/2005/8/layout/hList7"/>
    <dgm:cxn modelId="{8D359C9E-610B-43F0-8AA6-FB94C00EF05D}" type="presParOf" srcId="{E460DAD1-BE6F-4AE1-B714-8F5FBA3446ED}" destId="{52621751-7567-4BD0-82A7-41232C0CA86F}" srcOrd="4" destOrd="0" presId="urn:microsoft.com/office/officeart/2005/8/layout/hList7"/>
    <dgm:cxn modelId="{91B4E2D7-F308-4402-949B-528A79788221}" type="presParOf" srcId="{52621751-7567-4BD0-82A7-41232C0CA86F}" destId="{12F74FB2-92AC-47BF-9CC1-68922EE3A7D4}" srcOrd="0" destOrd="0" presId="urn:microsoft.com/office/officeart/2005/8/layout/hList7"/>
    <dgm:cxn modelId="{63104F6D-AA49-4C58-8068-E67464B8662D}" type="presParOf" srcId="{52621751-7567-4BD0-82A7-41232C0CA86F}" destId="{3E81DD0D-6319-4E70-88BC-973E0E32285A}" srcOrd="1" destOrd="0" presId="urn:microsoft.com/office/officeart/2005/8/layout/hList7"/>
    <dgm:cxn modelId="{CB645095-B61C-43BD-BF9E-2BA26A5DAE67}" type="presParOf" srcId="{52621751-7567-4BD0-82A7-41232C0CA86F}" destId="{66C7B9F8-5AB6-435B-A74C-2244382E4291}" srcOrd="2" destOrd="0" presId="urn:microsoft.com/office/officeart/2005/8/layout/hList7"/>
    <dgm:cxn modelId="{D3381B43-69BF-4216-92F1-E35C1F0FCB5E}" type="presParOf" srcId="{52621751-7567-4BD0-82A7-41232C0CA86F}" destId="{50518064-CC5B-423C-85E3-95D973FCBC09}"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0DDCF0-DFD0-42E4-AC0E-4FE136CBEFAB}" type="doc">
      <dgm:prSet loTypeId="urn:microsoft.com/office/officeart/2005/8/layout/vList3" loCatId="list" qsTypeId="urn:microsoft.com/office/officeart/2005/8/quickstyle/simple1" qsCatId="simple" csTypeId="urn:microsoft.com/office/officeart/2005/8/colors/accent3_1" csCatId="accent3" phldr="1"/>
      <dgm:spPr/>
    </dgm:pt>
    <dgm:pt modelId="{21DF9B41-F607-4047-A346-2A66561F60BC}">
      <dgm:prSet phldrT="[Text]"/>
      <dgm:spPr/>
      <dgm:t>
        <a:bodyPr/>
        <a:lstStyle/>
        <a:p>
          <a:r>
            <a:rPr lang="en-US" dirty="0"/>
            <a:t>Listserv</a:t>
          </a:r>
        </a:p>
      </dgm:t>
    </dgm:pt>
    <dgm:pt modelId="{58BC74F7-A66F-469A-BF9B-B07EE5BA24D5}" type="parTrans" cxnId="{293E4914-5D4D-41FD-84E4-2429E31AC4E0}">
      <dgm:prSet/>
      <dgm:spPr/>
      <dgm:t>
        <a:bodyPr/>
        <a:lstStyle/>
        <a:p>
          <a:endParaRPr lang="en-US"/>
        </a:p>
      </dgm:t>
    </dgm:pt>
    <dgm:pt modelId="{72472302-66EB-44F5-AF32-928E0FDD6D29}" type="sibTrans" cxnId="{293E4914-5D4D-41FD-84E4-2429E31AC4E0}">
      <dgm:prSet/>
      <dgm:spPr/>
      <dgm:t>
        <a:bodyPr/>
        <a:lstStyle/>
        <a:p>
          <a:endParaRPr lang="en-US"/>
        </a:p>
      </dgm:t>
    </dgm:pt>
    <dgm:pt modelId="{C3712704-3403-41DA-A573-020FAB51AA98}">
      <dgm:prSet phldrT="[Text]"/>
      <dgm:spPr/>
      <dgm:t>
        <a:bodyPr/>
        <a:lstStyle/>
        <a:p>
          <a:r>
            <a:rPr lang="en-US"/>
            <a:t>Vlog </a:t>
          </a:r>
          <a:endParaRPr lang="en-US" dirty="0"/>
        </a:p>
      </dgm:t>
    </dgm:pt>
    <dgm:pt modelId="{9348A43F-2D28-4564-8F05-42A3DF14A919}" type="parTrans" cxnId="{B9B5C231-FFA0-4817-B7A2-6A4EA5268632}">
      <dgm:prSet/>
      <dgm:spPr/>
      <dgm:t>
        <a:bodyPr/>
        <a:lstStyle/>
        <a:p>
          <a:endParaRPr lang="en-US"/>
        </a:p>
      </dgm:t>
    </dgm:pt>
    <dgm:pt modelId="{65F6EA37-88F4-4457-8A07-A027F088C938}" type="sibTrans" cxnId="{B9B5C231-FFA0-4817-B7A2-6A4EA5268632}">
      <dgm:prSet/>
      <dgm:spPr/>
      <dgm:t>
        <a:bodyPr/>
        <a:lstStyle/>
        <a:p>
          <a:endParaRPr lang="en-US"/>
        </a:p>
      </dgm:t>
    </dgm:pt>
    <dgm:pt modelId="{070A4E2C-D5BF-4DE4-B615-137B0B550F9C}">
      <dgm:prSet phldrT="[Text]"/>
      <dgm:spPr/>
      <dgm:t>
        <a:bodyPr/>
        <a:lstStyle/>
        <a:p>
          <a:r>
            <a:rPr lang="en-US" dirty="0"/>
            <a:t>Summative Report </a:t>
          </a:r>
        </a:p>
      </dgm:t>
    </dgm:pt>
    <dgm:pt modelId="{1A1BF282-D46D-48F3-AACE-F78902104D84}" type="parTrans" cxnId="{D27D0504-8585-4D91-ABCF-488919644CE9}">
      <dgm:prSet/>
      <dgm:spPr/>
      <dgm:t>
        <a:bodyPr/>
        <a:lstStyle/>
        <a:p>
          <a:endParaRPr lang="en-US"/>
        </a:p>
      </dgm:t>
    </dgm:pt>
    <dgm:pt modelId="{17D72D2F-AB81-4F4C-B60A-D1ADDD2C0984}" type="sibTrans" cxnId="{D27D0504-8585-4D91-ABCF-488919644CE9}">
      <dgm:prSet/>
      <dgm:spPr/>
      <dgm:t>
        <a:bodyPr/>
        <a:lstStyle/>
        <a:p>
          <a:endParaRPr lang="en-US"/>
        </a:p>
      </dgm:t>
    </dgm:pt>
    <dgm:pt modelId="{67359D97-0E06-4D40-86B1-7230F29CFE45}">
      <dgm:prSet phldrT="[Text]"/>
      <dgm:spPr/>
      <dgm:t>
        <a:bodyPr/>
        <a:lstStyle/>
        <a:p>
          <a:r>
            <a:rPr lang="en-US" dirty="0"/>
            <a:t>Infographic</a:t>
          </a:r>
        </a:p>
      </dgm:t>
    </dgm:pt>
    <dgm:pt modelId="{127421CD-F47C-4CBB-B532-3AE79DAB0556}" type="sibTrans" cxnId="{BEEAB6A0-37D6-4139-B841-0D5B47FDB978}">
      <dgm:prSet/>
      <dgm:spPr/>
      <dgm:t>
        <a:bodyPr/>
        <a:lstStyle/>
        <a:p>
          <a:endParaRPr lang="en-US"/>
        </a:p>
      </dgm:t>
    </dgm:pt>
    <dgm:pt modelId="{AB72B9A9-9B0D-4407-90B9-CC1F3963423B}" type="parTrans" cxnId="{BEEAB6A0-37D6-4139-B841-0D5B47FDB978}">
      <dgm:prSet/>
      <dgm:spPr/>
      <dgm:t>
        <a:bodyPr/>
        <a:lstStyle/>
        <a:p>
          <a:endParaRPr lang="en-US"/>
        </a:p>
      </dgm:t>
    </dgm:pt>
    <dgm:pt modelId="{445DFE31-C5C4-428D-95E4-FF90BAB802FD}" type="pres">
      <dgm:prSet presAssocID="{870DDCF0-DFD0-42E4-AC0E-4FE136CBEFAB}" presName="linearFlow" presStyleCnt="0">
        <dgm:presLayoutVars>
          <dgm:dir/>
          <dgm:resizeHandles val="exact"/>
        </dgm:presLayoutVars>
      </dgm:prSet>
      <dgm:spPr/>
    </dgm:pt>
    <dgm:pt modelId="{EF38F017-1D56-482C-8D12-F769852BCFD8}" type="pres">
      <dgm:prSet presAssocID="{21DF9B41-F607-4047-A346-2A66561F60BC}" presName="composite" presStyleCnt="0"/>
      <dgm:spPr/>
    </dgm:pt>
    <dgm:pt modelId="{7027E5F9-B831-4DC6-9028-DF727197E56D}" type="pres">
      <dgm:prSet presAssocID="{21DF9B41-F607-4047-A346-2A66561F60BC}" presName="imgShp" presStyleLbl="fgImgPlac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6000" r="-16000"/>
          </a:stretch>
        </a:blipFill>
      </dgm:spPr>
    </dgm:pt>
    <dgm:pt modelId="{44E95CF6-F0D2-42E0-A776-DCC387FA1CC3}" type="pres">
      <dgm:prSet presAssocID="{21DF9B41-F607-4047-A346-2A66561F60BC}" presName="txShp" presStyleLbl="node1" presStyleIdx="0" presStyleCnt="4">
        <dgm:presLayoutVars>
          <dgm:bulletEnabled val="1"/>
        </dgm:presLayoutVars>
      </dgm:prSet>
      <dgm:spPr/>
    </dgm:pt>
    <dgm:pt modelId="{E3B8CE48-9415-4EF0-8043-D569EC42882D}" type="pres">
      <dgm:prSet presAssocID="{72472302-66EB-44F5-AF32-928E0FDD6D29}" presName="spacing" presStyleCnt="0"/>
      <dgm:spPr/>
    </dgm:pt>
    <dgm:pt modelId="{9BA4816A-57A7-45B3-B53D-1C4E725201AF}" type="pres">
      <dgm:prSet presAssocID="{C3712704-3403-41DA-A573-020FAB51AA98}" presName="composite" presStyleCnt="0"/>
      <dgm:spPr/>
    </dgm:pt>
    <dgm:pt modelId="{D7BFCBBB-5AD3-40DC-9E41-BAD9405A2D2B}" type="pres">
      <dgm:prSet presAssocID="{C3712704-3403-41DA-A573-020FAB51AA98}" presName="imgShp" presStyleLbl="fgImgPlac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dgm:spPr>
    </dgm:pt>
    <dgm:pt modelId="{D2483763-7FCA-46CD-8190-DD189A5857CA}" type="pres">
      <dgm:prSet presAssocID="{C3712704-3403-41DA-A573-020FAB51AA98}" presName="txShp" presStyleLbl="node1" presStyleIdx="1" presStyleCnt="4">
        <dgm:presLayoutVars>
          <dgm:bulletEnabled val="1"/>
        </dgm:presLayoutVars>
      </dgm:prSet>
      <dgm:spPr/>
    </dgm:pt>
    <dgm:pt modelId="{64B1D5E2-325B-448D-9809-16A6C2F35D16}" type="pres">
      <dgm:prSet presAssocID="{65F6EA37-88F4-4457-8A07-A027F088C938}" presName="spacing" presStyleCnt="0"/>
      <dgm:spPr/>
    </dgm:pt>
    <dgm:pt modelId="{3E707692-D5F6-4821-B8DA-9290E7B53655}" type="pres">
      <dgm:prSet presAssocID="{67359D97-0E06-4D40-86B1-7230F29CFE45}" presName="composite" presStyleCnt="0"/>
      <dgm:spPr/>
    </dgm:pt>
    <dgm:pt modelId="{07D624B5-8681-4E4C-BFE1-5D9AA1A207E0}" type="pres">
      <dgm:prSet presAssocID="{67359D97-0E06-4D40-86B1-7230F29CFE45}" presName="imgShp" presStyleLbl="fgImgPlac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000" r="-4000"/>
          </a:stretch>
        </a:blipFill>
      </dgm:spPr>
    </dgm:pt>
    <dgm:pt modelId="{8A4D2475-928E-40D1-BE7A-3D0D35C07B8A}" type="pres">
      <dgm:prSet presAssocID="{67359D97-0E06-4D40-86B1-7230F29CFE45}" presName="txShp" presStyleLbl="node1" presStyleIdx="2" presStyleCnt="4">
        <dgm:presLayoutVars>
          <dgm:bulletEnabled val="1"/>
        </dgm:presLayoutVars>
      </dgm:prSet>
      <dgm:spPr/>
    </dgm:pt>
    <dgm:pt modelId="{9CDCE81D-1E61-4490-9EB3-CCFED6457D10}" type="pres">
      <dgm:prSet presAssocID="{127421CD-F47C-4CBB-B532-3AE79DAB0556}" presName="spacing" presStyleCnt="0"/>
      <dgm:spPr/>
    </dgm:pt>
    <dgm:pt modelId="{6AD2098B-8113-4FB1-B51E-440589BD48FF}" type="pres">
      <dgm:prSet presAssocID="{070A4E2C-D5BF-4DE4-B615-137B0B550F9C}" presName="composite" presStyleCnt="0"/>
      <dgm:spPr/>
    </dgm:pt>
    <dgm:pt modelId="{6937F1C9-8ACF-457A-8792-1C9C6EC4D57D}" type="pres">
      <dgm:prSet presAssocID="{070A4E2C-D5BF-4DE4-B615-137B0B550F9C}" presName="imgShp"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dgm:spPr>
    </dgm:pt>
    <dgm:pt modelId="{1F075460-666D-4BBD-9B3C-4CF076A491BF}" type="pres">
      <dgm:prSet presAssocID="{070A4E2C-D5BF-4DE4-B615-137B0B550F9C}" presName="txShp" presStyleLbl="node1" presStyleIdx="3" presStyleCnt="4">
        <dgm:presLayoutVars>
          <dgm:bulletEnabled val="1"/>
        </dgm:presLayoutVars>
      </dgm:prSet>
      <dgm:spPr/>
    </dgm:pt>
  </dgm:ptLst>
  <dgm:cxnLst>
    <dgm:cxn modelId="{D27D0504-8585-4D91-ABCF-488919644CE9}" srcId="{870DDCF0-DFD0-42E4-AC0E-4FE136CBEFAB}" destId="{070A4E2C-D5BF-4DE4-B615-137B0B550F9C}" srcOrd="3" destOrd="0" parTransId="{1A1BF282-D46D-48F3-AACE-F78902104D84}" sibTransId="{17D72D2F-AB81-4F4C-B60A-D1ADDD2C0984}"/>
    <dgm:cxn modelId="{E165CE11-F1FE-4416-8636-F68A0EE00237}" type="presOf" srcId="{870DDCF0-DFD0-42E4-AC0E-4FE136CBEFAB}" destId="{445DFE31-C5C4-428D-95E4-FF90BAB802FD}" srcOrd="0" destOrd="0" presId="urn:microsoft.com/office/officeart/2005/8/layout/vList3"/>
    <dgm:cxn modelId="{293E4914-5D4D-41FD-84E4-2429E31AC4E0}" srcId="{870DDCF0-DFD0-42E4-AC0E-4FE136CBEFAB}" destId="{21DF9B41-F607-4047-A346-2A66561F60BC}" srcOrd="0" destOrd="0" parTransId="{58BC74F7-A66F-469A-BF9B-B07EE5BA24D5}" sibTransId="{72472302-66EB-44F5-AF32-928E0FDD6D29}"/>
    <dgm:cxn modelId="{E686A029-0C37-4DE1-AB82-E3BDE4247322}" type="presOf" srcId="{67359D97-0E06-4D40-86B1-7230F29CFE45}" destId="{8A4D2475-928E-40D1-BE7A-3D0D35C07B8A}" srcOrd="0" destOrd="0" presId="urn:microsoft.com/office/officeart/2005/8/layout/vList3"/>
    <dgm:cxn modelId="{B9B5C231-FFA0-4817-B7A2-6A4EA5268632}" srcId="{870DDCF0-DFD0-42E4-AC0E-4FE136CBEFAB}" destId="{C3712704-3403-41DA-A573-020FAB51AA98}" srcOrd="1" destOrd="0" parTransId="{9348A43F-2D28-4564-8F05-42A3DF14A919}" sibTransId="{65F6EA37-88F4-4457-8A07-A027F088C938}"/>
    <dgm:cxn modelId="{8F7C2739-E42E-4F3C-8975-608E746C1AA8}" type="presOf" srcId="{C3712704-3403-41DA-A573-020FAB51AA98}" destId="{D2483763-7FCA-46CD-8190-DD189A5857CA}" srcOrd="0" destOrd="0" presId="urn:microsoft.com/office/officeart/2005/8/layout/vList3"/>
    <dgm:cxn modelId="{9E6D7481-85F5-4238-9073-151A75DA0FF6}" type="presOf" srcId="{070A4E2C-D5BF-4DE4-B615-137B0B550F9C}" destId="{1F075460-666D-4BBD-9B3C-4CF076A491BF}" srcOrd="0" destOrd="0" presId="urn:microsoft.com/office/officeart/2005/8/layout/vList3"/>
    <dgm:cxn modelId="{BEEAB6A0-37D6-4139-B841-0D5B47FDB978}" srcId="{870DDCF0-DFD0-42E4-AC0E-4FE136CBEFAB}" destId="{67359D97-0E06-4D40-86B1-7230F29CFE45}" srcOrd="2" destOrd="0" parTransId="{AB72B9A9-9B0D-4407-90B9-CC1F3963423B}" sibTransId="{127421CD-F47C-4CBB-B532-3AE79DAB0556}"/>
    <dgm:cxn modelId="{20A635EF-5D98-4BA2-AD1E-1983B5FDAAD2}" type="presOf" srcId="{21DF9B41-F607-4047-A346-2A66561F60BC}" destId="{44E95CF6-F0D2-42E0-A776-DCC387FA1CC3}" srcOrd="0" destOrd="0" presId="urn:microsoft.com/office/officeart/2005/8/layout/vList3"/>
    <dgm:cxn modelId="{0743B480-258D-47E8-880E-B5A3D5B470EF}" type="presParOf" srcId="{445DFE31-C5C4-428D-95E4-FF90BAB802FD}" destId="{EF38F017-1D56-482C-8D12-F769852BCFD8}" srcOrd="0" destOrd="0" presId="urn:microsoft.com/office/officeart/2005/8/layout/vList3"/>
    <dgm:cxn modelId="{2CF0034C-3A4B-408B-9200-C1819937D23B}" type="presParOf" srcId="{EF38F017-1D56-482C-8D12-F769852BCFD8}" destId="{7027E5F9-B831-4DC6-9028-DF727197E56D}" srcOrd="0" destOrd="0" presId="urn:microsoft.com/office/officeart/2005/8/layout/vList3"/>
    <dgm:cxn modelId="{77F503CE-D654-47FC-B7C1-64259DE25A4A}" type="presParOf" srcId="{EF38F017-1D56-482C-8D12-F769852BCFD8}" destId="{44E95CF6-F0D2-42E0-A776-DCC387FA1CC3}" srcOrd="1" destOrd="0" presId="urn:microsoft.com/office/officeart/2005/8/layout/vList3"/>
    <dgm:cxn modelId="{6CBF1539-FE29-4B75-8C0A-A20BFB4A61F3}" type="presParOf" srcId="{445DFE31-C5C4-428D-95E4-FF90BAB802FD}" destId="{E3B8CE48-9415-4EF0-8043-D569EC42882D}" srcOrd="1" destOrd="0" presId="urn:microsoft.com/office/officeart/2005/8/layout/vList3"/>
    <dgm:cxn modelId="{801078A3-0EA5-4965-A3AA-09802F2A27D6}" type="presParOf" srcId="{445DFE31-C5C4-428D-95E4-FF90BAB802FD}" destId="{9BA4816A-57A7-45B3-B53D-1C4E725201AF}" srcOrd="2" destOrd="0" presId="urn:microsoft.com/office/officeart/2005/8/layout/vList3"/>
    <dgm:cxn modelId="{DB969986-C41A-47DF-A5C4-F65FC7FC898E}" type="presParOf" srcId="{9BA4816A-57A7-45B3-B53D-1C4E725201AF}" destId="{D7BFCBBB-5AD3-40DC-9E41-BAD9405A2D2B}" srcOrd="0" destOrd="0" presId="urn:microsoft.com/office/officeart/2005/8/layout/vList3"/>
    <dgm:cxn modelId="{0EC5DA55-D7B6-453A-A739-85754F16CE69}" type="presParOf" srcId="{9BA4816A-57A7-45B3-B53D-1C4E725201AF}" destId="{D2483763-7FCA-46CD-8190-DD189A5857CA}" srcOrd="1" destOrd="0" presId="urn:microsoft.com/office/officeart/2005/8/layout/vList3"/>
    <dgm:cxn modelId="{CB98C693-FBB8-43AD-B47A-43CDEB1C0102}" type="presParOf" srcId="{445DFE31-C5C4-428D-95E4-FF90BAB802FD}" destId="{64B1D5E2-325B-448D-9809-16A6C2F35D16}" srcOrd="3" destOrd="0" presId="urn:microsoft.com/office/officeart/2005/8/layout/vList3"/>
    <dgm:cxn modelId="{EB3E44C1-A446-4B54-B5A8-53CDC0DEB39A}" type="presParOf" srcId="{445DFE31-C5C4-428D-95E4-FF90BAB802FD}" destId="{3E707692-D5F6-4821-B8DA-9290E7B53655}" srcOrd="4" destOrd="0" presId="urn:microsoft.com/office/officeart/2005/8/layout/vList3"/>
    <dgm:cxn modelId="{6973CFA2-0BFE-43CD-BC1A-7C356282F036}" type="presParOf" srcId="{3E707692-D5F6-4821-B8DA-9290E7B53655}" destId="{07D624B5-8681-4E4C-BFE1-5D9AA1A207E0}" srcOrd="0" destOrd="0" presId="urn:microsoft.com/office/officeart/2005/8/layout/vList3"/>
    <dgm:cxn modelId="{96A70129-E693-44C5-BFB6-501D5DEED437}" type="presParOf" srcId="{3E707692-D5F6-4821-B8DA-9290E7B53655}" destId="{8A4D2475-928E-40D1-BE7A-3D0D35C07B8A}" srcOrd="1" destOrd="0" presId="urn:microsoft.com/office/officeart/2005/8/layout/vList3"/>
    <dgm:cxn modelId="{F863043C-73B8-46CA-990C-C03D3F668B0C}" type="presParOf" srcId="{445DFE31-C5C4-428D-95E4-FF90BAB802FD}" destId="{9CDCE81D-1E61-4490-9EB3-CCFED6457D10}" srcOrd="5" destOrd="0" presId="urn:microsoft.com/office/officeart/2005/8/layout/vList3"/>
    <dgm:cxn modelId="{FE95C026-8C25-4C99-8D5F-3EB360A3E1E9}" type="presParOf" srcId="{445DFE31-C5C4-428D-95E4-FF90BAB802FD}" destId="{6AD2098B-8113-4FB1-B51E-440589BD48FF}" srcOrd="6" destOrd="0" presId="urn:microsoft.com/office/officeart/2005/8/layout/vList3"/>
    <dgm:cxn modelId="{88307AFA-F7B3-40FA-9EF9-12BFE1FB6C13}" type="presParOf" srcId="{6AD2098B-8113-4FB1-B51E-440589BD48FF}" destId="{6937F1C9-8ACF-457A-8792-1C9C6EC4D57D}" srcOrd="0" destOrd="0" presId="urn:microsoft.com/office/officeart/2005/8/layout/vList3"/>
    <dgm:cxn modelId="{29528B22-103D-4901-B9BB-B9FC2BDB4DFC}" type="presParOf" srcId="{6AD2098B-8113-4FB1-B51E-440589BD48FF}" destId="{1F075460-666D-4BBD-9B3C-4CF076A491BF}"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15AE6-4527-4871-B5CF-FD12ADBFA628}">
      <dsp:nvSpPr>
        <dsp:cNvPr id="0" name=""/>
        <dsp:cNvSpPr/>
      </dsp:nvSpPr>
      <dsp:spPr>
        <a:xfrm>
          <a:off x="0" y="0"/>
          <a:ext cx="8128000" cy="139305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dirty="0"/>
            <a:t>Snapshot of Needs </a:t>
          </a:r>
        </a:p>
      </dsp:txBody>
      <dsp:txXfrm>
        <a:off x="0" y="0"/>
        <a:ext cx="8128000" cy="1393057"/>
      </dsp:txXfrm>
    </dsp:sp>
    <dsp:sp modelId="{517F634C-AC59-47FD-BB98-294A51274CD6}">
      <dsp:nvSpPr>
        <dsp:cNvPr id="0" name=""/>
        <dsp:cNvSpPr/>
      </dsp:nvSpPr>
      <dsp:spPr>
        <a:xfrm>
          <a:off x="3968" y="1393057"/>
          <a:ext cx="2706687" cy="292542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ts val="0"/>
            </a:spcAft>
            <a:buNone/>
          </a:pPr>
          <a:r>
            <a:rPr lang="en-US" sz="3300" kern="1200" dirty="0"/>
            <a:t>School </a:t>
          </a:r>
        </a:p>
        <a:p>
          <a:pPr marL="0" lvl="0" indent="0" algn="ctr" defTabSz="1466850">
            <a:lnSpc>
              <a:spcPct val="90000"/>
            </a:lnSpc>
            <a:spcBef>
              <a:spcPct val="0"/>
            </a:spcBef>
            <a:spcAft>
              <a:spcPct val="35000"/>
            </a:spcAft>
            <a:buNone/>
          </a:pPr>
          <a:r>
            <a:rPr lang="en-US" sz="3300" kern="1200" dirty="0"/>
            <a:t>Sector </a:t>
          </a:r>
        </a:p>
      </dsp:txBody>
      <dsp:txXfrm>
        <a:off x="3968" y="1393057"/>
        <a:ext cx="2706687" cy="2925420"/>
      </dsp:txXfrm>
    </dsp:sp>
    <dsp:sp modelId="{88EA75D9-00A7-4C13-8396-C0F7B3835533}">
      <dsp:nvSpPr>
        <dsp:cNvPr id="0" name=""/>
        <dsp:cNvSpPr/>
      </dsp:nvSpPr>
      <dsp:spPr>
        <a:xfrm>
          <a:off x="2710656" y="1393057"/>
          <a:ext cx="2706687" cy="292542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Community Sector</a:t>
          </a:r>
        </a:p>
      </dsp:txBody>
      <dsp:txXfrm>
        <a:off x="2710656" y="1393057"/>
        <a:ext cx="2706687" cy="2925420"/>
      </dsp:txXfrm>
    </dsp:sp>
    <dsp:sp modelId="{34BB3D76-DD50-41B1-AA2A-C2CAA9C854DC}">
      <dsp:nvSpPr>
        <dsp:cNvPr id="0" name=""/>
        <dsp:cNvSpPr/>
      </dsp:nvSpPr>
      <dsp:spPr>
        <a:xfrm>
          <a:off x="5417343" y="1393057"/>
          <a:ext cx="2706687" cy="292542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Governmental Sector </a:t>
          </a:r>
        </a:p>
      </dsp:txBody>
      <dsp:txXfrm>
        <a:off x="5417343" y="1393057"/>
        <a:ext cx="2706687" cy="2925420"/>
      </dsp:txXfrm>
    </dsp:sp>
    <dsp:sp modelId="{A5510B4B-B199-4966-B2E0-64FEDE2AA985}">
      <dsp:nvSpPr>
        <dsp:cNvPr id="0" name=""/>
        <dsp:cNvSpPr/>
      </dsp:nvSpPr>
      <dsp:spPr>
        <a:xfrm>
          <a:off x="0" y="4318477"/>
          <a:ext cx="8128000" cy="325046"/>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8E519-61A5-4CB2-ACDF-8F8C3B750B2D}">
      <dsp:nvSpPr>
        <dsp:cNvPr id="0" name=""/>
        <dsp:cNvSpPr/>
      </dsp:nvSpPr>
      <dsp:spPr>
        <a:xfrm>
          <a:off x="144390" y="0"/>
          <a:ext cx="3170429" cy="48308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How can we develop an understanding and value of arts education from decision makers? </a:t>
          </a:r>
        </a:p>
      </dsp:txBody>
      <dsp:txXfrm>
        <a:off x="144390" y="1932326"/>
        <a:ext cx="3170429" cy="1932326"/>
      </dsp:txXfrm>
    </dsp:sp>
    <dsp:sp modelId="{7137C013-C080-4270-A8E3-2D31AB6EFFF3}">
      <dsp:nvSpPr>
        <dsp:cNvPr id="0" name=""/>
        <dsp:cNvSpPr/>
      </dsp:nvSpPr>
      <dsp:spPr>
        <a:xfrm>
          <a:off x="782921" y="113973"/>
          <a:ext cx="1608661" cy="16086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63BC96-263D-4980-9263-62D2AEDC3B14}">
      <dsp:nvSpPr>
        <dsp:cNvPr id="0" name=""/>
        <dsp:cNvSpPr/>
      </dsp:nvSpPr>
      <dsp:spPr>
        <a:xfrm>
          <a:off x="3333746" y="0"/>
          <a:ext cx="3170429" cy="4830816"/>
        </a:xfrm>
        <a:prstGeom prst="roundRect">
          <a:avLst>
            <a:gd name="adj" fmla="val 10000"/>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How can we increase access to arts programming geographically, across social-economic levels, for all abilities, and communities?</a:t>
          </a:r>
        </a:p>
      </dsp:txBody>
      <dsp:txXfrm>
        <a:off x="3333746" y="1932326"/>
        <a:ext cx="3170429" cy="1932326"/>
      </dsp:txXfrm>
    </dsp:sp>
    <dsp:sp modelId="{4978FAD8-FA04-4360-A821-6F512BB17397}">
      <dsp:nvSpPr>
        <dsp:cNvPr id="0" name=""/>
        <dsp:cNvSpPr/>
      </dsp:nvSpPr>
      <dsp:spPr>
        <a:xfrm>
          <a:off x="4096594" y="113973"/>
          <a:ext cx="1608661" cy="1608661"/>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F74FB2-92AC-47BF-9CC1-68922EE3A7D4}">
      <dsp:nvSpPr>
        <dsp:cNvPr id="0" name=""/>
        <dsp:cNvSpPr/>
      </dsp:nvSpPr>
      <dsp:spPr>
        <a:xfrm>
          <a:off x="6535159" y="0"/>
          <a:ext cx="3170429" cy="4830816"/>
        </a:xfrm>
        <a:prstGeom prst="roundRect">
          <a:avLst>
            <a:gd name="adj" fmla="val 1000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kern="1200" dirty="0"/>
            <a:t>How do we close the gap between policy and practice in arts education? </a:t>
          </a:r>
        </a:p>
      </dsp:txBody>
      <dsp:txXfrm>
        <a:off x="6535159" y="1932326"/>
        <a:ext cx="3170429" cy="1932326"/>
      </dsp:txXfrm>
    </dsp:sp>
    <dsp:sp modelId="{50518064-CC5B-423C-85E3-95D973FCBC09}">
      <dsp:nvSpPr>
        <dsp:cNvPr id="0" name=""/>
        <dsp:cNvSpPr/>
      </dsp:nvSpPr>
      <dsp:spPr>
        <a:xfrm>
          <a:off x="7314005" y="113973"/>
          <a:ext cx="1608661" cy="1608661"/>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CD3970-2C30-4633-A9D1-C8A5CD9ED772}">
      <dsp:nvSpPr>
        <dsp:cNvPr id="0" name=""/>
        <dsp:cNvSpPr/>
      </dsp:nvSpPr>
      <dsp:spPr>
        <a:xfrm>
          <a:off x="468407" y="4106191"/>
          <a:ext cx="8929141" cy="724622"/>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95CF6-F0D2-42E0-A776-DCC387FA1CC3}">
      <dsp:nvSpPr>
        <dsp:cNvPr id="0" name=""/>
        <dsp:cNvSpPr/>
      </dsp:nvSpPr>
      <dsp:spPr>
        <a:xfrm rot="10800000">
          <a:off x="1336855" y="731"/>
          <a:ext cx="4616602" cy="696107"/>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6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Listserv</a:t>
          </a:r>
        </a:p>
      </dsp:txBody>
      <dsp:txXfrm rot="10800000">
        <a:off x="1510882" y="731"/>
        <a:ext cx="4442575" cy="696107"/>
      </dsp:txXfrm>
    </dsp:sp>
    <dsp:sp modelId="{7027E5F9-B831-4DC6-9028-DF727197E56D}">
      <dsp:nvSpPr>
        <dsp:cNvPr id="0" name=""/>
        <dsp:cNvSpPr/>
      </dsp:nvSpPr>
      <dsp:spPr>
        <a:xfrm>
          <a:off x="988801" y="731"/>
          <a:ext cx="696107" cy="696107"/>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6000" r="-16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83763-7FCA-46CD-8190-DD189A5857CA}">
      <dsp:nvSpPr>
        <dsp:cNvPr id="0" name=""/>
        <dsp:cNvSpPr/>
      </dsp:nvSpPr>
      <dsp:spPr>
        <a:xfrm rot="10800000">
          <a:off x="1336855" y="904632"/>
          <a:ext cx="4616602" cy="696107"/>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6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Vlog </a:t>
          </a:r>
          <a:endParaRPr lang="en-US" sz="3200" kern="1200" dirty="0"/>
        </a:p>
      </dsp:txBody>
      <dsp:txXfrm rot="10800000">
        <a:off x="1510882" y="904632"/>
        <a:ext cx="4442575" cy="696107"/>
      </dsp:txXfrm>
    </dsp:sp>
    <dsp:sp modelId="{D7BFCBBB-5AD3-40DC-9E41-BAD9405A2D2B}">
      <dsp:nvSpPr>
        <dsp:cNvPr id="0" name=""/>
        <dsp:cNvSpPr/>
      </dsp:nvSpPr>
      <dsp:spPr>
        <a:xfrm>
          <a:off x="988801" y="904632"/>
          <a:ext cx="696107" cy="696107"/>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D2475-928E-40D1-BE7A-3D0D35C07B8A}">
      <dsp:nvSpPr>
        <dsp:cNvPr id="0" name=""/>
        <dsp:cNvSpPr/>
      </dsp:nvSpPr>
      <dsp:spPr>
        <a:xfrm rot="10800000">
          <a:off x="1336855" y="1808532"/>
          <a:ext cx="4616602" cy="696107"/>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6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Infographic</a:t>
          </a:r>
        </a:p>
      </dsp:txBody>
      <dsp:txXfrm rot="10800000">
        <a:off x="1510882" y="1808532"/>
        <a:ext cx="4442575" cy="696107"/>
      </dsp:txXfrm>
    </dsp:sp>
    <dsp:sp modelId="{07D624B5-8681-4E4C-BFE1-5D9AA1A207E0}">
      <dsp:nvSpPr>
        <dsp:cNvPr id="0" name=""/>
        <dsp:cNvSpPr/>
      </dsp:nvSpPr>
      <dsp:spPr>
        <a:xfrm>
          <a:off x="988801" y="1808532"/>
          <a:ext cx="696107" cy="696107"/>
        </a:xfrm>
        <a:prstGeom prst="ellipse">
          <a:avLst/>
        </a:prstGeom>
        <a:blipFill>
          <a:blip xmlns:r="http://schemas.openxmlformats.org/officeDocument/2006/relationships"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000" r="-4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075460-666D-4BBD-9B3C-4CF076A491BF}">
      <dsp:nvSpPr>
        <dsp:cNvPr id="0" name=""/>
        <dsp:cNvSpPr/>
      </dsp:nvSpPr>
      <dsp:spPr>
        <a:xfrm rot="10800000">
          <a:off x="1336855" y="2712433"/>
          <a:ext cx="4616602" cy="696107"/>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96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Summative Report </a:t>
          </a:r>
        </a:p>
      </dsp:txBody>
      <dsp:txXfrm rot="10800000">
        <a:off x="1510882" y="2712433"/>
        <a:ext cx="4442575" cy="696107"/>
      </dsp:txXfrm>
    </dsp:sp>
    <dsp:sp modelId="{6937F1C9-8ACF-457A-8792-1C9C6EC4D57D}">
      <dsp:nvSpPr>
        <dsp:cNvPr id="0" name=""/>
        <dsp:cNvSpPr/>
      </dsp:nvSpPr>
      <dsp:spPr>
        <a:xfrm>
          <a:off x="988801" y="2712433"/>
          <a:ext cx="696107" cy="696107"/>
        </a:xfrm>
        <a:prstGeom prst="ellipse">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0CA03-E4CD-4A1E-A887-8DF4010C0981}" type="datetimeFigureOut">
              <a:rPr lang="en-US" smtClean="0"/>
              <a:t>6/4/2018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45BDF-A6CA-4C21-AEDE-299D142D170B}" type="slidenum">
              <a:rPr lang="en-US" smtClean="0"/>
              <a:t>‹#›</a:t>
            </a:fld>
            <a:endParaRPr lang="en-US"/>
          </a:p>
        </p:txBody>
      </p:sp>
    </p:spTree>
    <p:extLst>
      <p:ext uri="{BB962C8B-B14F-4D97-AF65-F5344CB8AC3E}">
        <p14:creationId xmlns:p14="http://schemas.microsoft.com/office/powerpoint/2010/main" val="16738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Dustin</a:t>
            </a:r>
            <a:r>
              <a:rPr lang="en-US" sz="1200" b="0" i="0" kern="1200" dirty="0">
                <a:solidFill>
                  <a:schemeClr val="tx1"/>
                </a:solidFill>
                <a:effectLst/>
                <a:latin typeface="+mn-lt"/>
                <a:ea typeface="+mn-ea"/>
                <a:cs typeface="+mn-cs"/>
              </a:rPr>
              <a:t>: The Arts Advisory &amp; Action Committee or A3C is an advocacy initiative created by the Arizona Department of Education (ADE). Having numerous iterations over the years, the current A3C convening is centered on gathering arts education stakeholders together in a shared space allowing ADE to better engage with the supporting of the needs and challenges of this specialized group of educators. ADE is committed to logistically scheduling, communicating meeting times and agendas to constituents, and securing meeting locations.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To receive the most comprehensive feedback possible, ADE’s Arts Education Specialist, along with a representative from the Arizona Commission on the Arts (ACA), will tour the state and engage stakeholders within their communities as we have identified that only certain members can meet at a centrally located venue. </a:t>
            </a:r>
          </a:p>
          <a:p>
            <a:pPr rtl="0" fontAlgn="base"/>
            <a:r>
              <a:rPr lang="en-US" sz="1200" b="1" i="0" kern="1200" dirty="0">
                <a:solidFill>
                  <a:schemeClr val="tx1"/>
                </a:solidFill>
                <a:effectLst/>
                <a:latin typeface="+mn-lt"/>
                <a:ea typeface="+mn-ea"/>
                <a:cs typeface="+mn-cs"/>
              </a:rPr>
              <a:t>This work is important for the field of Arts Education. Gathering a diverse perspective of needs from across the state allows for an informed and equitable response that is reflective of each individual region</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Supporting this initiative by providing additional leadership and analysis of gathered A3C data, is a new group: “Round Table Advisory Committee” or RTAC. Consisting of Arts Education Leaders from the various Professional Arts Education Support Agencies, (representing each artistic discipline) RTAC members will meet quarterly to process and respond to the needs gathered through the A3C process.  </a:t>
            </a:r>
          </a:p>
          <a:p>
            <a:endParaRPr lang="en-US" dirty="0"/>
          </a:p>
          <a:p>
            <a:endParaRPr lang="en-US" dirty="0"/>
          </a:p>
        </p:txBody>
      </p:sp>
      <p:sp>
        <p:nvSpPr>
          <p:cNvPr id="4" name="Slide Number Placeholder 3"/>
          <p:cNvSpPr>
            <a:spLocks noGrp="1"/>
          </p:cNvSpPr>
          <p:nvPr>
            <p:ph type="sldNum" sz="quarter" idx="10"/>
          </p:nvPr>
        </p:nvSpPr>
        <p:spPr/>
        <p:txBody>
          <a:bodyPr/>
          <a:lstStyle/>
          <a:p>
            <a:fld id="{07945BDF-A6CA-4C21-AEDE-299D142D170B}" type="slidenum">
              <a:rPr lang="en-US" smtClean="0"/>
              <a:t>1</a:t>
            </a:fld>
            <a:endParaRPr lang="en-US"/>
          </a:p>
        </p:txBody>
      </p:sp>
    </p:spTree>
    <p:extLst>
      <p:ext uri="{BB962C8B-B14F-4D97-AF65-F5344CB8AC3E}">
        <p14:creationId xmlns:p14="http://schemas.microsoft.com/office/powerpoint/2010/main" val="209909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10"/>
          </p:nvPr>
        </p:nvSpPr>
        <p:spPr/>
        <p:txBody>
          <a:bodyPr/>
          <a:lstStyle/>
          <a:p>
            <a:fld id="{07945BDF-A6CA-4C21-AEDE-299D142D170B}" type="slidenum">
              <a:rPr lang="en-US" smtClean="0"/>
              <a:t>10</a:t>
            </a:fld>
            <a:endParaRPr lang="en-US"/>
          </a:p>
        </p:txBody>
      </p:sp>
    </p:spTree>
    <p:extLst>
      <p:ext uri="{BB962C8B-B14F-4D97-AF65-F5344CB8AC3E}">
        <p14:creationId xmlns:p14="http://schemas.microsoft.com/office/powerpoint/2010/main" val="79853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a:t>
            </a:r>
            <a:r>
              <a:rPr lang="en-US" dirty="0"/>
              <a:t>Introductions…. </a:t>
            </a:r>
          </a:p>
          <a:p>
            <a:endParaRPr lang="en-US" dirty="0"/>
          </a:p>
        </p:txBody>
      </p:sp>
      <p:sp>
        <p:nvSpPr>
          <p:cNvPr id="4" name="Slide Number Placeholder 3"/>
          <p:cNvSpPr>
            <a:spLocks noGrp="1"/>
          </p:cNvSpPr>
          <p:nvPr>
            <p:ph type="sldNum" sz="quarter" idx="10"/>
          </p:nvPr>
        </p:nvSpPr>
        <p:spPr/>
        <p:txBody>
          <a:bodyPr/>
          <a:lstStyle/>
          <a:p>
            <a:fld id="{07945BDF-A6CA-4C21-AEDE-299D142D170B}" type="slidenum">
              <a:rPr lang="en-US" smtClean="0"/>
              <a:t>2</a:t>
            </a:fld>
            <a:endParaRPr lang="en-US"/>
          </a:p>
        </p:txBody>
      </p:sp>
    </p:spTree>
    <p:extLst>
      <p:ext uri="{BB962C8B-B14F-4D97-AF65-F5344CB8AC3E}">
        <p14:creationId xmlns:p14="http://schemas.microsoft.com/office/powerpoint/2010/main" val="302853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Dustin</a:t>
            </a:r>
            <a:r>
              <a:rPr lang="en-US" dirty="0"/>
              <a:t>: What Arts Education Challenges are present in your community? </a:t>
            </a:r>
          </a:p>
          <a:p>
            <a:endParaRPr lang="en-US" dirty="0"/>
          </a:p>
          <a:p>
            <a:r>
              <a:rPr lang="en-US" dirty="0"/>
              <a:t>We began this work with an initial meeting in our Central Region in August. There, we asked participants to collectively explore challenges that relate to their work in and around Arts Education. The results of this initial meeting encouraged us to ask similar questions across the state. </a:t>
            </a:r>
          </a:p>
          <a:p>
            <a:endParaRPr lang="en-US" dirty="0"/>
          </a:p>
          <a:p>
            <a:r>
              <a:rPr lang="en-US" b="1" dirty="0"/>
              <a:t>Anastasia</a:t>
            </a:r>
            <a:r>
              <a:rPr lang="en-US" dirty="0"/>
              <a:t>: Who’s doing the work?</a:t>
            </a:r>
          </a:p>
          <a:p>
            <a:endParaRPr lang="en-US" dirty="0"/>
          </a:p>
          <a:p>
            <a:r>
              <a:rPr lang="en-US" dirty="0"/>
              <a:t>This past winter, we visited 7 communities: Flagstaff, Prescott, Yuma, Tucson, Globe, Coolidge, and Scottsdale. These communities were selected in order to offer a geographically dispersed perspective in our efforts to better understand what challenges existed for arts education throughout the state. In addition to this, we wanted to ensure that the perspectives from a spectrum of the individuals and stakeholders who make arts education happen in these communities was also offered. After visiting Flagstaff and Prescott, we realized that a more intentional call needed to be placed to welcome a spectrum of voices at these convenings. In this updated call, we encouraged students, teachers, teaching artists, community arts workers, administrators, parents, and policymakers to attend. We wanted to hear their insights, questions, and concerns in order to more fully comprehend the challenges to arts education for their community, but also allow us to learn more about the opportunities that may already exist within these communities related to arts education.</a:t>
            </a:r>
          </a:p>
        </p:txBody>
      </p:sp>
      <p:sp>
        <p:nvSpPr>
          <p:cNvPr id="4" name="Slide Number Placeholder 3"/>
          <p:cNvSpPr>
            <a:spLocks noGrp="1"/>
          </p:cNvSpPr>
          <p:nvPr>
            <p:ph type="sldNum" sz="quarter" idx="10"/>
          </p:nvPr>
        </p:nvSpPr>
        <p:spPr/>
        <p:txBody>
          <a:bodyPr/>
          <a:lstStyle/>
          <a:p>
            <a:fld id="{07945BDF-A6CA-4C21-AEDE-299D142D170B}" type="slidenum">
              <a:rPr lang="en-US" smtClean="0"/>
              <a:t>3</a:t>
            </a:fld>
            <a:endParaRPr lang="en-US"/>
          </a:p>
        </p:txBody>
      </p:sp>
    </p:spTree>
    <p:extLst>
      <p:ext uri="{BB962C8B-B14F-4D97-AF65-F5344CB8AC3E}">
        <p14:creationId xmlns:p14="http://schemas.microsoft.com/office/powerpoint/2010/main" val="33800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Dustin</a:t>
            </a:r>
            <a:r>
              <a:rPr lang="en-US" dirty="0"/>
              <a:t>:</a:t>
            </a:r>
          </a:p>
          <a:p>
            <a:endParaRPr lang="en-US" dirty="0"/>
          </a:p>
          <a:p>
            <a:r>
              <a:rPr lang="en-US" dirty="0"/>
              <a:t>Also during our first meetings, we spent a portion of time discussing Education Policy updates with ESSA including the new funding source Title IV-A or the Student Support &amp; Academic Enrichment Grants. Since this time, Title IV-A has been increased from a national allocation of $400 million to $1.1 Billion. While still not the full appropriation, this increase should be celebrated as it serves as the single largest increase for well-rounded and Arts Education in a VERY long time. In response to this increase, the importance well-rounded education programs are for our students, ADE has created a new Title IV-A Program Area which will consist of an interdisciplinary team of content experts representing the various aspects of Title IV-A approved activities. I am VERY excited to share that I have been selected to lead this team as ADE’s Director of Arts Education &amp; Title IV-A. </a:t>
            </a:r>
          </a:p>
        </p:txBody>
      </p:sp>
      <p:sp>
        <p:nvSpPr>
          <p:cNvPr id="4" name="Slide Number Placeholder 3"/>
          <p:cNvSpPr>
            <a:spLocks noGrp="1"/>
          </p:cNvSpPr>
          <p:nvPr>
            <p:ph type="sldNum" sz="quarter" idx="10"/>
          </p:nvPr>
        </p:nvSpPr>
        <p:spPr/>
        <p:txBody>
          <a:bodyPr/>
          <a:lstStyle/>
          <a:p>
            <a:fld id="{07945BDF-A6CA-4C21-AEDE-299D142D170B}" type="slidenum">
              <a:rPr lang="en-US" smtClean="0"/>
              <a:t>4</a:t>
            </a:fld>
            <a:endParaRPr lang="en-US"/>
          </a:p>
        </p:txBody>
      </p:sp>
    </p:spTree>
    <p:extLst>
      <p:ext uri="{BB962C8B-B14F-4D97-AF65-F5344CB8AC3E}">
        <p14:creationId xmlns:p14="http://schemas.microsoft.com/office/powerpoint/2010/main" val="37133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Anastasia: </a:t>
            </a:r>
            <a:r>
              <a:rPr lang="en-US" b="0" dirty="0"/>
              <a:t>We found early on in the planning for the first tour that there were three sectors we needed to pay particular attention to: School, Community, and Governmental. In addition to learning more about the general challenges each community experienced as it related to arts education, we wanted to ensure that these convenings be a time where participants could collectively brainstorm the specific needs required in each of these three sectors.</a:t>
            </a:r>
          </a:p>
          <a:p>
            <a:endParaRPr lang="en-US" b="0" dirty="0"/>
          </a:p>
          <a:p>
            <a:r>
              <a:rPr lang="en-US" b="0" dirty="0"/>
              <a:t>To do this, </a:t>
            </a:r>
            <a:r>
              <a:rPr lang="en-US" sz="1200" b="0"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articipants were asked to rotate between each of these three sectors, identifying arts education needs within each sector. Participants were then asked to identify the top needs within each sector. The information we collected through this exercise informed the content for our follow up spring tour which I will speak about in more detail later on in this webinar.</a:t>
            </a:r>
          </a:p>
          <a:p>
            <a:endParaRPr lang="en-US" sz="1200" b="1" kern="1200" dirty="0">
              <a:solidFill>
                <a:schemeClr val="tx1"/>
              </a:solidFill>
              <a:effectLst/>
              <a:latin typeface="+mn-lt"/>
              <a:ea typeface="+mn-ea"/>
              <a:cs typeface="+mn-cs"/>
            </a:endParaRPr>
          </a:p>
          <a:p>
            <a:r>
              <a:rPr lang="en-US" b="0" dirty="0"/>
              <a:t>The other driving purpose for this exercise was to inspire arts education stakeholders to be better equipped to self-advocate for themselves and their students as well as to see how these sectors are interconnected. Through this exercise we wanted to show the importance that advocacy efforts span all three of these sectors.</a:t>
            </a:r>
            <a:endParaRPr lang="en-US" dirty="0"/>
          </a:p>
        </p:txBody>
      </p:sp>
      <p:sp>
        <p:nvSpPr>
          <p:cNvPr id="4" name="Slide Number Placeholder 3"/>
          <p:cNvSpPr>
            <a:spLocks noGrp="1"/>
          </p:cNvSpPr>
          <p:nvPr>
            <p:ph type="sldNum" sz="quarter" idx="10"/>
          </p:nvPr>
        </p:nvSpPr>
        <p:spPr/>
        <p:txBody>
          <a:bodyPr/>
          <a:lstStyle/>
          <a:p>
            <a:fld id="{07945BDF-A6CA-4C21-AEDE-299D142D170B}" type="slidenum">
              <a:rPr lang="en-US" smtClean="0"/>
              <a:t>5</a:t>
            </a:fld>
            <a:endParaRPr lang="en-US"/>
          </a:p>
        </p:txBody>
      </p:sp>
    </p:spTree>
    <p:extLst>
      <p:ext uri="{BB962C8B-B14F-4D97-AF65-F5344CB8AC3E}">
        <p14:creationId xmlns:p14="http://schemas.microsoft.com/office/powerpoint/2010/main" val="3821530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Elisa: </a:t>
            </a:r>
            <a:r>
              <a:rPr lang="en-US" sz="1200" b="0" i="0" u="none" strike="noStrike" kern="1200" dirty="0">
                <a:solidFill>
                  <a:schemeClr val="tx1"/>
                </a:solidFill>
                <a:effectLst/>
                <a:latin typeface="+mn-lt"/>
                <a:ea typeface="+mn-ea"/>
                <a:cs typeface="+mn-cs"/>
              </a:rPr>
              <a:t>This spring, we continued our conversations about arts education in Arizona schools. We visited ten communities including Yuma, Flagstaff, Prescott, South Tucson, Tucson, Peoria, Gilbert, Globe, Coolidge and Phoenix. We engaged with students, teachers, teaching artists, administrators, parents and policy makers and learned about the challenges and opportunities they see for arts education in their community’s schools.</a:t>
            </a:r>
            <a:endParaRPr lang="en-US" dirty="0"/>
          </a:p>
          <a:p>
            <a:endParaRPr lang="en-US" dirty="0"/>
          </a:p>
        </p:txBody>
      </p:sp>
      <p:sp>
        <p:nvSpPr>
          <p:cNvPr id="4" name="Slide Number Placeholder 3"/>
          <p:cNvSpPr>
            <a:spLocks noGrp="1"/>
          </p:cNvSpPr>
          <p:nvPr>
            <p:ph type="sldNum" sz="quarter" idx="10"/>
          </p:nvPr>
        </p:nvSpPr>
        <p:spPr/>
        <p:txBody>
          <a:bodyPr/>
          <a:lstStyle/>
          <a:p>
            <a:fld id="{07945BDF-A6CA-4C21-AEDE-299D142D170B}" type="slidenum">
              <a:rPr lang="en-US" smtClean="0"/>
              <a:t>6</a:t>
            </a:fld>
            <a:endParaRPr lang="en-US"/>
          </a:p>
        </p:txBody>
      </p:sp>
    </p:spTree>
    <p:extLst>
      <p:ext uri="{BB962C8B-B14F-4D97-AF65-F5344CB8AC3E}">
        <p14:creationId xmlns:p14="http://schemas.microsoft.com/office/powerpoint/2010/main" val="417465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u="none" dirty="0"/>
              <a:t>Anastasia:  </a:t>
            </a:r>
            <a:r>
              <a:rPr lang="en-US" sz="1200" b="0" i="0" u="none" strike="noStrike" kern="1200" dirty="0">
                <a:solidFill>
                  <a:schemeClr val="tx1"/>
                </a:solidFill>
                <a:effectLst/>
                <a:latin typeface="+mn-lt"/>
                <a:ea typeface="+mn-ea"/>
                <a:cs typeface="+mn-cs"/>
              </a:rPr>
              <a:t>As mentioned earlier, this tour was a follow-up to the one that we conducted last winter. At the winter convenings, we asked participants to write down and provide what they saw as challenges and needs for the field of arts education within the three main sectors of the arts educational landscape (school, community, and political- or policy). We then took this feedback that was provided and synthesized these challenges into three region specific questions that were presented to these same communities in our return visit. Participants during our return visit were asked to vote on which of the three questions they wanted to speak to and from there we participated in guided discussion that would lead to specific action steps around the question we were discussing. Interestingly enough, we found many of the communities we visited wanting to discuss and focus on three questions in particular:</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 can we develop an understanding and value of arts education from decision makers (Policy Makers, Governing Board, District Administrators, Site Administrator, etc.)?”</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 can we work to increase access to arts programming geographically, across socio-economic levels, for all abilities and communities?”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 do we close the gap between policy and practice in arts education? </a:t>
            </a:r>
            <a:endParaRPr lang="en-US" b="0" dirty="0">
              <a:effectLst/>
            </a:endParaRPr>
          </a:p>
          <a:p>
            <a:br>
              <a:rPr lang="en-US" dirty="0"/>
            </a:br>
            <a:endParaRPr lang="en-US" b="1" u="sng" dirty="0"/>
          </a:p>
        </p:txBody>
      </p:sp>
      <p:sp>
        <p:nvSpPr>
          <p:cNvPr id="4" name="Slide Number Placeholder 3"/>
          <p:cNvSpPr>
            <a:spLocks noGrp="1"/>
          </p:cNvSpPr>
          <p:nvPr>
            <p:ph type="sldNum" sz="quarter" idx="10"/>
          </p:nvPr>
        </p:nvSpPr>
        <p:spPr/>
        <p:txBody>
          <a:bodyPr/>
          <a:lstStyle/>
          <a:p>
            <a:fld id="{07945BDF-A6CA-4C21-AEDE-299D142D170B}" type="slidenum">
              <a:rPr lang="en-US" smtClean="0"/>
              <a:t>7</a:t>
            </a:fld>
            <a:endParaRPr lang="en-US"/>
          </a:p>
        </p:txBody>
      </p:sp>
    </p:spTree>
    <p:extLst>
      <p:ext uri="{BB962C8B-B14F-4D97-AF65-F5344CB8AC3E}">
        <p14:creationId xmlns:p14="http://schemas.microsoft.com/office/powerpoint/2010/main" val="396972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none" dirty="0"/>
              <a:t>Elisa: </a:t>
            </a:r>
            <a:r>
              <a:rPr lang="en-US" b="0" i="0" u="none" dirty="0"/>
              <a:t>At the end of convening we asked the participants to create Action Steps. These were attainable steps that they could take to advocate for arts education in their communities. </a:t>
            </a:r>
            <a:r>
              <a:rPr lang="en-US" sz="1200" b="0" i="0" u="none" strike="noStrike" kern="1200" dirty="0">
                <a:solidFill>
                  <a:schemeClr val="tx1"/>
                </a:solidFill>
                <a:effectLst/>
                <a:latin typeface="+mn-lt"/>
                <a:ea typeface="+mn-ea"/>
                <a:cs typeface="+mn-cs"/>
              </a:rPr>
              <a:t>Some solutions and strategies that were discussed during our group meetings have spanned from developing a pan arts discipline community grown coalition, to establishing youth arts councils, to seeing a need for more parent engagement within the arts and arts education specific events.</a:t>
            </a:r>
            <a:endParaRPr lang="en-US" b="0" dirty="0">
              <a:effectLst/>
            </a:endParaRPr>
          </a:p>
          <a:p>
            <a:br>
              <a:rPr lang="en-US" dirty="0"/>
            </a:br>
            <a:endParaRPr lang="en-US" b="1" i="0" u="sng" dirty="0"/>
          </a:p>
        </p:txBody>
      </p:sp>
      <p:sp>
        <p:nvSpPr>
          <p:cNvPr id="4" name="Slide Number Placeholder 3"/>
          <p:cNvSpPr>
            <a:spLocks noGrp="1"/>
          </p:cNvSpPr>
          <p:nvPr>
            <p:ph type="sldNum" sz="quarter" idx="10"/>
          </p:nvPr>
        </p:nvSpPr>
        <p:spPr/>
        <p:txBody>
          <a:bodyPr/>
          <a:lstStyle/>
          <a:p>
            <a:fld id="{07945BDF-A6CA-4C21-AEDE-299D142D170B}" type="slidenum">
              <a:rPr lang="en-US" smtClean="0"/>
              <a:t>8</a:t>
            </a:fld>
            <a:endParaRPr lang="en-US"/>
          </a:p>
        </p:txBody>
      </p:sp>
    </p:spTree>
    <p:extLst>
      <p:ext uri="{BB962C8B-B14F-4D97-AF65-F5344CB8AC3E}">
        <p14:creationId xmlns:p14="http://schemas.microsoft.com/office/powerpoint/2010/main" val="210362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Dustin</a:t>
            </a:r>
            <a:r>
              <a:rPr lang="en-US" dirty="0"/>
              <a:t>: Discuss Vlog and Summative Report.</a:t>
            </a:r>
          </a:p>
          <a:p>
            <a:r>
              <a:rPr lang="en-US" b="1" dirty="0"/>
              <a:t>Anastasia: </a:t>
            </a:r>
            <a:r>
              <a:rPr lang="en-US" dirty="0" err="1"/>
              <a:t>Listerv</a:t>
            </a:r>
            <a:endParaRPr lang="en-US" dirty="0"/>
          </a:p>
          <a:p>
            <a:r>
              <a:rPr lang="en-US" b="1" dirty="0"/>
              <a:t>Elisa: </a:t>
            </a:r>
            <a:r>
              <a:rPr lang="en-US" dirty="0"/>
              <a:t>Infographic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Dustin</a:t>
            </a:r>
            <a:r>
              <a:rPr lang="en-US" dirty="0"/>
              <a:t>: Discuss Vlog and Summative Report.</a:t>
            </a:r>
          </a:p>
          <a:p>
            <a:endParaRPr lang="en-US" dirty="0"/>
          </a:p>
          <a:p>
            <a:r>
              <a:rPr lang="en-US" dirty="0"/>
              <a:t>As a team, we also created Action Steps. Our Action Steps are based on the ideas that were shared in all of the A3C conversations. </a:t>
            </a:r>
          </a:p>
          <a:p>
            <a:endParaRPr lang="en-US" dirty="0"/>
          </a:p>
          <a:p>
            <a:r>
              <a:rPr lang="en-US" dirty="0" err="1"/>
              <a:t>Listsev</a:t>
            </a:r>
            <a:r>
              <a:rPr lang="en-US" dirty="0"/>
              <a:t> – Many participants we heard from said they wanted to keep the conversation going somehow. To do this, we will be developing a </a:t>
            </a:r>
            <a:r>
              <a:rPr lang="en-US" dirty="0" err="1"/>
              <a:t>listerv</a:t>
            </a:r>
            <a:r>
              <a:rPr lang="en-US" dirty="0"/>
              <a:t> comprising of those who attended the A3C convenings as well as an ongoing rotation for new members. The purpose of this </a:t>
            </a:r>
            <a:r>
              <a:rPr lang="en-US" dirty="0" err="1"/>
              <a:t>listerv</a:t>
            </a:r>
            <a:r>
              <a:rPr lang="en-US" dirty="0"/>
              <a:t> will be to offer a platform where communities throughout the state can come together and share questions, concerns, and successes related to their work in arts education. In addition to this, we see this </a:t>
            </a:r>
            <a:r>
              <a:rPr lang="en-US" dirty="0" err="1"/>
              <a:t>listerv</a:t>
            </a:r>
            <a:r>
              <a:rPr lang="en-US" dirty="0"/>
              <a:t> as an opportunity for our agencies to share out relevant and current information about arts education. Participation in this </a:t>
            </a:r>
            <a:r>
              <a:rPr lang="en-US" dirty="0" err="1"/>
              <a:t>listerv</a:t>
            </a:r>
            <a:r>
              <a:rPr lang="en-US" dirty="0"/>
              <a:t> will be completely voluntary and members can unsubscribe at any time.</a:t>
            </a:r>
          </a:p>
          <a:p>
            <a:endParaRPr lang="en-US" dirty="0"/>
          </a:p>
          <a:p>
            <a:r>
              <a:rPr lang="en-US" dirty="0"/>
              <a:t>Vlog- In an attempt to reach as many A3C Participants and communities as possible, we are committed to hosting a monthly vlog that will share updated Arts Education updates, calls to action, tips and tricks, and serve as a regular digital check in.  </a:t>
            </a:r>
          </a:p>
          <a:p>
            <a:endParaRPr lang="en-US" dirty="0"/>
          </a:p>
          <a:p>
            <a:r>
              <a:rPr lang="en-US" dirty="0"/>
              <a:t>Infographic – We heard from many participants that clear data and information to present to decision makers would be a helpful tool. Using updated information for the Arts Education Data Project for the 2015/16 School Year, we will be creating an infographic for teachers, parents and students to use in conversations with principals, district administrators and decision makers. </a:t>
            </a:r>
          </a:p>
          <a:p>
            <a:endParaRPr lang="en-US" dirty="0"/>
          </a:p>
          <a:p>
            <a:r>
              <a:rPr lang="en-US" dirty="0"/>
              <a:t>Report- Located on the A3C Portal, you can find our Summative Report of this year’s convenings. A mixture of qualitative and quantitative data, the report is intended to paint the picture of Arts Education throughout the state of Arizona, directly from the community who works within the field each day. Highlights from the report include: a one-page summery of findings, detailed project overview, a snapshot of community identified needs, and a thematic representation of advocacy points to consider. We also share state level action steps and the entire document has been vetted and approved by our Round Table Advisory Committee on Arts Education. </a:t>
            </a:r>
          </a:p>
          <a:p>
            <a:endParaRPr lang="en-US" dirty="0"/>
          </a:p>
          <a:p>
            <a:r>
              <a:rPr lang="en-US" dirty="0"/>
              <a:t>The report by the numbers include: </a:t>
            </a:r>
          </a:p>
          <a:p>
            <a:pPr marL="171450" indent="-171450">
              <a:buFont typeface="Arial" panose="020B0604020202020204" pitchFamily="34" charset="0"/>
              <a:buChar char="•"/>
            </a:pPr>
            <a:r>
              <a:rPr lang="en-US" dirty="0"/>
              <a:t>18 Regional and in-person convenings </a:t>
            </a:r>
          </a:p>
          <a:p>
            <a:pPr marL="171450" indent="-171450">
              <a:buFont typeface="Arial" panose="020B0604020202020204" pitchFamily="34" charset="0"/>
              <a:buChar char="•"/>
            </a:pPr>
            <a:r>
              <a:rPr lang="en-US" dirty="0"/>
              <a:t>276 participants from across the state </a:t>
            </a:r>
          </a:p>
          <a:p>
            <a:pPr marL="171450" indent="-171450">
              <a:buFont typeface="Arial" panose="020B0604020202020204" pitchFamily="34" charset="0"/>
              <a:buChar char="•"/>
            </a:pPr>
            <a:r>
              <a:rPr lang="en-US" dirty="0"/>
              <a:t>Several communicated Action Steps by community members </a:t>
            </a:r>
          </a:p>
          <a:p>
            <a:pPr marL="171450" indent="-171450">
              <a:buFont typeface="Arial" panose="020B0604020202020204" pitchFamily="34" charset="0"/>
              <a:buChar char="•"/>
            </a:pPr>
            <a:r>
              <a:rPr lang="en-US" dirty="0"/>
              <a:t>And a commitment from both state agencies to continue A3C partnership work into next year.   </a:t>
            </a:r>
          </a:p>
        </p:txBody>
      </p:sp>
      <p:sp>
        <p:nvSpPr>
          <p:cNvPr id="4" name="Slide Number Placeholder 3"/>
          <p:cNvSpPr>
            <a:spLocks noGrp="1"/>
          </p:cNvSpPr>
          <p:nvPr>
            <p:ph type="sldNum" sz="quarter" idx="10"/>
          </p:nvPr>
        </p:nvSpPr>
        <p:spPr/>
        <p:txBody>
          <a:bodyPr/>
          <a:lstStyle/>
          <a:p>
            <a:fld id="{07945BDF-A6CA-4C21-AEDE-299D142D170B}" type="slidenum">
              <a:rPr lang="en-US" smtClean="0"/>
              <a:t>9</a:t>
            </a:fld>
            <a:endParaRPr lang="en-US"/>
          </a:p>
        </p:txBody>
      </p:sp>
    </p:spTree>
    <p:extLst>
      <p:ext uri="{BB962C8B-B14F-4D97-AF65-F5344CB8AC3E}">
        <p14:creationId xmlns:p14="http://schemas.microsoft.com/office/powerpoint/2010/main" val="131436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236E-C55A-4819-BFCC-7A09D7465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7B25F-395F-4DBF-86CA-54D10B118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081258-BCBC-4CD3-B9F1-B210598BEDBC}"/>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F945B981-42ED-4B23-B298-B120B190C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F189F-1CFB-475D-9365-0506EF34EC2C}"/>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188309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84D4-90ED-4C7C-99AD-048F5CF62F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3ADDF8-0D96-4E40-A3A9-A62E0BB121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B4BAD-4D56-4C8D-B0BB-D7805200EFE8}"/>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2FC79C22-B69B-45C9-9C59-D8882E13D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6EA31-F2A5-4C8C-A03B-51B10DB908B4}"/>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39191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D71594-F75F-4219-9A2A-123352742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CA5A51-50F1-4425-9DBE-3C11A7F930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FBE23-E788-4F33-B833-A22D0582B5D1}"/>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9BE1DD2A-C981-422F-8A45-147D5F825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1D739-BB7C-4D2A-95BD-53A29C81CE12}"/>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157282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8E4D-4359-43EC-92E6-36F6F6227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A3B5C-15EC-4A8B-93B7-E54FB8E533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43240-D527-4D87-AB1C-98CD707542D0}"/>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FE82D6D9-CE83-44E5-9D29-1F14C4795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E830-70EF-4F56-AFD4-271CDCC70709}"/>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2521226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8CBB-A519-4584-8F5B-A1B93908D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3BF35-E0FD-4015-8EB6-91E605CEA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576EC5-5381-4CCF-80FA-799EE1E14B21}"/>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4F72DDCA-DA83-48CF-A074-A453782E1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106F9-818F-41C3-9CED-793EC9340467}"/>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428329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8D4E-5A89-4D3D-B883-30391E067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520EC-69A2-4292-A1EB-56BAEC0F2C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1463AA-4C0D-4BF6-A247-F192515601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B3D9F-E10E-4B4C-94F8-69EE38DE7359}"/>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6" name="Footer Placeholder 5">
            <a:extLst>
              <a:ext uri="{FF2B5EF4-FFF2-40B4-BE49-F238E27FC236}">
                <a16:creationId xmlns:a16="http://schemas.microsoft.com/office/drawing/2014/main" id="{0424F704-D29B-4CBB-9EB2-450609C49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46383-E4D3-480E-87F3-5506AF59B646}"/>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62575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A91F-FCA8-4F23-A3CD-E22212537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7F51C1-89D2-4023-9C60-091DC8AC84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0EA8E4-2DA9-44EA-9C65-4578A14533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5334ED-B00F-4BCB-9B42-E8BFB2313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B6E367-E77D-4DA2-A158-8E243195FF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C3E1E-9D02-403F-A971-4DE810319FF0}"/>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8" name="Footer Placeholder 7">
            <a:extLst>
              <a:ext uri="{FF2B5EF4-FFF2-40B4-BE49-F238E27FC236}">
                <a16:creationId xmlns:a16="http://schemas.microsoft.com/office/drawing/2014/main" id="{3FFB9126-77CF-432C-9027-5B4649030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558B37-18A8-4717-8B31-4006ECF93E77}"/>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128188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32D7-1BC3-49B6-BD9B-F29D391A68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82AF1-131C-4E90-B769-1A5CDD2A4AD5}"/>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4" name="Footer Placeholder 3">
            <a:extLst>
              <a:ext uri="{FF2B5EF4-FFF2-40B4-BE49-F238E27FC236}">
                <a16:creationId xmlns:a16="http://schemas.microsoft.com/office/drawing/2014/main" id="{ABD40BB6-DFBF-483E-9FC3-2E5C0A4FD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79FE9-3F3B-4C9C-8D98-0657593626D7}"/>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201768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76FA6-FB82-473F-AEB1-19771E7834B0}"/>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3" name="Footer Placeholder 2">
            <a:extLst>
              <a:ext uri="{FF2B5EF4-FFF2-40B4-BE49-F238E27FC236}">
                <a16:creationId xmlns:a16="http://schemas.microsoft.com/office/drawing/2014/main" id="{6C90A8C9-14A2-4C15-B5C9-EC6289A5B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8AF5ED-BBB3-41DA-A7B6-895C2C9493F4}"/>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319724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0C0D-5ABF-4C04-9AC1-ED7153A4A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10AED-31A4-4F98-8A6A-3906D0B4A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4434C1-E4C4-4975-9A14-0B8CA581E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653A5-13C0-4B6B-891A-ED873F16570B}"/>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6" name="Footer Placeholder 5">
            <a:extLst>
              <a:ext uri="{FF2B5EF4-FFF2-40B4-BE49-F238E27FC236}">
                <a16:creationId xmlns:a16="http://schemas.microsoft.com/office/drawing/2014/main" id="{D93C7BE5-C838-422A-A38E-52C7C091D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84A89-9423-4E18-A4BA-EBF9004198B4}"/>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25411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43F99-8D5E-4F17-A6F9-DFB6C2E09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4079E-3539-46B2-A032-E20B172D6D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9C39DA-CCDA-4801-A1C9-C624074AA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0680B6-EA55-45B4-9175-9DDC6D57B2D3}"/>
              </a:ext>
            </a:extLst>
          </p:cNvPr>
          <p:cNvSpPr>
            <a:spLocks noGrp="1"/>
          </p:cNvSpPr>
          <p:nvPr>
            <p:ph type="dt" sz="half" idx="10"/>
          </p:nvPr>
        </p:nvSpPr>
        <p:spPr/>
        <p:txBody>
          <a:bodyPr/>
          <a:lstStyle/>
          <a:p>
            <a:fld id="{B34797AD-F624-429B-9B43-DFA59B784E1C}" type="datetimeFigureOut">
              <a:rPr lang="en-US" smtClean="0"/>
              <a:t>6/4/2018</a:t>
            </a:fld>
            <a:endParaRPr lang="en-US"/>
          </a:p>
        </p:txBody>
      </p:sp>
      <p:sp>
        <p:nvSpPr>
          <p:cNvPr id="6" name="Footer Placeholder 5">
            <a:extLst>
              <a:ext uri="{FF2B5EF4-FFF2-40B4-BE49-F238E27FC236}">
                <a16:creationId xmlns:a16="http://schemas.microsoft.com/office/drawing/2014/main" id="{1B3F49FB-7544-41E0-B13C-4C3258A1D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C9909-626E-4119-8850-306E340CA286}"/>
              </a:ext>
            </a:extLst>
          </p:cNvPr>
          <p:cNvSpPr>
            <a:spLocks noGrp="1"/>
          </p:cNvSpPr>
          <p:nvPr>
            <p:ph type="sldNum" sz="quarter" idx="12"/>
          </p:nvPr>
        </p:nvSpPr>
        <p:spPr/>
        <p:txBody>
          <a:bodyPr/>
          <a:lstStyle/>
          <a:p>
            <a:fld id="{31188258-0121-440F-B7F7-4F74FDC40DAD}" type="slidenum">
              <a:rPr lang="en-US" smtClean="0"/>
              <a:t>‹#›</a:t>
            </a:fld>
            <a:endParaRPr lang="en-US"/>
          </a:p>
        </p:txBody>
      </p:sp>
    </p:spTree>
    <p:extLst>
      <p:ext uri="{BB962C8B-B14F-4D97-AF65-F5344CB8AC3E}">
        <p14:creationId xmlns:p14="http://schemas.microsoft.com/office/powerpoint/2010/main" val="280600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3AE3A-0A57-440C-93BB-63D1B9CFD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384DF-32DF-4B8B-BAE4-DC7647678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B973A-61C3-4F13-9E0D-7D632AAE02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797AD-F624-429B-9B43-DFA59B784E1C}" type="datetimeFigureOut">
              <a:rPr lang="en-US" smtClean="0"/>
              <a:t>6/4/2018</a:t>
            </a:fld>
            <a:endParaRPr lang="en-US"/>
          </a:p>
        </p:txBody>
      </p:sp>
      <p:sp>
        <p:nvSpPr>
          <p:cNvPr id="5" name="Footer Placeholder 4">
            <a:extLst>
              <a:ext uri="{FF2B5EF4-FFF2-40B4-BE49-F238E27FC236}">
                <a16:creationId xmlns:a16="http://schemas.microsoft.com/office/drawing/2014/main" id="{5F74AB51-73BC-4514-BFD6-D303E139F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8CF661-5C41-4480-B09E-3AAB41907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88258-0121-440F-B7F7-4F74FDC40DAD}" type="slidenum">
              <a:rPr lang="en-US" smtClean="0"/>
              <a:t>‹#›</a:t>
            </a:fld>
            <a:endParaRPr lang="en-US"/>
          </a:p>
        </p:txBody>
      </p:sp>
    </p:spTree>
    <p:extLst>
      <p:ext uri="{BB962C8B-B14F-4D97-AF65-F5344CB8AC3E}">
        <p14:creationId xmlns:p14="http://schemas.microsoft.com/office/powerpoint/2010/main" val="3633284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7.xml"/><Relationship Id="rId7" Type="http://schemas.openxmlformats.org/officeDocument/2006/relationships/image" Target="../media/image23.JP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png"/><Relationship Id="rId10" Type="http://schemas.openxmlformats.org/officeDocument/2006/relationships/image" Target="../media/image26.jpeg"/><Relationship Id="rId4" Type="http://schemas.openxmlformats.org/officeDocument/2006/relationships/notesSlide" Target="../notesSlides/notesSlide10.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gif"/><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gif"/><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diagramLayout" Target="../diagrams/layout3.xml"/><Relationship Id="rId12"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3.xml"/><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diagramDrawing" Target="../diagrams/drawing3.xml"/><Relationship Id="rId4" Type="http://schemas.openxmlformats.org/officeDocument/2006/relationships/notesSlide" Target="../notesSlides/notesSlide9.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 y="281505"/>
            <a:ext cx="5134706" cy="30431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0" y="708825"/>
            <a:ext cx="12020894" cy="5879352"/>
            <a:chOff x="0" y="708825"/>
            <a:chExt cx="12020894" cy="5879352"/>
          </a:xfrm>
        </p:grpSpPr>
        <p:sp>
          <p:nvSpPr>
            <p:cNvPr id="32" name="Rectangle 31">
              <a:extLst>
                <a:ext uri="{FF2B5EF4-FFF2-40B4-BE49-F238E27FC236}">
                  <a16:creationId xmlns:a16="http://schemas.microsoft.com/office/drawing/2014/main" id="{0CD3F084-63C8-4E83-A3B3-1141F7BEF19D}"/>
                </a:ext>
              </a:extLst>
            </p:cNvPr>
            <p:cNvSpPr/>
            <p:nvPr/>
          </p:nvSpPr>
          <p:spPr>
            <a:xfrm flipV="1">
              <a:off x="0" y="708825"/>
              <a:ext cx="5134705" cy="8769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B7D6233D-2A85-4E02-9313-FD50AC7092D2}"/>
              </a:ext>
            </a:extLst>
          </p:cNvPr>
          <p:cNvPicPr>
            <a:picLocks noChangeAspect="1"/>
          </p:cNvPicPr>
          <p:nvPr/>
        </p:nvPicPr>
        <p:blipFill>
          <a:blip r:embed="rId5"/>
          <a:stretch>
            <a:fillRect/>
          </a:stretch>
        </p:blipFill>
        <p:spPr>
          <a:xfrm>
            <a:off x="0" y="1019632"/>
            <a:ext cx="12192000" cy="5357845"/>
          </a:xfrm>
          <a:prstGeom prst="rect">
            <a:avLst/>
          </a:prstGeom>
        </p:spPr>
      </p:pic>
      <p:pic>
        <p:nvPicPr>
          <p:cNvPr id="10" name="Picture 9">
            <a:extLst>
              <a:ext uri="{FF2B5EF4-FFF2-40B4-BE49-F238E27FC236}">
                <a16:creationId xmlns:a16="http://schemas.microsoft.com/office/drawing/2014/main" id="{C0507AF1-357B-471F-84FF-12C4BC5592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154" y="60084"/>
            <a:ext cx="1421691" cy="1137351"/>
          </a:xfrm>
          <a:prstGeom prst="rect">
            <a:avLst/>
          </a:prstGeom>
        </p:spPr>
      </p:pic>
      <p:sp>
        <p:nvSpPr>
          <p:cNvPr id="11" name="Rectangle 10">
            <a:extLst>
              <a:ext uri="{FF2B5EF4-FFF2-40B4-BE49-F238E27FC236}">
                <a16:creationId xmlns:a16="http://schemas.microsoft.com/office/drawing/2014/main" id="{780356EE-198A-41AB-BD9A-0CB41B0C2425}"/>
              </a:ext>
            </a:extLst>
          </p:cNvPr>
          <p:cNvSpPr/>
          <p:nvPr/>
        </p:nvSpPr>
        <p:spPr>
          <a:xfrm>
            <a:off x="7057292" y="252298"/>
            <a:ext cx="4963602" cy="30431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10B9C3-3C93-460D-9B34-6965481E8183}"/>
              </a:ext>
            </a:extLst>
          </p:cNvPr>
          <p:cNvSpPr/>
          <p:nvPr/>
        </p:nvSpPr>
        <p:spPr>
          <a:xfrm>
            <a:off x="7057292" y="708825"/>
            <a:ext cx="4963602" cy="10010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9546161"/>
      </p:ext>
    </p:extLst>
  </p:cSld>
  <p:clrMapOvr>
    <a:masterClrMapping/>
  </p:clrMapOvr>
  <mc:AlternateContent xmlns:mc="http://schemas.openxmlformats.org/markup-compatibility/2006" xmlns:p14="http://schemas.microsoft.com/office/powerpoint/2010/main">
    <mc:Choice Requires="p14">
      <p:transition spd="slow" p14:dur="2000" advTm="115838"/>
    </mc:Choice>
    <mc:Fallback xmlns="">
      <p:transition spd="slow" advTm="11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0A9CA041-146E-41CB-AF98-431702CD1B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54350" y="1057483"/>
            <a:ext cx="3234986" cy="2426240"/>
          </a:xfrm>
          <a:prstGeom prst="rect">
            <a:avLst/>
          </a:prstGeom>
        </p:spPr>
      </p:pic>
      <p:pic>
        <p:nvPicPr>
          <p:cNvPr id="7" name="Picture 6">
            <a:extLst>
              <a:ext uri="{FF2B5EF4-FFF2-40B4-BE49-F238E27FC236}">
                <a16:creationId xmlns:a16="http://schemas.microsoft.com/office/drawing/2014/main" id="{77297CA4-25F1-487A-8C01-6C15A1EB4A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5200" y="1061472"/>
            <a:ext cx="3380126" cy="2387284"/>
          </a:xfrm>
          <a:prstGeom prst="rect">
            <a:avLst/>
          </a:prstGeom>
        </p:spPr>
      </p:pic>
      <p:pic>
        <p:nvPicPr>
          <p:cNvPr id="9" name="Picture 8">
            <a:extLst>
              <a:ext uri="{FF2B5EF4-FFF2-40B4-BE49-F238E27FC236}">
                <a16:creationId xmlns:a16="http://schemas.microsoft.com/office/drawing/2014/main" id="{5B2B7210-59DD-4B88-AC5C-28AD1EF88DD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21190" y="1061471"/>
            <a:ext cx="3183046" cy="2387285"/>
          </a:xfrm>
          <a:prstGeom prst="rect">
            <a:avLst/>
          </a:prstGeom>
        </p:spPr>
      </p:pic>
      <p:pic>
        <p:nvPicPr>
          <p:cNvPr id="11" name="Picture 10">
            <a:extLst>
              <a:ext uri="{FF2B5EF4-FFF2-40B4-BE49-F238E27FC236}">
                <a16:creationId xmlns:a16="http://schemas.microsoft.com/office/drawing/2014/main" id="{3D72675E-F52B-4844-A081-432654CEA09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0840" b="19526"/>
          <a:stretch/>
        </p:blipFill>
        <p:spPr>
          <a:xfrm>
            <a:off x="7375124" y="3570728"/>
            <a:ext cx="4645770" cy="2426237"/>
          </a:xfrm>
          <a:prstGeom prst="rect">
            <a:avLst/>
          </a:prstGeom>
        </p:spPr>
      </p:pic>
      <p:pic>
        <p:nvPicPr>
          <p:cNvPr id="13" name="Picture 12">
            <a:extLst>
              <a:ext uri="{FF2B5EF4-FFF2-40B4-BE49-F238E27FC236}">
                <a16:creationId xmlns:a16="http://schemas.microsoft.com/office/drawing/2014/main" id="{A3379B99-9687-42D1-9C03-B126D80CD59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6741" r="-2531"/>
          <a:stretch/>
        </p:blipFill>
        <p:spPr>
          <a:xfrm>
            <a:off x="334074" y="3594310"/>
            <a:ext cx="2775285" cy="2426239"/>
          </a:xfrm>
          <a:prstGeom prst="rect">
            <a:avLst/>
          </a:prstGeom>
        </p:spPr>
      </p:pic>
      <p:pic>
        <p:nvPicPr>
          <p:cNvPr id="15" name="Picture 14">
            <a:extLst>
              <a:ext uri="{FF2B5EF4-FFF2-40B4-BE49-F238E27FC236}">
                <a16:creationId xmlns:a16="http://schemas.microsoft.com/office/drawing/2014/main" id="{A3E99224-F43E-444C-96E2-927E842FF04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0554"/>
          <a:stretch/>
        </p:blipFill>
        <p:spPr>
          <a:xfrm>
            <a:off x="3229222" y="3594310"/>
            <a:ext cx="4071957" cy="242623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0241240"/>
      </p:ext>
    </p:extLst>
  </p:cSld>
  <p:clrMapOvr>
    <a:masterClrMapping/>
  </p:clrMapOvr>
  <mc:AlternateContent xmlns:mc="http://schemas.openxmlformats.org/markup-compatibility/2006" xmlns:p14="http://schemas.microsoft.com/office/powerpoint/2010/main">
    <mc:Choice Requires="p14">
      <p:transition spd="slow" p14:dur="2000" advTm="29937"/>
    </mc:Choice>
    <mc:Fallback xmlns="">
      <p:transition spd="slow" advTm="2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1F2BED64-CB4E-49DB-94B1-BAAEA73960A1}"/>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070690" y="1621045"/>
            <a:ext cx="2050620" cy="3075931"/>
          </a:xfrm>
          <a:prstGeom prst="rect">
            <a:avLst/>
          </a:prstGeom>
        </p:spPr>
      </p:pic>
      <p:pic>
        <p:nvPicPr>
          <p:cNvPr id="1026" name="Picture 2" descr="Image result for dustin loehr">
            <a:extLst>
              <a:ext uri="{FF2B5EF4-FFF2-40B4-BE49-F238E27FC236}">
                <a16:creationId xmlns:a16="http://schemas.microsoft.com/office/drawing/2014/main" id="{53894DEA-5B34-4C09-86CC-1E0D6682A4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26" r="12314"/>
          <a:stretch/>
        </p:blipFill>
        <p:spPr bwMode="auto">
          <a:xfrm>
            <a:off x="906598" y="1649013"/>
            <a:ext cx="2259433" cy="307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F2805D1-BF77-47AB-AF87-CC379F63E33C}"/>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9033014" y="1557601"/>
            <a:ext cx="2259433" cy="3079933"/>
          </a:xfrm>
          <a:prstGeom prst="rect">
            <a:avLst/>
          </a:prstGeom>
        </p:spPr>
      </p:pic>
      <p:sp>
        <p:nvSpPr>
          <p:cNvPr id="15" name="TextBox 14">
            <a:extLst>
              <a:ext uri="{FF2B5EF4-FFF2-40B4-BE49-F238E27FC236}">
                <a16:creationId xmlns:a16="http://schemas.microsoft.com/office/drawing/2014/main" id="{86D5F35D-3B23-4A29-8694-4DD6FCEAC85C}"/>
              </a:ext>
            </a:extLst>
          </p:cNvPr>
          <p:cNvSpPr txBox="1"/>
          <p:nvPr/>
        </p:nvSpPr>
        <p:spPr>
          <a:xfrm>
            <a:off x="-217699" y="4719826"/>
            <a:ext cx="4508025" cy="923330"/>
          </a:xfrm>
          <a:prstGeom prst="rect">
            <a:avLst/>
          </a:prstGeom>
          <a:noFill/>
        </p:spPr>
        <p:txBody>
          <a:bodyPr wrap="square" rtlCol="0">
            <a:spAutoFit/>
          </a:bodyPr>
          <a:lstStyle/>
          <a:p>
            <a:pPr algn="ctr"/>
            <a:r>
              <a:rPr lang="en-US" b="1" dirty="0"/>
              <a:t>Dustin Loehr</a:t>
            </a:r>
          </a:p>
          <a:p>
            <a:pPr algn="ctr"/>
            <a:r>
              <a:rPr lang="en-US" dirty="0"/>
              <a:t>Director of Arts Education &amp; Title IV-A</a:t>
            </a:r>
          </a:p>
          <a:p>
            <a:pPr algn="ctr"/>
            <a:r>
              <a:rPr lang="en-US" dirty="0"/>
              <a:t>Arizona Department of Education </a:t>
            </a:r>
          </a:p>
        </p:txBody>
      </p:sp>
      <p:sp>
        <p:nvSpPr>
          <p:cNvPr id="16" name="TextBox 15">
            <a:extLst>
              <a:ext uri="{FF2B5EF4-FFF2-40B4-BE49-F238E27FC236}">
                <a16:creationId xmlns:a16="http://schemas.microsoft.com/office/drawing/2014/main" id="{6C13B899-2AA2-4D62-AFB5-F5233E05D469}"/>
              </a:ext>
            </a:extLst>
          </p:cNvPr>
          <p:cNvSpPr txBox="1"/>
          <p:nvPr/>
        </p:nvSpPr>
        <p:spPr>
          <a:xfrm>
            <a:off x="7896621" y="4659133"/>
            <a:ext cx="4518125" cy="923330"/>
          </a:xfrm>
          <a:prstGeom prst="rect">
            <a:avLst/>
          </a:prstGeom>
          <a:noFill/>
        </p:spPr>
        <p:txBody>
          <a:bodyPr wrap="square" rtlCol="0">
            <a:spAutoFit/>
          </a:bodyPr>
          <a:lstStyle/>
          <a:p>
            <a:pPr algn="ctr"/>
            <a:r>
              <a:rPr lang="en-US" b="1" dirty="0"/>
              <a:t>Elisa Radcliffe</a:t>
            </a:r>
          </a:p>
          <a:p>
            <a:pPr algn="ctr"/>
            <a:r>
              <a:rPr lang="en-US" dirty="0"/>
              <a:t>Arts Learning Manager</a:t>
            </a:r>
          </a:p>
          <a:p>
            <a:pPr algn="ctr"/>
            <a:r>
              <a:rPr lang="en-US" dirty="0"/>
              <a:t>Arizona Commission on the Arts </a:t>
            </a:r>
          </a:p>
        </p:txBody>
      </p:sp>
      <p:pic>
        <p:nvPicPr>
          <p:cNvPr id="13" name="Picture 12">
            <a:extLst>
              <a:ext uri="{FF2B5EF4-FFF2-40B4-BE49-F238E27FC236}">
                <a16:creationId xmlns:a16="http://schemas.microsoft.com/office/drawing/2014/main" id="{43390344-8408-489E-A48A-B29321292DD5}"/>
              </a:ext>
            </a:extLst>
          </p:cNvPr>
          <p:cNvPicPr>
            <a:picLocks noChangeAspect="1"/>
          </p:cNvPicPr>
          <p:nvPr/>
        </p:nvPicPr>
        <p:blipFill>
          <a:blip r:embed="rId11"/>
          <a:stretch>
            <a:fillRect/>
          </a:stretch>
        </p:blipFill>
        <p:spPr>
          <a:xfrm>
            <a:off x="93943" y="5598181"/>
            <a:ext cx="1143785" cy="1220894"/>
          </a:xfrm>
          <a:prstGeom prst="rect">
            <a:avLst/>
          </a:prstGeom>
        </p:spPr>
      </p:pic>
      <p:pic>
        <p:nvPicPr>
          <p:cNvPr id="14" name="Picture 13">
            <a:extLst>
              <a:ext uri="{FF2B5EF4-FFF2-40B4-BE49-F238E27FC236}">
                <a16:creationId xmlns:a16="http://schemas.microsoft.com/office/drawing/2014/main" id="{5DC0FA35-F2BF-47B3-9447-C14FF24B0F13}"/>
              </a:ext>
            </a:extLst>
          </p:cNvPr>
          <p:cNvPicPr>
            <a:picLocks noChangeAspect="1"/>
          </p:cNvPicPr>
          <p:nvPr/>
        </p:nvPicPr>
        <p:blipFill>
          <a:blip r:embed="rId12"/>
          <a:stretch>
            <a:fillRect/>
          </a:stretch>
        </p:blipFill>
        <p:spPr>
          <a:xfrm>
            <a:off x="10199731" y="5756337"/>
            <a:ext cx="1898326" cy="1062738"/>
          </a:xfrm>
          <a:prstGeom prst="rect">
            <a:avLst/>
          </a:prstGeom>
        </p:spPr>
      </p:pic>
      <p:sp>
        <p:nvSpPr>
          <p:cNvPr id="17" name="TextBox 16">
            <a:extLst>
              <a:ext uri="{FF2B5EF4-FFF2-40B4-BE49-F238E27FC236}">
                <a16:creationId xmlns:a16="http://schemas.microsoft.com/office/drawing/2014/main" id="{202E4C5E-BC42-4E7E-9DBC-E3A1ECBB0D82}"/>
              </a:ext>
            </a:extLst>
          </p:cNvPr>
          <p:cNvSpPr txBox="1"/>
          <p:nvPr/>
        </p:nvSpPr>
        <p:spPr>
          <a:xfrm>
            <a:off x="3834411" y="4718575"/>
            <a:ext cx="4518125" cy="923330"/>
          </a:xfrm>
          <a:prstGeom prst="rect">
            <a:avLst/>
          </a:prstGeom>
          <a:noFill/>
        </p:spPr>
        <p:txBody>
          <a:bodyPr wrap="square" rtlCol="0">
            <a:spAutoFit/>
          </a:bodyPr>
          <a:lstStyle/>
          <a:p>
            <a:pPr algn="ctr"/>
            <a:r>
              <a:rPr lang="en-US" b="1" dirty="0"/>
              <a:t>Anastasia Freyermuth </a:t>
            </a:r>
          </a:p>
          <a:p>
            <a:pPr algn="ctr"/>
            <a:r>
              <a:rPr lang="en-US" dirty="0"/>
              <a:t>Arts Learning and Evaluation Coordinator </a:t>
            </a:r>
          </a:p>
          <a:p>
            <a:pPr algn="ctr"/>
            <a:r>
              <a:rPr lang="en-US" dirty="0"/>
              <a:t>Arizona Commission on the Arts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374098"/>
      </p:ext>
    </p:extLst>
  </p:cSld>
  <p:clrMapOvr>
    <a:masterClrMapping/>
  </p:clrMapOvr>
  <mc:AlternateContent xmlns:mc="http://schemas.openxmlformats.org/markup-compatibility/2006" xmlns:p14="http://schemas.microsoft.com/office/powerpoint/2010/main">
    <mc:Choice Requires="p14">
      <p:transition spd="slow" p14:dur="2000" advTm="24499"/>
    </mc:Choice>
    <mc:Fallback xmlns="">
      <p:transition spd="slow" advTm="2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AutoShape 3" descr="data:image/png;base64,%20iVBORw0KGgoAAAANSUhEUgAAAMcAAACVCAYAAAGbRN6sAAAAAXNSR0IArs4c6QAAAARnQU1BAACxjwv8YQUAAAAJcEhZcwAADsMAAA7DAcdvqGQAAP+lSURBVHhejL0HYGPVuS28JNmSLVmS5d67Pb0P06hDG4beQg8tAdIpSUghJJMOJCEhkBBCEggQeh16GZjee/OMe69ylazipn+trXHCve+++78zCMnSOfvs/ZX1rW+3Y1m9YGbMAgtCExPwOZMRmhxDktUOW0IMk5MxJPA3HZPBQSwqzED90BhGImHY7YlwJifHf7NaYOW54+OTSPf5UNfUzC9HzfUOlmn1JDuQl+bG0c5e5GV4keVKgcNhhyMhCbwNJlmFWGIiXjvQgHteXY/ABGBL9uD8L34R4wkJfNmQkp4Bhy8DKRnp6A2H8VldM1qGo+gZB27/zrdhee2Zv8XSMzPhSvFgYnwCIyPDrFEYPpcHoUgIwZER5OaXoLHuGPr6+hHo6UHj8cOYZK3hsMHOVhTNW4KVp56BgsJ8tLQ24nt33YPJsVE4XS788cknkJCbW4jM/Fz43GmwWCwIhIYwMRpGakYmLLEJRMcmkFNYjtyySiMijysJ7S0NSExOgb+3Ey2NDbjoyhvjYuO/0OgEws40ZC++FImUijctC1aHOxmPP/4EkuyjSMvOhiclFZ60THg8PqSkZaOxoQVXXHkF3G4P0jOyWLgXbl8O8ovKMW/RKZizeJm5gTkmbfD4UtFNUXlTkzC70IuU1HRYk5KS8aMf3QeXr4CKmkRCghWJFjuuu/EmXHvd9SitrMRZK0+D3ZGAu+/5DsLhAMLRKEu0or6+ESUlVfwuimh0DFaKbmx8DGPhEdSufwNnVKbi6MEDsI6NjaO9rQOPPP4s3nz9TTz86J8RHo3iyzdch2svXQ2XOwWXX3E5+vsGcfKyxejpaMO7Lz+J0bEQWy3rsiKZVnbk8H78fM0PEOgfQlKKCxYaRU5WFi2tCbZLzlu15qm//xke6whCw3245IorEI6MID0zC+vffhIz5y/F3s3vYfC1vyBt/smIhoIoKaugBSbAR6uyjIcQCgxgjAazd+sHQIITkcgAHPZkLJo9Axm+NNgKvKNrxuFAfpYP6NqEbRs3oKhyHkZbjyBQW4+v//NpLMjLRkbXMO7910s4a8UijNLqHnn0ASyau5A3pQUODWHHjh046aTl2LN7N5bkRDErKYCH//4MFi5eDtx06RmxwqK82O9vWBa75IyZsXeffzK248NXYn+4vTTWeeyt2EO/+kFsMjYa0+Hvref/J2J9XftjIz27Yj3H340NbH4y9tmbT7GM3NiOD16InXHpN2JzcnNic0tyY/dcuiw2sygtZptZmremtq0b91x7PYrLvSjLS8Ccs27GyZd+m841DW89cwg1mx7G2VffjvNTD6D9wKd45/0NiA73wkrdHa9twfTzL8N1q8/GrOWLcZVvP5LCQ9jeM4Yt1U1wWiZgufbK1bFRfytOWTgTSYnj6Ozqx0+rrsNR70EU3vQzuFMoxhPHtsevgT3JC9izcM9jb6Glow+Nze0nfgVG6V92ewLGRttw+LH7UFmRjjPufhGWtQ99MbZ3ZxuWBHNxw673kJOdjjuvugi3/eQhopYNhz/8C2av+tqJYnSMo5Cebaeph6Lj2PzI1RhJTKWFOZCUOxP5s86CxerBll9civuf24aWgTASBvvDODgyju2j9bzQht6ePvzsby9g776dmKQzLlk0D+UrWtFx6APYWrci0ZGMkVAY48QzHTZbDC+//gle3dgAf3ACkwTau5fkwT+RgFtXzsUv3tgBa2mOgyJxIScjA9/60mUEREID8eqlDftxSekgKqN7UfPqt/HPPz+MvOwEgmYIqR4nJibH8dI3ToO/L4SY1YGZ+S4sn5ZNrxnHlt4g3jzSTEDdjWH+ZvnDnatiB7p4cQxITLThSE0dahrbUVxcQC8OI9Mexd1XTENJZgrWH+rGLRfOxEX3fohjnWGDbT6fGykpKfDxxr6xbhQWZWNby6jRzQxCS3vPAKzhSAzhkQASbVYEaO/ZqW5YLVZ0dXWjp3sAN55djl5/GBurh7BqSS6Wfetj1PujFC2Q7pXjjfIVQbd/GOfOT8cLG1uRYEs0r9rgOPY2dMJ6+cpS5LlisLMVOw8eRWN9PU+wIZGIuqzchZ+9dBzOJDtKs9xo7rFgODhKUcUQjIyhezCECepAuBWJRLHmrS7kJE/gvIoJ1NO0G+rasLAkFbZbz5m+ZmYxg1b7JFbkjNIybAgx2Ngo8+UEuANtI/CjGKeWRfHDfx5Ez0AQjAmslB2upATehBFx0oJRxpctP7sSXzjTi3Qn0NM7gr/ctQjXnVECywULZ8fGWOskexJsvHjcOgnreAxWWprH5cD42BiifT28YR5aB6Pwj4wxxHoxGByBg623Wq28KUzAk0772bpINIgYET3J7sCIlQH8xlMXxdwpTsRsCRTFCCKskc2RiPHIOCZio0iwJOLGb30JZ15wPe656hKMRkcxPjHOcxJgo+IdSUmYoD9JpBOE+eMNzWhgKPe5nPje976F0tIyWN577fmY25fOmJ5I4Isy/A7ycwJSXMno6OqEl7HbQkOorT6Cccq+p+kYI2MHLEk26s6Cdv8I7rrn28jKyUKK14NH//h7bHx/HdHXhx898HOUVlQiobCgmBEvF8ms0Sjjcog3sbIl6Qy/2X1+ZOWXIYGOV1BWhRJe0NZQTQbiRmdnK4YG+5GfU4DymfONY06Os/VslffMW+FgZPWmZzFCZpJ4OJPWnLdqNfEoEW6PFwmkQ0kMQikMowk2B37xwIPGOefOm0vbZ0VGI0jPyiW5KIYvzYdcxn8dsq5vfeNr8Ho86CespHqTsWrxNHIFxvh77r6bNbWaG0wQVW0Uld/fj2996250dHcjM91Lf2nHu++9h7feeos3GcXwcABvvvU6PN5sFk/F86XQnZbKAEXz7yJS1218k19bsX/Xblirj1bjb08/g22bt2NgKICRcIj6cOGsU5YgLS0Vt3/5Nlxy6aVoIiUKjwwhSsd769k/Ic0RJ31v/OuvRN0Ijh7ai1MZnidZsCfZTnsFAsEA1m3aAMt37rg2FhkOo7S8Aqsuv5p+Quy1JhLS7Ti04QXYvDk4/PazOPO2n0LYI6Lh9aaisKzUiHN0LILOtna0N9YiMcmJt977GD1Dw+JH+MoXr6V1k11aJyOYOasCgaaN2P78dzDQ04vfPPwgBne8BUoTX/7WGqBwBvZuew/nXPwFhIZ6ERr0o7RqFvp62jDo78G/nn8eyaK4g8PY/vEHcAwfxGDDNnS2N2FwwA/rhgMt+Oljz2BWZypG6aXRYT/efPt9VE/0YfYF89DeUY17f/k45p+2EoODg1h8+lmYsWgOdn34JGJ1G5EU6cKTzzxH5+ygmK1YVpCM19+txmVlWUiq/ZTmfScseXk5sW8vOAtlq9JZmxjOveE+fO1bd+HxJ/5lFHrZuYtxoL4fqbSkP16djaRUonN6CX3Ij3yib8759yApSlPP6kPP2mfhdiThzqf244OtB7CMkbGlcwCW80+ZHfuW6yQcmROmhURwu3c5PEEbxn/1dcqfUEter6O9vR1Hn/8Gkt3pePDVA+gbGsEzP7kBFRf+0Pw+dUyiFyvnn4RrFxfiyfWHqUdeP2d6UeyTc66Ppaf7YvPmTI/Nn18VC4caDCsZjQYMS9FBEzXvn731cCw/LzM2rSo/lpWZGmt885uxtl1PxToOvxobbN9lmM0731oZix38fez206pilfnemOXqcxbELrr8Stz9499QOARI5Sl0xMVZDhwamsDhIwxiW/9O+b4NS0oOFn/lRYzynETC0ONnVyH35DL88B/b0dkdwBDJeYXHga+dPgsdgSE8s7sDUeY11lDMiccefxqlOem8mBjPAJuSlIitzX48dusM7PjzVfDvfxN/W9eEfNIlh51gSNLgoKmnzszHWCwZt5wzHXMrMlGW5cFx/xBGCZwPfXIc/lAUgYRkWG696rzYzj0HMcb4cdM1F+O3T7xIu7bRbwqZGvTh6W8sxMTYEFlMGgqzfdRFGAu/+h6cROEUcmGn02nM9+TcCfKsbiQTGEcT3XAlWuCJjWNnTRtsLkfiGv/AEIryMnHoUA38VGgiATEciuCKk3LxxEcNWFaVhUfeqWdgsuCWh3cSAidIgexGZIqMgpSusB1/+lIVXto3wmBmJ+Fm8KMC+rr9sMydVsCsLYYli+fg6LEGHGlo48WMeJMTsE6Moqw0Fz+4fDpSnC58+dEtFKeF0DJKM5ogjo2ByjehwOFwIDcpgr9+dwVOv3eD4WGjzC3L0uywPvHNUwyoJfJGpxQmYHoBIdplx7fOK4fL68PKs67ECAnGvPI0k4eMBEPx81lbr89jbhQMjxGnwnj/V7dhIhrBA9cWY4I5yse/WIpXfnw6LJctnh2zM36kkH4smDUd66qbkTTBkEsxjDM+CHsoEINbNjIapXx6TSdlOlpTb0jFJOO8zWGlcBhdWfs0t4t6HGN0jSLJaUcyJRMdHaffOciEyI0Zkq0sS0EvxvskULRSkfzSyrKVmPUMDFANvDdtJSoyybLGJyI8n9yN54yQIlTMm40VJ82FL9UDyz8e+13MQSRwUI8OFrBj915kk0wW5OQjFOzHAEOK39+LEcJWIDDM6ByChZbOe5AvjJlKiBdaWLHv3nuHeR9ju0OMGM/85WXY+fcow9TExKQRCrUHGw1P0YQtx3AgTPUlIZE5U3paOgLDgzha34SKWbNw4fnnMYqEUX3kKD7duAn+1g7mBDYT8hIS7PjBmu8hNdXH2EmG8NEbr8VcbifdK8Vkeo7EJHPDSVr46BjTTVZobJxpKBlyElmAh8FViXYoHOZNh0yBvswcJnY5NIkRdLU3MvMfZsRJI25kIMJMpbOtFeMMa8nJYtAgaepn42O8noKhcApLyjB95mxkklUk2J2U/Cg1mYLIUD+amhvx9JNP4p+vr0Uxz+v195EMhAxkfPjGv5CRyXydebll7+aNsRQytZRkVpCScZKNWehhOkSiokwOR9mQSdYg0WE3zNrOc9TIMJPFyUkrBeA2dEaVE8sYY/6dxkoJNiQAf3cLf7PA5Uk1ZqHQGgwMYoDRboAmNHPeSUaQnz9EsMd5/+HeTjz6yO/x3NpPsfiSL8PJ+9vsdtCy8KsvzEdGRrbp9rBaqaq//fUJPPSbB9HRwRjtYCmJMaz77FNsXb+Bvz1pGqkbDQ0Mo62jm2lFM5rbumDhyb0DfXjgwd/grrvvwdtvv2OQ4uN1n6C1tQ1NzN8nCZTjE1Y0tbajr3+QOOdBMChGlILyafMwa/4SCoy+EoszHr3k8NUkkvf/4F5W3AW7yw2n1wtroAkT7buBzr24eo7b+F0XNXS8vgGWowf2xKKUYGVlFQb7h+B0e9Hc1ILKaZUs7ChmVVWZ1GOCko2EI9h75BCdnvyZPlJSUoKKcpJLSmiMVEyHKNmbb7yJPXsPsMxyXHX5xabfIS0rh9RRUrIgRE32EtwrKyvNNW00vYKCQvzlL3/GTTfdjHb+7fWkYN2HH+LkU1bgH3//K/751ieYWVaIADE7xjL+8ftfUQsJqK6tY6DolWltiDU01tEXhhEc6Ccv7CdKRJjShHDWRdfqvowqVbyYiQS5vWBRzhYIDiAnJw9jRDgr046YJYZf3fVFxGj3N//8SfrEKJkbuQHP128JiclwEZMzc7KRkJTCYuPmK3O08Hfxgpf/+gfTW5NTxjS4tJi+1cb7W/HBp5/inU820TKcvDd5Ls3rVz/4Djave4fAMorYGPOLnJTRNZ3N9fBlkeMEh0zkSabNzS8k+jhyyIGyjBOHRoKm1yY81Ik3//FTBGq2oKWxBlmlM6mRZLz1r0fhcDH3oMnZMhLxrzc/xsyKUkROXDcaCpDuj6L2eC1ystIouCGMh4apbb5IBAL9fuYcPvpWLjxiiBTIKOPFwUNHsP/AYRyqPo676BMJY8OoSo+h5vgRLDn1AuQWlCGvqBy2hTOK14gQDzPBzEynLSYQr9sP4KP1OzDavAs1hw4iu6SKzjmAS6+7ERcsrMBR0tKZ2VX45RMvGBi98IprkMrYMctOUrF0GUZfexuVl66Cy5dpeofySypQVDELmXkleOGph/DQY39lxpyCLCZLEaYjYzS9cVrAaedfgedfeQNbdu7A2Sd6oe779e/Q1dkBnzMRZdEhnDezABODQby18xA2fPIOeloOIjywH5YbLjwl9snu49REDIk0/G1X3oUDswJkmylwpRCKSey7m7qQXhjCd3+3HU88fC/qmpvx+z+/h3u/cSHeeW2CTPQRA61d/gFC7xhOnluIbUeaFf3x/E9uRLrbgW017Tjn/LNMxqH4M0KJZ9OJE2h/r6zbjvt//7wxtamjY98nSM/OxhjrsOVX30Y7ec19bx5EVW4qGnqHYSeV+N7ZlXh6YzUCUQbZWdNLYom04/beARy/5dfYW9WOnr5utLZ3EIFsmD+jEKeG5yLh7EyES06Gvb8FEZcHgZgd+4824dO/78JDf/82E/ARnHPehXS8bpoNucqXK5icO5CTW0igmMD6+kmcvHy2gVSXKwX9Lc1IIaPIX3Il0ornnqj+1EETHwtjSPFIfbD0z4OvPYr976/H7zYcRxMbonCwrDwL6ekpaO0YguXUJXNjbR2d5KapuDl5DlorxtEZGqK6w+geCGJxeT6Wt2ViyR++hpSZC1mkjY6awCA5jl/cdSPu+cVjwMh+jCaUITO77ERF/nME+zvx7O/uxbq9x9Hdz6SHGgkTCIaouYqSfEbsHTwrni7896O3sw6PP/4Iujt7iWJelPomce2qCqy+9vcoy/FiX1OPGVhQL4Xl3Qdvjt395/fhp0O/vehiXHn4U8N/XC51mJFckkyz9vzbiZ5eP96hjc8I1cGZmoGk1d/HxJ7fIWwthmvB5ejrbTGNmZgYQfuhNxgLYxg6uhVn3/WCQb9xMVGikG5MTEGp24b1T91EttqGv71/HKfOzjb9M5Nw4/7ndjLFHyODGEMhzekn158La3cHE4Egquu78D5Nt3NojDEvgbSF4eDj310f+/uH1egOktRZElCQn4O5s6vwsz/8zXDosTHBKEkdY4WNvzuYSYgak+9h+Yw8/Pi+r8A2EcLt9zyIH1xJBMlMQXERoy0D2Dh9ZCw8itJr/mX8wkUKrUaIUCZaJpHP9OXmi+ajojgH7+1owIwcO378zE5C/zhKCtORQ4ZsYXK2JNeDHfTTW0+fh6++tAVJhPHc5AQM0byjoRE4SJdsP7hm6ZrW8UxmHFnYR5hLoQN++OkmXHvROTjvzKXYTHSQSkT6rKy91+s2XCsnPRk1zT2Y7+7CWF8LijOSUFmSSt6TwHiRgLbOQcLqILbuacL6/TwnxhSDAlCfUioR6J0fX4EtdX5sOt6LT/a1MrMsRWCgF/MKHDip3MOgSVCwp2BOnhUD4xF0DkQwLTMN7eEJZHuTkZ3mwsziDBRlkHEwp7Ndf+7sNe/vbMHQ0CBaOrowl1Q+Ruo8MMSYQeq8YvEs7D54zERyda0ODQdMo4YCUdOTdta8NH4XIfVIgJt0B0S5UIjB02rH1x/bizsuno4PdvWij7RE2kjmOdLqS5uOI0iVSVMKevsaenC0exRNgUQKIhHepBj6wlYc7ZvEiM3NBNWDo4FRJDgdSCDkh3lNPzV3ybxspnTtSgsmsefAQUZMRmAarih6blY6ahoasGXHPjoaA5yiuRIdUpMkmRij+VgkiKXlXjR2RJkjOvDGzkH8+aNWNHWG0eKPYDg0hvquME75zga0DI6eGHwTpR+Dvz+IvkHGruER87cIorI1dV8FAiPYWh/G2oOE24vzMc0bQW1dMxpqG8mWGVzZcJm7GIG6yf709j4Ema/Ybjl35poLlxZhXm4i9rdFkZORbvqQL6yyYnllGoq9Y2gZIKUXE2WGJqi+ZnkBFpa68f7+XjQHbegIOcmEx7FqdjJTxhzTx/nXd4/hYEM/bzrBF/MXOr44Eg3UmGYCGxYdpcdL1dT0JCsWZSKjcTlHggWH/nAzWvoiOHWmHZcuy0VtUz9+eW0Verr7cbhpABNkISP9XXj27kW46ZwK2L537cI1bjpViNF1Xokb1Z2UXhLjSkcfGrpJLQi3sv3WjmHS5SQjiSWVqaY7s2/MTmQbQRUj9/mnTses9DE4rVG4Eiax7sgQ6tr6DYkcZ8Mm6R/KiSeocQsbY3gu0cbAGZHRnuTgeZNGI8pZzijPxlySxN6+Wvj7RjGzMAUF2S6cvjDbjAb8+RvzcdPZpUhmXU3CtnrBrJiNBc2fNwddVG0PqbeVucMkUWWc6p6kyTloUgYv2Qh1/jLCITPNzbgwCBcj7LgkGRyGJ3ESPYTLi+eWoaNvmJ+ZprJWYf5ut8aYkvpM/6Cd5jl1KG3WMTVYLEGN814JZLYOBsxBmp9Mbmw8zHrFSabqoaG+BGp2iJS/tLxsveULS+fFHMzXk4lInhTGCsLlyOiEiQEqUIeFqlcXugilbmzjb4b1GgnHcPWN1+KFZ55lCutA6awZaDpyGDFK18rfZEzFRflo7+w2/qVvZFqqkM3UjDyYAKCcXSFLSVs/Kz8J1oHnijhGRpSrj2JCqYIaymu6aOa33fFFZKSmkkq51luuO2VhLJnxQq3f3z2E0oJcpIKSVJpLGw4z49Mwlo03U//LBKVbUV6MI9XVrEiCMZJJCqF8ehUeeuI53YcSDGLXxk/x7nP/RENdgyGW6siYu3QBY0ASf9vMiiunUUodQxK1OkGhuJjejtORBfMSkp9JU5hMoKadmeRIGOlO5vbKDXjdBOv3s1/cjzSfT/FpveWZxx+JqeMhkYUls6BRaiOB+UGQpG6wuwudnW2USBhhOlcgECAjVa4Sh1Leke+sDCV/zc1XkZ674CMNr29owv7dh9Fa02S4VcTkJtQeNWvXNbROShEB5t5KjtQ7VlJeiTaSUUF+gOCw8KQlWDB/Fgb7yCbefw/7dh6AJznZpMliGu5UN+6973vw+dLgdqest7z1wj9jKjQxKZlaSaIkGAto15LgKAOR8u8JqlVdQcn2JCQTbTRCM8AcIholMLASvtQ0U6G+ni5DGkOEQyv96vjB/fAytxhhjOru6mIlEkw5hCXDeuM9K4R9pxcrTjkFlWXlcFBjaelpfE/GABvR3dWBl158Hvt37oMrKT53wk4zPInnX3HVFcxfsuBMokbWv/dWzElNKKl3ONhinsRzTU/GSJi2qhEeZmGShMftptacRrLB4SEGs1FG+nRkZRfASvvv6eokPLaYRmRm5ZHWsHHU6EBfLxws16ZhJvI3jccEg0FThp3CmzZjJkqKS+HyptG3GKVZlnyru73FaOlfLzyLF9762PSYDA8PUpDjePShn2LhggWmOyjJnrzesnPDZzE3eZGTPEhjZHI6HeqnjJBKa/AgJgpAbE8i/XbR3uX8QWZ+o/QXL7M6b4aGS2Aq5+9uN6lwVlY+ITURfd0aGOpDUpKTfyfz8yDjCgMmTVdswulwYsGS5XC5/zNePXUM9HSiua4WTz3zd7zEhiy78hsUUiLsrOtd51aiMJ/+TGuwO5LXW13M7Jxkuk7eSNJWmpucwkzR7YHXnYoUqt1oy+mmozpZITbYxe9cqbRNLwaJ++qc0EtIlMJcxZeWaUzEQjNNJndzp/BcbwZSPGnIyitAScV0FBQVIzs7FwXFhf9HIxRAFe11Xzsbqr4uZ2Y+60SE8qSyfinwsM6JNDU7X1Zai/WOr34ND/32d2byj8yq399q+q/0d5R+ogY6WJgjMZm2mUQTI0wScSTdRJpKbn4B7rz7bqw67zx0dHSYvjH53NSh/iwLpShoFph42JjkZA9y8kuYAeaafPu/H4mJdtMZ6KAQu6mVrMIyBmkyZ8soGfkEEmNkGKyjoNrKc2kCsFaUlyKFFesf9hPWwsjkDUgY8NwLz+M0OpSCl4KTIF9ZozhYTW09Dh05Ymx5jI6fQpNLoRblXKpAQ0Mjmmnbe/bsMaOoo6PjaGtvRVtbGyHVj/7+fqKYA+nUnJXv/Qys4lDq03r++Rf4dx96e3v59wRZdCcWLT0FaZnpCDfvxWTPcVj6GkxjVVYD63P0SDWs9//4x7jre99DKmHMbvcQp8kuKcGrv/AF7Nqx08zMMQdhtqSsFH945BH88pe/xElLlplGPv/sP1BakoeLLlyF2uPHDMw2NDbhb3/7myGayj3a6bRbt2wxMUYVePa5Z02RybT1QCCI48eP8y/+yGP27NlIS0tHZiZTa5JENbpFnXut9ehob0fNof04sm8vr02m8FwYGvBjdGQIVvEgN+1aMKj5An0DQ6hnEGsgVREFEESO07kV5SdoapdccgmuuOJKc9N4dLbjS1+6HTfffCuWLltOJhrA4MAA1q5dy0r0UhBEPyLVeatXs6z4MM9NN95kro+nuDEcO3bU8Kxf/OKnKCkt4vV92PTpRwSGXjM2sXH7dpQW5cLF+iTyFWIuPzgwbIYfnnvhZaYRw2QRRKRRSk29hb98+HEMj4yi5thxQq0XDzz0W+YdQzSNiEGxLYzW4ywkNtKPl595gmbFKMyw0OfvIZHrZircTeQaYd3G8YPvfQcdba00mTAyfKn44MW/YaCzEdvWvY3jB7bF28GjrbkGHrso0Ti+8fWvGb71yO9+i7aOdjMJKULhaYBYMWSMv0mwM2dMw8aNG3GU7EI9ndt374Vl16b1sU6qvq+zlbjeT+mR82t2hz0ZK8652PRipDJAMYRppgudy2YCG8MZmacTH6/7AOecs5JwGsRDd12FL9x2H1wZBYbUik6IP8nEFGy9qV640+UXIo0ajoibE5MgfPL6C8x9WnD2pdfCzmv++KfHcckFq7H2g4/wzCvvGJKaSLBJJk256JwzUJ6Xi8a6g3RL5jHhsfW2S89fveaPjz6MTdt3oSQ/nwCQjGTCYcfwOFaceqqpgAKY8hGZhl7/+M1d6K3ejpJ5y2laMRzctQnVm9/FHFrOCAHD7is0XaaaICjupNek6Du5muiPkM/CgIuJCCbJaqMMvGl0/MycAoyTJL781CNEzx5UVM1AfWMLDh6txRJmqmp2Xk4OViyax9Q8F4Ul01FUOo30ZlaTrSLbviaHiNDtH8KcWUxQKEXL6CATqjCyShYaGxUlUWPU5enoP4bWBiIWTWj6GZcxXjhJGOfj4IGd6D1QjaS5c3CophaDQ6yc18MGjLFBGpYgh6MditLEYuRfNLlJlivepi6iEdL7wOAAxkajKKuajaqqmWZIQ8Cxa/duVBakItMewszsBApuA+NRGYUe7xxhItdkVWd1lJU1bJQtdthiGGndgc7avfjHr+8wPfARFmhjfnLw0EFkeV1wjTpIK07C8J4PsGjRMpyyfAVVn4by889klE/DqXNLcf/PHkRsdISvEF/ka6NhcqbnsHDZqYzkp2KULCBEM45QG+oaVQPefOcdvPHWWnM/+eU402AJoTAlERWpY7CN0cEHerGnuhkP/ep+o8kwz42Eh2G55+aLYoOBYVQ3D+L6S1dhrGU7alp74HMlYi7TVs/KL5ru0MtvvJW2bcORf96Hl97ZjLaBCBp7BvHV1TNxxa9exp23XoyiwnygJ4pTFpbgiC0LZ688k76WhCSyAgXGmiM70drZgxtvvg37P3sXMcK8chyZ6+orb0Q/EVPH2mf/bASooYpb7rnPZJkPrlZvJNNguxVvHOmAn8w5hf5y6tIZ6OjuX2+58ZLTY+v31pqumq+cPQ0p/SPoSchDbkY/TioqwVDVObzYgstv/RZWzPDitusvRkunH7d962a88uYGXHvT1QyM06hNzTGzoa+3DvX1x7B0+YW88STRaIx8q4ZUfhyZPheZcBdiNKvBmmNI97oZ9W0Iecqx9Lwv0OkFAJN46x+PmEGc++77CUp8CdhypBfJZB2jRKzKIi8unleEZQtKcM2Dbxq/i47G1lsuOmtpbMehepPk1N5wPyaKbNhir0dxSY4JhhaLC/6mdjz64VpctvoqLFsxFx98tB/lRenY9ukk9ta+iOGhAebwIeU7bHQiVi6uxNsbDuGqsxfhfH7eeugYs8hr2K4YQWOCED2MJCZtLga1GLXhmH0BSkvjgz5TR+0fb0PG9d/FxLFN6Nr8Pq54cjcGyJYvPakKnx7vwrN3rMS3//4BU12Chi1hvW3BjNI1je2kA0xDvrToNOzK6cHwoJ83GzJQnIgITr/1ITpqMi667GbkFy/GspPPxLTZyxm0tpHe9MMyPoL2oUm4nQ5KDbh5ZQluPzMT03KdSEm2YEZhOnpDk2bwdII5jnLwRKJWlCf3pM7G7JmzcaB9BG7bGEJDb5JXZcBebEfynncwMdRGDgi8vKEaZy2ZgXVH2w1zfn1XHVISmJsk8Dy7o8mWn+Nb00XESmCWd8WceWiMdRNJImhq7QLdBGH/CCrdIUxfvII3YJ5gc9EB27D249cx0mPB9375M1x/251YPc+Dx59/z8zd+vZFuWQIIZOGesiu7QSS1JJKMwytjg4fTcoWDsIyGcXJF99BOLYjL1WJHYmlazZi1giS3Aswmp8Hz9xLESJ7Tm87iAtPWYLH39ligGGUDLk4nRkpr2vrGWqyzKwojCURqe6cdjYy0u3Yk9yJpEQrb27BrgN1+BoRZnHKdNiDNgx0tQNfWQ7nnDNNfDFq/B+OI5/+EyNH38Rkgpcs1Ykw1W8vm4Hb732cETqRRLAff/neVVj9jUdPXPFfj8GBHnh9Xvqdg1rroEYsKM+fg5q/fwW3/PgZfP+mU/HyZwfxwYEuRNkgcsP1lgWzy2OrFxahLJyHWNcwaooilNAkGujQI8Nh/NC3FBnzi1G+5luM6qTnFg1o2rB+63Z0HtuL81atgpW5gYtSS0hwxmvyuWPnJy9hw3uv4e2dR2C32TFAZFJAbOnqR1vjUdgcmSfO/K+HrOLHP7idDCKRsceFr339dqz77Z3YeLwfznE7NtbXMvbEECa1YeRbb6koyTEDPQ9lLIYnLRV30bmaSVW8LubOPjfC5GK93b1Y99qTmH36ZYZcqiEKdEP+JngyihhE1bjPH4rBiko0zeFmBriFrHyC6TvOzfCguy9gJLn2l19ASaHPjLU0hj0o9DLiu3ywe7KIhMxdciqR5Mk1molhHP6nv42E1AS89cEOPLuxBj3DUQTHNJdmcr3l7OWzYp29Q/iGdwZqmLC80C5KLbptNTcQFDlIKMPE9dWLZ+PPvyKx66qBY9X96N3wMKz9Pci47NdGgna7jaczOWvfiRF/PYY6mjDhb8Z5332VFdfKDE34F+O1wEm/ufOiubj18lnYd6gVG4/2Y355NqG2Czm+JDzxQbUhsCKgN6xehMvIOvbv3sHs0IUjjd348FgHGbmFscgqzrbemoIoMT6CrK+txrTrT6MTkU6QzIneqw93gpILMmdIJeHb0dCO3W+9iZdrglg4fxrO/dpjbMQDDGgh+Bs/RfPeV3D4mVtw1sqLYGvcDO9IE1raSOVZhjrINT4vCE6mU18+rwyLS7PR3BEw44Eapvjunz82Qwx/WEsKRIUqfS7J8iI7MIjWmho2KhmbqztQUZCFX95wJn3HAScFI9HYbrto0ZqFK86kVI7iyNF6nH3aYsOFeohkiiPqFlIOoEbxB7y0oxbb9h5DYCiANd/6AtzWbvzx4QdRNb4XPce3ICvNipc/bcHdtyxkumzFN3/7GU0gEu/fpW+YHkWW70wmgyb3Sk11IRi1MSP0M++xYX9tBzJTk8yMMKd1gmY4jHynHRmpTjy9sx4Hh0bx/uFWFJDH1UcSEOjt05T3Jmt2mgdHj9eR/3dgkKQtEp1AcV4ecjJSaZdKnGykCAqMYKIzRBML44Zl6fjT7XOQO96Izp1r8dbbGzAYGceR9ij+urae+TnVTYhMIBoGI/GeQ/WHqas0QhM8oyoT3z5/FpbOz+F3wHv72pCdnoXllemYV+RCVX4mvJ5kDIxEzBjhK0fbEAxHcWZ5GkZDGhFIwF83HUV3dzdCRM8AcxVbUcWcNT19fjNCJPtVl2ZNXRMuOHMZtu47Es8nKDmZmiaBeTwp6A5ZsHZ7OzYc7sEZs9Kxr2kQJ1e5MLPcw6iejc2H+3H6LF+86ycaQ4CN7KUkNbQgzf7q6oU43D+BHz23Ex9sb0QRzceVQEY8MoiidAdSLGwAK37KjBwsKHKaHpMKpuJHOgPoZFCdV56PRZW5mCZG7E5C51C4yepNmjAdBjoipNSx2AQqmJt3sxIP/vB2WZPM2uBQkKmlK8WJ0Bixiw3uDoxigIQz25vE/ILpcDQBPSSNv7l1Pv7ydj1S3R586ZKZ8BDo1JmnOSgpNJPLHv4UT3x0mOlBlJCeiN21PXh+Rxfer7dgYNKFKG8qTW1v8FNTrOikEy+2BtHKZK9y9gzTX2Zyo0lmmD0DNDsXrO7EuCaUL6hHRGMN/f3UUCCCx594kRfQN0wzKE06bFeXnyltP9U6gKuXZWEkMkFJkaon2tFJNiyg0BBBKJaA7n5KsDeMDcf7qFlNbyLBo2kV56SZqeXqvBDHM92zNEEh4862MWTRrCbVuxK14m02TiuIhIh2mifNA6HEZLQL0Mg8WvzD8DM82K4+66Q1UdKOEBGir28Q2VnpTHWZP5C1mpFc2vVQIGRGeDX3JYGprrosizMcOHVWHilCEhYXpmCQ12gax09eOg4/6ck3L67ChT/bgRfWt0BToxOYzyST4kgmFvqMuok0emv6gv/LYUF3OBFfPSOVCDWIfsYKoZzKUKPVlSp/1f+GIxYkxaIIR8eabAyGa7QWQenoAJ29IDcLTW1tqG/uINJYCQDDRK+pi5kRUHoekjCX5tEn2/D3z9owp8SLf23rwbScZMwv9mHx9Ez89F9H0d7DpIlaFGiIGyndFQQHQzRh2qumiKj3RI0zOhfs8/uahjZctDQHb29uNvGsrcNvfFVzwVQJVUV9YHXVNWbYw2ZLbLJqxs2Ro9V0yjAqiorpkBOkD34Dk2VZKUh1akJmvJA0l93YephmoOFoC89Rpf72cR3uWl1qOuryczPpNzFsONjFmzDPH6epsXKamDk6wYLIImIsMMrvR8ka1ARFfIGJ4o36wVIJKD9/rQWXnFqGm1YWY9vvzoTdMo6a+lZ0tHWhtaUL9bXNyKE13Hj6LKQ4JmC78cyKNRcvK4HF7sGEzWkc8NyqZCwvSUKRz4YAKzpqtRNKgc7+IJZWpOGsmRk0pQhe3d5CmHSjML8IOcynvW6n6bZRD8trW1rYgHhnuBk+YOUVN8ZZ+WTauzqjI2yo2LCkLI1oMFTRf0ZBGj773Zfhs3cyINrxx9cb0NU/jOe+tQgfHAqgOMuN02Zl4geXFGH5rAzkuFxNVreb9DmZxIwotH7rNrPYszsIOmoYR5qZejJFjTB2WEjOUhxWLKlIR0qS1cQXmVyYuH7N1atZdTrtaID0AqhgHsILjBMbAGEj9C7nTnRoqFuObjNBz6S6fEXYQL2rMVrTEyBtKsjJMH0E37u6HBfM9eDOv+7Db64vwVfOysDdl5QgN5sWk2rHBafkwJrqYgSl6S0pHOW9eXPBmt2FtqEYxggLsyuzyFoTCJsOM1ywrXYATcRzP6G3pCAX82ZWwMucfka+GwVpTgTobxOTLIv/VHlVVD0l0ozgN8pKRljZMZrSKHMgDV9p6M3J/NugF9lE33AIHT1EokkPhoaDOFI3gkUVGXj6+yfxni4882ED9TdqwEPA09M3AMuFi2bTZC28kZQbV7KmaUhDHYTP/qFB5KX7jFSNebBCmuEpF9YxY+YMjaoaFNq/Z098fiF9QkPRmgJIDzPn6l2mpeBaUZyPPYeP8u8TZfK7zx9qPF2VlSHUEoQCzN+rctMwSVPU4k97zGrgW9P0lbTpULQP0c/TUj1w01f9/f28q6Yg8neWY6cpy0oUBqQstdRKf7UQYEzbjInLAE/USWewXvqspmritD5r8EqDU71+P4EsHuBjdJ0JZgMCNGqRF/JcxmOVLf/nm+GaOswAMt+9aWkmZDV0dTMqjGDOzCosnDtzveXqFQtiPAfJzDZ1My3q0jqfFMag6vYeHOTr5lMWMDUnk6elhEZHGQPHMELBBJn4qX9b99JIshQgNf1bCScapAqpvV53ihlLHR6h9VGYdBaeEx/1jitF1wvgEnDJ1Vfj/KtuRCAYJGuyo625CQe3bUb98WNoqa8zhFyjdL40L9LSfGhta+V9WB7vJxlqRoqGKeXKqksCrTArpxCdLQ0moZJSZJU6pAzVw4yesB5iaTFahAYL1BMlcKVojVCNGfJ8sxqLEKEZ7/KgMRrNGGO9TghFwuaeYhfCNKczGR3MUycoHy3JVBT62te/ZEYyk1gvJ/FRCTcz/vWW3/7kXjNxeNJomlGf71MdpLtrmrBp12586aYbMdnTRgGM8sYk9hTm2OgEs+k4eDLXMMREh7EI/pONGSEz9bEkWDCjvAIHjmrClI648KE7y0J5nta0zZg7F8NkbvK/mXMqzIxGrUDWaIk8K0juoCGhHRs+weGt+4w1qyTeiEKZYHIwdW9qhP9phJ5ISCMjPjLflaHIVGQAMhStWlO1k1KSTVDQrAGNSajLXYOGUoDOjSuCMEi5iGRpsFHwkpKaiih/y8nNRm5WFvYfOGDWkXW3dxuj8FKxGh5LVJ88sT+BXixZaNLLj9f8yBAvLR5Mdujdof6g9Zbnn/xTTBXQiI46fxPoCbIuGz3GuDTdRw2RAE1Uk5vSesRTxqkgE+1IysQ4pQy5qc7XzaWsRCmF35tZA7Sc4aFhMsOQWQKj/tBRWZquVcChlWlZQyg8QmKmnj6VEYObYV51USsbGlp5H7JHTelmPSZp5TEbDYSkTcrQ7Ga+8XrVPT57Oom4rpzddElGabcsU1xo6iXtaY2cDMid4iaFSUJje5uZ8J+Tm4ucnGzMmjHTdOtIgFqOobarc04MWBObt+/aiXbyuiYa8QDhUpXwupzGY4U88jIDf/xPw3433nqzKSsp2WWGybU+j/dfb3n7xWdjiXQXzSTQCKlRBj/rJVyOuzNLoYYpCTPtVZNlxIskZAU+8SjxM3US6KY6X909mmgm2p1ItxUsysLCVEqUUDdmcFzGrblbDpJHDwXgMUs+NBkhRCsKDg8gHBw2GaXuoSGEqUZouomFhhDSUEQggBCTrVHGECnJrAbWght5joGmMdpEzGS2o1H13IeZpg+a+/XT2t1M2AoLCpGWkQGf10soYV1o3WbE2BgUFUZFa3GO2iOv0ax0zSkYZjla7/Laa6+Z/oUDu/fRWKl0XpNMuQYFZ2ynZkeFGWdFiO/6yk1YefppZrJrstrNtojxWG0J6y0b3n87pqF19VQqndZGBDZ6iQQq/FWFBCnS9JRFjRM3hYNK0EwuxgpIWZMxoaYCabx/YWoYXDHBBE16mIYqxVbiM/lOBElnCtxOH5KJqVady3tp3CeoxgaHEGbjCR6mrGQKxclGaIjfSsFEwkEqQ5O/A8ZaE1hnM5rOc7WKWjEgSBgMU8HqP4nHBM06jBqPlUd6PWlIy8pEXn4+0jOyqYwUekF88sd/P1QPIcAYmdZwfx+9oZfZfD9efuVlU/aWfdWoa6g39RDqSIaSq2a06Do55B8f+gmKaACaiiDYdNgVQ6gQCyFr5/pPY2qA8MzKCw03ZWUST0CWgTO+tMCaQcYIkSZA2WqgWiOKjClUkCyQpsMqE6WJLsJalSUhKscUuxCkaAxqVFMrpUSeayc8ODRZRLNbTih96ogLc8hMTte9E2hxrhTNhNG6H9aDh+YshQL9CNNLxglLarjmOGk+htxyjAmJoEXMR/xGU9jE1eWBhr6Go8jMzmTAL0A2g76M7387TPvNQS8ZGkCfvxuBwSE888xTBhbfWLdNCI1Zq74Il5OQRYXIMES11TMhD/n2uSXMo+NtTqbyteTbdFlaLOttX/nKbWse/sPvUH28BseO1xr8njV9lrEm9ZFqSp2mKUjASgX1veKMZv7rBvKkBOGvGI0S+hPz+RKJ8VKGlnUrUCqmqHJmup0+E+PVAbBr1y5UTp9hBjsEJVEqYSpp0ZomjWXzztDuN26Phw3QBJcpoQjySNnFdigFeVcCIU/ztBI164dGJqakleFej4/vmtWjSTDJrBOhjwoWA8rJK6ZSCv5XZahTT6vGNf4ow7n7rm/iogvPZ+wag5+5xvHaethYt0OMIYn0+NzyuSxbk2SsrBONWvGZxXuSbDi1KtuUoxFktUt1scjgbdYmIRFaW9sxQqwO0NJ27thFpjCIrTs2E7oIMeMj2LxtEzp7Oug5FmzavBkbt2zG8cNH8OG77+PTTz6JByVaup247bBpviEVxrTYYdeMIs02InwQCq2idrQGOyuSYF7JyNLaECrgyb//A7/7/R/x05//AtfdcD3eeecdE5cEmYlkIB5vqlHufz/kUCaWqTeelilPlMEIAuTdMgJ9Fz9EgxOR4k5noM5HWmaWmW6VkZVrhDx19PfT8vv6zEtduF1dXSaGadueAcKTSIg6aSyJLgrVgY7uTsaWBMxdvNzENsWkxNEeWIbbYRvphi0c/+wY82NBvuI168b6yWCMwcp7jDGQBR7auz1Wc+yYwWYFLv0YpYDUCS6GZUCIJwsLtSJVCaAGXEUC+pkcKZ9cedqZZoKOWJhBLsJLV08Pps2agaefepp4T0VRMYIgreK46KKL0drSjLy8PHS0dSCDSlGFpjJhvWuZo9/fg4KCAlOnt9euxaKTluLwoUMmqE6fPt2UpwV1gYF+XhM2M6EK8guRm19kBNtOppSfX2AmFqUxEdPR2NiI0tJS83liMj631N87CJ/Ph7q6Oioqx3iQYqoOweBnn32Kk08+ld8nmd7fVF8qvkMP+c1DvzHzhV566WX09HSbmS5f/9Zd8GWmmR2kMB42kCnKromDUsCtV6zGNLKsg0cOoyA33yCOjEE5E3Oj9Yw9NsyeOz8OM4IfA0PEYcURvsxkbxYodq9YonxDNxDnVw+xwX0qwjAZmate/E5eI+Hu3LmTLskyaJ29/l4UFRbissuuoAA1zTMBeYX5eObvf8e1N94Uh0EaitXiIIMJmK1nrMR+TZASXW1qjE9hO0YDuuiiiyjYEuPZ0TFSaHqJ5k2kMPm8/0c/xGmnnYKZs+ILndQT9+BDv0Qq84azzlxlvtOhKW86BMkdHe1mtti0adMM4ThwYD/mzZtvFDJv3hxacgIe+d2vTR0JkFixYomhtzJQ7UE1Scb3/MsvIxIcxODYCGIjw3FgpSz0LsXLgHw3XWHga9q0GQbGW1pbGMsUI2M0rEFYDu/bwTzEzuDUZ/YPOXr0MM5bdT7+/Je/YN/B41i9ZBFW33gjjh48aLJ3X3o6hZ1kWMpLL71oXPkrd9xGYWg1MmFDnsV/ElA6mYsmNkoZOlQhHYoPR44cRFVllYGrF597DjfcfBP62EDRynHmI1ozrhlloqASyntvr8UZZ59nvFP0UgZUU30E8+bMNnmQciNZ+FJa8gSTVhdzl+bmFqQS6lwut7F6HbW1tf9ehjp1CJrS2a6nnvoHbrnlVjNpv42CYoPM6mf1T+k6UV21ZJC5lKa9Ll1xiiEqL1IOMoadx9TtWY28TMY6xrAI22Z6UigTmiljiBV/e/jXqKmvQxm9tJH10zT2Q4cOY+6smfLS9Zb927bErNS+stGCQro6rxQ8NTa1oL6pkUzAjeysbBQWFaKvu4e/AWmsvApvIuyIo2eSv8esZFq6K5WhgK1KaG6JgpRJ6pSbCM9pYYJD4bvyXwXx9955mxZ/AWPYMPOGeBmaqLZ313bMWXiSqdP+HVvQzzimayQUxYY5J60wAVsnyAhUrjxa+ZOSXKeYTEqqIRH/OdRx8p/jP6wu/i6Y3rT+A3pTOtIJc/v378PSJctRU3uMgttvZBNhEjpveiXzlkzT5lcJp+rpeGbtx/DSkLJ9boqFhkVDkoGaotn+xXNn4UvXXolXSJGL6d1ZNNjMjCxoYxbBMGURp72a0acgWHNwJ3726wdJ/wqwfN5MMy9MeYUoroSk/zSHP7WgEqtXnWPgS19qWGMqR9Hf8UAaV0zMRoiTCKnAluYarH/7H4YeX37LvcjKzWN5kziwbw/vr9UXmtQ9gt6aPWg9vA1FCckoycxEF+NJ5bm3mkUJplNGguedRGXV9xavmhSvHRcEvaTZdpuBTS2uk9dpBruFxMOczKvV0xT/HK+3RcJjvUQkNLtdMDJBqFTuIOvatWc35syebaDn0cf+hOuuvJzf2xjkB7Ftz17TN/av199HWiq9kfcTw1TX0BTDSuJ3V114HqoqykwdpXiVqxqoCXHZWdfbZk0rXfPyy6+ild4wb8FCnHnW2Xjn3Q+wZOF8nhgzfF4BXIxJ0y+TGJw1JTI9K8fAjZJDQYg+a45blHmGMFi4bwa0+XmCCWNX81Gse+0JuNho31gYXS21KJixCKOkuqk+ZcfaCcwNy0SErtzAWHEEi7IyzPrR8fIK+NjQ2CRJhspkMqeuixiFqC4c82I+FP+sHEcjcWwg6y/L1dJNfbbE+DvjzQQxXhskxcb5mXFwfJTBV0ki2xEJhww0hWkYSkjVs6A2pDH+9LQ3ornuCLLSU+BJzTQJZmtbO/qpFIfLg737D5tlPuoN1tqlMeZItDHYqbiR4X6ceerJVFSi6Q+UvEzX0b9fUb7Gmizfv+PymDrSdEhryd5MfLZxGy5ddRobFt8/xDQs1Ic0dJotvYJsb1tPEO60TPgKF6B09lIkxghBVnkDr2A5ZoEJeXi45SAK0p3YvnUXDu3fDa8vxSzyKKsqwo5uF5ratbqGlJC0Mc3txOIZBcZbNVjZv30fRkgp8y9chQ6et/KM5Tj7C3cbeBW8ffTGC6y1IEzWFT8M7SVEOU70X/3+j4+gaoYs24ZpVdNx9plniAaaK2Tt6laP/6XpHePmGm2NNRIM0vv4O++l7pcp8iKioqE0za1SJ+v+g4cNFd702QZoh8S77rgYruRRsqhazCgrNusdjzX3or1nyNRhJDKKuXMX4ryLr2XZphb8L35/a8yy3vKdWy+i6ahJ6uuJIotwdLi6FiuXzDWaUxaeEGzF5EgvWZJmQk8gP50JFRlQa3sE+bm5SJ1xCgorppsGanziG9/5PhqaW00Dt7/4GCrKcvHhuvVwM2mLhWnJtN7qunqcu2olQvS8VTfdE288v//O7VegJC8LhW3VcKR5cTQpC+VVZcirOwhLejZu+vPbprFKBt967o+8J5tCoZFpx6GHbVOCmsok8qe/ewgrlpTjsac+pTUrxsXw8/vuxaqzVlIANBxBLa/VIbgSx5eHP//y63jin88Z+DLwy5vcduO1OPOU5ab7R54oC5+kbHYdOIodu3fjWHWNmRxaSeM7pSwdAdqxhg5mprsRZiA50tKLvvAEAiwvwATzC1ddhUB/F7pocE5PJqbPW4Y0X/p6yzeuXx0z0MN/R5oHCT/xQVp1fH3l8hXIsvTgWE0LBllYY0c/FlVkoraxE6fOqkQhA2q/txzOivm0SlJhvnrJWO645z7jIWr0Dy7Lw1mXfxUROzPpTuYLzYcRYxLH1mDMmYNXbNNxC3Zi1u33IoHc32aRNUrIQG/3AMJD/Qh1DWOaMwuTC+cyEdPeROpnklXp+E+QXn32SQiGRvHxuq2G809OEAaifWRsefxVu5Ko8zGCkeObGGcIf4w1YwleVYVBWGs8RSZsWHjWpXGPMF1FvJTEZfasKvzq3m8aiNYIuhT5y0efQHVju+kAlbekEt7TlZSy/lbrJGYU+nDV8lLUdQ5QruPYVN+FASozjyiR6XZh41Fm9YydmpN63eoqvL6uYb3lixefps5bfLan2gjBmBgbqwpdXTUHC5nILfXMQPnc6ZjwAYwQ2GFpRBrhaIxBK+ouofuqh1WdkDETBy695ZsmufzKBdPg5bnzSQ/H0+bjvVfXwk1I/MnDvzSdg3/89VOEPS9uueOrbHh8R6EoOb2WL0ejQUyOav41XyEtqhgwe2129w2ii4lcR0cPEimUjJRE7D3SgC9ffhZyM1PJutxmH07pS90dGhKQwQmGbAymA/19mJutyYYiHBbjOcmES3mHRnbyz/2mhGC8SUf8fRJHjh9GeZHmBjI5Hu5AY80ONG4jGRkewPZDx3hFFK/u0tQ3bQuQCP9IAHaiSJQK/Nqp0zAry4Xnqv040NCF1+5cjYaWbvzs9a1mw6L+AGMV8yw633rL9RecHNO+ITsOaXw3fkgZJ+eU4TenXQZLUQIOp/QiNzcDAVqrBsPz87RmbtgkkdpeRt0aFmc22oJ25OQWY+bsBcxMHRgc7MNrrz2JKy+7DG2fvosZF92ILbuO4rcP/QqtzU047+Qv0XISEJ3cBUdSglnndPB4o2RjIElTKsReUr0eQxMLUmLMXw4hK9WJkWgMy+dU4pyTqmBPIPwQVgQ7hzvDWHH6UpYbRKI1iW3RUAHgpyKUjHoopETeIEnwSQ9QkH3s1c+YZV+CL91ye1wA/8dhuDjLj2C0txMdT38HrjQPfIyDiS4tIKByNZYzFGHGPowF33mJRhClzHLNTIiRsMbmNbs0ynbRk1IcWFzqRQMRZyTEfC0t1ayACERIey9euTimIdKd1W3GinSltLr2/K8hrTAZrcUshFbWzUw2OSXJKEBZaXEhcT4/m1YcNYxk1FeO4pkr8cyzf8O3v/MjpKUJJiTa+GFWugmLPnc8/JO/oattCPc9/GUMVL+HD999D+XJfXhiXQv2NGnpdxwaZOVleel49KZCFiQhamSPru5OJ5ok86X4Izpsxdo9A1i2fI5JHIdIX91kb5oqpXtrqNTQ2yDry4RHyNBET1v9lV/RUlPR0VZjxjBilgREQl00BsIhLT2ZQdpdOAMdhONIw/PITJmLSP0xWOcwP9nwHoqmVWBo50akJVlMF1JXUz9aRHqmzcIVD7zAYK3BvfgAnuKPYtLcglQSkzCTR3oo66VJdeOTk+st82aW0ictKM1Ow96aZtMjeWXhYnxr0VnosfXjcIYfwxS4BqRE77IZtLQpx4Gj9dCS3VIqxWVNRHrTMCxJA/DSrSuTfegN5KFslhXj7gASTvoyIjYnQsO9BopSvGlwuDOp5B74u/sxb3Eh44+bKiLt/ZzStGLvrddfxgdvv4Z1Ow7jrftWsEFjCAYpYAbHtLQsM3ajCRpKBJVs7uwAZlbmmUl9O/fV4MNNB/k52XT5z6FFl6a7MLM0Cyn0yKSsShQsv+7E3f7nQ15Uc2wbgoFOBAa6MWvhFaTgLjS2DuJ4fQvOO1MMThCnaWdW1k97GZCme5Pwyv1XkWna8OInB9DQG0RNh58eQW/heQEqmvZDb2EqYbfTi8Y13Wa95YzlC2J+bVFHF5tTnmvm4Xi6HDglOQ3eOdmodvSjq89PF7ehtCCD8GBDbVMPLLRSsa4crxM3uuegMJCMJBauya8Hu5rRU+HEwi+uhm/OubQMshUR4n8LW0liPX784zXYv2c/HvnTH7Bw8VI2aBJbagcwK9eBwpycE+f+n8dwbzNaD21A/a73mb9owrqN+VECqWoYNmbmD/1rPZra/GYGioaB/WZpZoSUOw2tFIoIx44tG5BXNI3X/lev/d+O9es/wkcfvAuHAncSqbl6tJmXpaf7kJ2bhcysdGRkuvH03/+J5556DtUv3I0DfVYsv/JHZj5TvjsBZVlutPSHzDYHWtWs5DLCvEn9hBTQesuVZy2KHaxrw/RpldBmQV4q+msZC9ExGEBlSjpCCaPY4ujC1vpmDIa0J2gM/SNMqBiBMrxuJLFMCS+duHjHLVdh3oXnIMVXQuEKorTftDA2Ti+bjm5BX2AEeWULkEbljdGNa/dsRGJaLoaDPVi06EzGnv+66dzUYSjtf4O8/3qM4swVc9HJxiYRzpTMqfNyhN6tXoM01lWbOvYNM9Fj3cUBX3zsbsJuDlmY02T3MdMFQDhMSmUek4YEpw92vlssUxk+D8X4Ex+H+5rNFrEaRg4H+lA+aw582XOYdA5h5K1fICkvBwF/J9JmFOOhe5/lpTZ8XNPIWBElZGVhV6OfOd2JkVPmXkxI11s+/M0Nsa8++iFvClY6DWNDYTyQr6DsRH9sFF+v2apoZjBQtdGGElN7Neg70T31/mosXoG8u6cXFRmZePCnd6N41jTkkRLbHfGub3nG51s01r4daN+KSWKp/azv8dvP9zn9zwdTVL4IW/4G9DbupbBNGoV71/wFm3YeM4rTMKu6ZJRbaexBgTUcJbGnp8a/BwO+De/95krmVBoyjhkM7x+MYP2hHmgj7PMW0ENpvVbbOI42DmLh9GIQbWB156BrNBHTq8pZjnoOlEwq/2G5PF/dP4ppm//8CMmPj7CaiuaWFpQwg//1s59ihAYcZvn9TCOYSSPMGKL6q0d6LBZbb3llzdWxf763F0cZ8cVU1DVSMOnAr5nsPVC3GxsGungT8WpqkcowQfbES0FXVqvZJeq7Md9NjBnqq0kCWt39pdOn4aYzFmLzwVpc8O37UDDjbMO+Lr3obNNfdM8FC7BybhlSz7gJ9vQylielyQbUzRHEQOs+BPtatIQHP3zgH1hz9Swl2hSuhfxd/UUx9PQHcN733zH1VzeJSfIkdp6jcQ1l3zrPeBl/mZWdijVnlaMxIQXnnlFEJY0zf9JkiQjW7W/F6ARht6adGTcT4GTtLzPBIB1GdVfA9KP5Uuxmoqw2I1H3EG+LjOREXDs3H6QYqCjKMXNTBUt7Dx9FRrqXdUtElIoI8V590XGsP9JGGJVRa5Zxsqkjq77esvaBa2Lvb6vFjqNtSMvJRV5WLiorSnDg0FEW6kFVVYnB4t/95Vn09Q+bwCnPMGMi5vMkNFEh7jG0DlqIZKHzNOwr2MhgrqFNPTVcGiI91AnyyFMWTcNjjz+GyMgQBjrqMR4aJHMitJBej3TUwDZUT1Kl/TyS4OD9vvDr7Xj1J+dTGOOmR8CTGt8t5a+vH8Yf3znAYuPUl3owPcsax9aMDs2DUp2nRg7TkxOwJI2J7xdXIrfEiyGiQpBBf3gkis/2t9CbQmjpDuF4sx9uKqXdHzAdlclOOzr8I/Qqba4SMVOVxn0+ZOak40LHOGPYCOl4CIuryogWyXhu63FsbumCjfLwUmFXLixFaaYTmYxlaz48bmLrcFcHktkWTUmdoIfYvnLx4jUOfnGgJYh5s2eiubUNQ0xUurt7JVcMDAybrZpy01NxyXmnkR0E0Unqq2FTaVUz/ExHmbJ9fjZ5JQ9ZlYSjfp9AMGRmJA+xnIr0RPzi2mm4fGku5uU50L7vY/Qf34rR7uO49t6nWGkbbrnvGSwst5Na+1BSnE5aaEdqKhv4cQPuuKSSgXqCwTyRwtYsRwt++cweKpo3psDtVIImnckzNNNF62Hjo50WFKcnY0VlNqYV0kAIL4NkiVk+F4aZRY9PajjAgff3NePcecWoyHFiyYx8jNkcqG7qRm5GKk6qyGTcTI6zKtLmPnpUsd2K2Q4bnt5VgyM9Q4iy3MqMZDNKuqexA61khBqCHmcdDnQN47O6PryxrxHBUIiKH2ec0uQOQr6YosXWZLv32uVr3txSj+JpM5nU+FFcXGRWw/T1DVDLSWYoVWMWh6uPo6u7D4vmTcfJi2dj78HjBiLU1yMckMfI6s1kOX7WfqMZmekmGdMP84pScMtpWVg+KyvupqSiunaYylefkRS46VA3cijob15WiRwfsZ/MSfo1S8STEvHUu3W4+sxCA6ExJnyCyk27GrH+oB+DI2FjZRIEgdXENlFWpULKxrO9DpxanooS0tGvX7EEqxYUYkZVLlKYgyU7rPjn+jqzHPe8BRVmClKI3hoKBpFqC2NpmRulafQ4ZvLa9kvd+Vr3leWyoGsoiENd8Q026KAoz0tDiTuZIqER0CB7qOzy3DTCYcC852d4YGHdNHglo5Zso6x3lIhC+tFkee93X4xtb7Git3+A9HCIeOczDypp7+hCXm4O0syKIzfWb96O+XNnE9K0r5AdaUyktC31/Q/+Ne4SJw5p23TaUWoaA5h6wIaSIfUlCdZktcOBEF3eQlcGfnvrXEMIHn27hg1PxKr5GcjO9xklqU+IpRHu7KhtC+ONLW148I6FRuDq1fUPqmvcieV3vGG6xRs6AhSbGZ9moDyxwxUbqwUXKYSN6Lh2o04wYxbKZaToMFmjNu7Q+LZZFsNyxczK0qyYlQ7Gl0FaADVhScRxCn8wQDRge+zuNIT7uwhrdrhZPzNViue4ElMQoS10ERkmqaWR4BBhym269xU3xsZiSHY56G2aAqSxExv6A6PYV9+53rL7iZtir2xqQ3fUDj8zUY1LDI+E0Eiam0blzJ41w1j00WPHzXi4JhTrQRjqWu9ob0NuQSGef/0jowTBlYK88Rpar1xbT9BIz0iD2fyAFqM5tIozGgKWd/zmljlwao0Cz31kbT1+95WFoBgNJDjdLkKS1BEz3fPqIlH8+cvbR3HKnCIsmZ5mAnyEwbOxrR+tfZO454kdVIZISNwodJ0uUxukIGXnylnkzWb+AJVl6kxhEohO1D8+2UPvUqaYXIIlYgK6hgDVU6DPAwNBsiaNTGpnpf86sc5QdL7E4ET7LTQspQyaWzy/wGvWuda39jFhnUS7lFHbTg9KXW9bMbNkTUGuD9uru1BeWmR2Q5Hg2jt7yTCSkO7TgkPNIunm35qUTNxjwyT85tZOUko785OomY1uKmEOiVCHxQzCyDM0WU3P7RrhZ8WVBaVe/PCqGRSOxA+8s7cXJTleJFtJQVnJRAmSevV4XAzqdgyQL/7xg3Y8/xGhJQzUdQbgJf7e+fg+PPFBM57f0IqPdrcbIUhxGs4V1GnPdrFDTcgwhsRy4/Vjq1ifuBfyZOHgicNQZ8rAdHfwXQamZ/XcssxLhmbF2fPTUeSx4YOjwywlPm1WM3bU+imFxrvt4woRETfIwfgiXOscjqK6ewQ9YStqOgeZrPYgP9OL1q7BJtvqk2ev2clAs+fAMUyvLDezPcYZYDq6e0wXdUFeNm9E+ihr0s1514PHahhPepHJGKHtcrRb5ggFrun8YjZiVyY3odfI0lgjQ5G1rCmDMSKdyXVptgfDw0owgQ/2+jG9wI0VFanwupPIeCbx8eFBPL+5HbuO9cJCmJnG3xeX2nHhsjwsnp6Hx99txId72hEIk92xbAlCY/ia3C1LV1eKvELCEUyqg9IsHaSHREkAgow5EpLiTBqNTgqT8KeUoXe9pBTFwR5/P476GdNY1rQsK9zMiNV3tfFIN9sRJJXXDtLjhkBo0Eu0XdcbGm/0HS8vvi02MxgmzVpJO+DvQ2leOjp6BulH1ibbr29btiaT7rPhQLtZV6wCvAxKgzw5jbEjIyOdNxo1axs27z6ELsaalBSP6S7Wo1gq9Ay+Zmar2uT4hIfIzfVZrEvX+jwUMhWn9RsKYA5aygjxVCtXPzvSCxsz5SZ/GDsahtDQOYJZBSmYT3a1tCoDVXmCLQuaOhhkx0Rjnfjig5sM9R1lQiYIUu6hZspwiA0mRwlHTHe2+TYUGSU7jNBTNaTMpJL5j55nk6LVgYRGkQEjNR6UWfzFa+OKMd9SwXYmjgEcYHY9mZCM5p4RtPVF8Yc7FmBntR8XLkoja7OYc1rbe8zs/iklqxB5h2BZhEcbJw4yLg0PDGBOcSZqSY0rCnOYh8SabDecNWtNNDSGQdKzH1w1D6fOyMDBBj9ZADCtstTs269RNDut/1BdC+YVpmJJUTJOnUZKyqCnJVuTFiaFvKn+JYty0jpTtNsuM3DtE6BkMs1pw6o5GVhekYFcXzI+OtiNCjKSrbX96O4PUmiEDlsSlpSksAHjpnNQ1FXTd3wkBWmpXkM6Pt7XhW1H/UaIaqwme6tzcQp+4gKkeGUcfMW3QrYQ+pxkR+L7jC/0XClTT4HQ+bQfnRpXBP9nyhXzE2SxLN1DZUig2r3lV186Dy9/fAi/vm2e2aFCg3qb2Z6vri7CV1cVkEmlEJYjZgOVENP7Pu0ErlSidwj+Xo3r+GElw/rqqgqcUuXFolIf5hY40djZ32TZ9uh1MdHC+EZY6q0cxYbaUXywvYae4saC2dNN7sGfkGvpJtzE51xpjq1mjzN8kF0kYnttL460DZnAOUi6qJZolqKXlHI5oUhYLvjWcoJ2KmBHawxDtJDCglwWMIE7v/pFvPXBLmj/q6sWJSI1WbkDb0oh5GdnoSjHbYR6/a/WYW8NrVSWNyV4HhKkDgNdfAkq//0d45KGrakHk8wa45EnyYUobD3YzNyL50wKxhh8494lEyMcEkz0+K9F5Vl44vazzQS+CWuU2ftRI7cpzyPkwB+I4btP7UN5ths//eJ8ROgpT69nfDvUxzaJKJCux8bw21vmwZtiIWvNMHWUAYTCkfW2H99y6hqbZdRMDBYfF+T5AwxksSgz1S4U5eeaoKhK+5nJtnWQzfijqOsKoKN/FB2DEXT2h9E+PEaha5a7ugKchvmof0hTgPRglMocj6HBYkU1DMjH2gbM9p5dvf1YsXw5QpMZ+OldF5CChuEe7UFxnsdsAa0ni9pYl4ismY1+5rNmDDDBFGNR78CUNcubtI5EwVTxyySqFLYorKAsrpo4jgtSdX0cQgStk9CeQ2N8qTxdJ3cx05yoXJPlC4Z5/SllWfyeDJDQabMyoZwIGc/0uokkhBVttHzDWRVYOTcdwUgI1R0hrN3aCu0rc+0ZJfjRNZW49pwyZPucZLRJxjsNQ5o0bLLJsnrBDP4locUty8vgp8QnxMoNkRFZiYMKztreV+ewynyXMJSNM7ZQgQ7CmhpAUci/TeN1rpI3wYPmBCsYKtCJYS2bPws7Ga80sUGDRlPlaXZHTIsnQyPwatY4y64bimI5aWJJjqbdjJt1zNpyLsjzmfwz52C5vLdWxEpgyrcl8LLiEjS2tppOP1n/FI39nw59b6BKsMW/JQd1d3zeCwVf/MS6iqwIDifhdqWa9YT9g/G99qW4scn4DE5dr0Plxj1VhUseNFFDeuKGE+Z32vIiKycHlosWz9HZtBAFHQqbFZg/byb2H6lBU08fSnKzTDxg1Sg87aZIi2CVdWPNups1ZzZzjAx0tLZh5/btZrmbypGjyyr1eYzXOqQQllJVUogjNbVsnNZKx4UTt9Y4S1LFGQ50O/N7MyGtJCsdHmKdmI76rZw2xivVh42RoNVrGxmNsqFM5IoK0Un2Z9iVFCqaqcaTH9qsjAcsX55hFMP7xXOEE4Zm/o7Dn8rWMVUnUx/+09I6bZY4SAjXOg8pwSxcooeoG0mwaJZ68jfJNR5XefA89a+pPC1V0EKdgfAoalpaDVNdunAOLFcumRuTtrQdrDru7PzsZraaSma1n1FfTzPRpDQijzq9TMW0m6Te49VmPWV9EqwsSWUwJ1Gnm2481TjlAqKi2UwOm9vaTQVjNEWGTMZuq1lFW1pRgv379tNPlVzxHhRuhOVWlpSgvbHe3C++/DjGelLJVKigMIWBPzMtHZ09XYZtaRMt1SmRMMRSWAfR4Liw5anyXksiP9O7JCwpxiR+PCfuQfE6G3XwGi240dNPB0nrpzrp1OWu/juRhXEaieql+KFl0IIyrQyekpGg0Mo6aV3LMTLRRGcSLr5oNbKz0rTZF+NwfNmE5eqTF8QUfDUKKOswXsDKVBbm40fPvIYz58/BGVVFRut6DnKAsDVCfNBThkN8lxUr8BkKx8+yNAU09eVIEXErlE0BM6vKse/gIfM9ZWVgimepbcwb+C5r4pHq8+GR519mXhMhP2ewLy3D+y/+C/U1R9FJ6GlvbqKBELuTkpGW5sHA8AADJgXM4ky2rX9shp7rQFGwLjSwVJ+Z3aiJ0BKaYo7pjeYhZShvMkku66alBhKkhhEU+8xaSp6r7yRe6UpwK++TXDSUrK1NpmZNmjF6IkeY7cnNzUFnZw9GKK/4QqUYkWcWVp55muki0jYR6ifUXkiWa1Ys0AZNZv5R/GTNRUpAhHL56GgdUhiQT6koMrtryoPEpWWR2vJdDdCuUWOyAEmfiKD5u7IerXA1nkKP0ohcHuGuubXFuKpwVyrQNVM4Hh+d097dbuQWF+CBPz3Bb+MLcrSKSzM0lIwmu5LwzcsvMiNq4eCIoY+8vRnQUQ+ALFvtSPGl4KRTV5jEdMfGLRgc6DfeYbpxPqcEeYYUYHZ0VznJ9ALmSJoy6xQxoJB1iYHSE9AqlWgSIVkQ/45hgDlaXyCE9oFhjLOQJN5Hu0RoBy1BJ4s38tLkEbV21XlnY+682WYygxQhKi/Fx9ekswDtKKK9MiaUXGltOgX1p5feIAUtwOknLcBkfw+tIUKLUve5mZUtX5VkqQxZmbA1HizF0VV5laGKaKzZ63KjrbvDeLkuM1oxVsbgSIuaNneumfmobcGVUS9dMR+JLg+T0Azi8CTyiyvR3NSMN19/GQONHeju6jGbr4tNgRRbHYVShOBC91aZGpeWoWn5nMb94yYgIsEYxsarCtpQOp7Bq9te3R1alCmRxZmUvGHqGmMQLKudMUmDUU5m8+rvqqoox/HaGqOc2uP1BhlcdoKtPI3Xq3dDRqpQIPlce8NVKCwqMhP34grRYiDC1NN/+n1MXRpahycaqwcOyMo0a6Ottd2M3lVNq4K/uxPpvkxWSM9ZIt3UBqLqHtEDpGgZ4u5jzLI14VmrlrS2XJVX93Nhfhba2zuN1QiNKC+jJFVMhyxUwlM9SqdV4sLzz6BAaL3UnDPFC3sSlUSZ9HS1sJ4pePpPT8W3xKCAJCqxOnknEycjHBU71W1iHE5skB+0k6VN1soTTPc26yihJ9qFCloVzPbz+jPOXY2tn35icgXtVt7S3o4A21ZcXgEvFTBz+nQUF+cb4Y+GgjRO5mcff8J6TGDv7n2MeMpPtMCJNkclS9BKWNVpKaXc8c0vM2hnGWVIEdq9X55uefHvj8fMVhM8UfOVVFkTxDRt31g3GyTr4H+yQi05UIAS7gozZcliE4YG8jzxKN1QsxUTCWNyY7m3uL8e9af121rAGaGbm3XiBmeZSVOQZmcmNnpiImpymwQK0O1xscRJ0wXe5x80Ga0CtJSQwP+p3ElN9aTHWml5ghAbPdLQcUKKcFlKFQXWfeI1jMNUvM5ybtaTClL7syikLmbM3f19KC4rY8LpxbTKCpSVlRrBaaK3ro8bmpQxwuAewdq1bxt57N++z8SuFN7XGDnLFRQFeJ5gXV1G93z/XjMbReUlacEQ2yaZW9547h8xs1yNUGIW05/wEiVMoowyYRsVMkaoEG2T60op2sPDvCjM+C4N4uE8hzVRBWS58jAt8YoHciZXbIB2flJDFEeMVfLeevSBLFC7L2gig9n9IBxgPBg2k/O0nCG+bEHV0TPHh83yAC0ZGB7UY0vkJWOmf02zSOSVskbdU/Uhnhk4ZeEGQpTwCfm1UN+bkoLW3kHEEpMwY9ZMpGdmo6ywEL5UbdRJgSqw03NUPyfjpzZMkAzMrhO8t+lsZQB/6cUXYGHStW/PHoakSRNvzEFDEGw62DbReU2Q+NEv1lDJHlOenuCgEUztbG1575UXYxpwUQARTFmJc5rxZ4K5PIZWPqGRN9FQWRIrIqZgEpyx+A6M2rxQfFs2p6xWVim8NHtzsGwT/KhADb7oIRraGEDXS2lSupYla5zckeSOQ8gJL9J6iTDhUMxFCtWaCj2FVA8yUN20MD9kVgbreXvDrJ+6JhgH6N3ae1N+IAiZVOcgy5SSpUQtJs3OzTVPQhxhvYuLSsyu8r60NCohFc5kl4lz2tpVapNA9ThX4xm8r4wq/kiKYRpAv2F8b7zxpkGLQ3v2GetPSU7BKN+15GeEtDhMJhql0vQMzrUvPQU9uFDr6bUZqZZeGyb3ydtvUBkUHDUnqNJ0GD2HXEuW44MyCns0KR30Dt1oggFbi1B0c37xb0+Rz8vqpiYNSHBxwcRpr6xbz2PShtlmzhPLNitZnRotpBBYsRjvOUHI0i7E2opCDwHVtptSshYCubSdBWOIguw4CYXZQHhIK5lGjIeqzrqnYFaHlkpozxT5oX7X34YR8qXNAdQVn+pNQwYT2KzsHLNszElli1Vprby8S9s9a7cezbpnEzHJ+murDD1WQ/1sLaTa6z5dh937D6GmuR0Z6Zlsu7a/JSSzvbqnylGcFGR/+MaLBrr0VApNSdVnTfC2bProPcKUkg4pIs53ZRHxRftxyOH/DCswPFsKkVfQG5QJjrKiUohRBqFK1xjYYznyChOHaE06xNTUG6yZ5iZDluBYGafTS0shLFAAGk0Utofp/ma3TTZIhEDlJjucSKLCnKS/ot8iC3o+r1bXCp4ED1rBpWCoDXGU40gR8jJJwiRoJ5Sh2DTK3/RU2bT0DOTk5SErJw8er4/I8J/Fp58/FCvkKRLoyNAAhrVG3d+Fo4cPYeee3dh36Dj2Vx8ntMWhWYgjhJBxyKgly/ycDPzhgZ+bnRmSGCs0lUp9a4Z5bVv3cUxBTlZsk0ewEcJ7uU1cGVTKlGMIiOQFVMY4lSGB6iUh6MmAshrTU0rh63Eg5iamQkq+GETpGRoRVG4yMcFmsXLa98nl9jJ/cJsgOnXImgJkaiEKUh6oc+30ohR6hmBEI24awNJj8I1nMJlTF4S2+1CZNsY/eazIgrxH6/ZUjuKPiUmES+3Ko00KFLRz8gvM/liC6f/bEQ/8cYIcGRnGkL+PyujBxo3rzSJPPaDgr08/D096LipPvgja0kOEJw79RBrWbXaOExcvKTawbJb80Ss0vdSMy4s3a3q9KusgzpqgS09RdNe7ftODXeLPO5IHxXE7WesH7dQsvUmWGN+BgZ7FdynCeIeu528KTto2QztXy+r0aAh5jZ2V0OBRAt+liLjnxV+6vyBTniOlam2ItpYQrAkGJRQ9fFZlaMpMfP8oEQE3LU4v4T6tj0p2edLhTcskLfVBD4bXw3I0Z0oPbE7xuOHRYyVSM/9XReggAFMjNEi+tB2HhQYhFFGSKJgpqJpJ6PEirbCS93WZHSgcvIeZv8y6a7l3js/F+8QJkkUQzjbqs2F/WpyvlaaibIbWUiGCFT1LRoqRUBTM9W4uPKE8vSRgbVNpAp0jzsLieQqVyXNNEqUn/dJtVVm9jIL0olJkCJ1d3f/eCytOF+Mvk02zPoZtseFSghiN7vX5w3Sb8ztTNypeXfnxeolAEALdWpuYDm1m5vWlU/g+uL0es9xAD7Hy0NP0kF0xm//toH0Yb52itIqdMgoJUrCnd0cGPUsGyXuonvI6yVW5j41yFlRlehisJQuxNPOSXOhtYngtHW34818fx5/+/Ge8SHo2Eho2wtNabxMMqRi9ixGZ53moAhSiyVSNUuxM/2n1vIHWeRtF6p1lmK4H/j0Ve0w5EpzGPvib4pMeiq3tJrQOQwpQYwWDUoKs33RiSinGCP6rInSYrZDUBcMGW03DWE+WLUHIU1zJehyUj9e6CHFp5tlALneqgUY9nSmFeYQnNYOCise1//mwQBsJmLZSwarr8889QwPR3iO8TjjO+w4RLiVkPTbKJNBmCIE/iZARzkW/zUaagmN6leoq+WgKUEzhQF0bmkOr2SCHq4+ajVMMflGL46FeBtFu9Pg7YEsibFD4Br5YKdE0bXtkslx9Z/ZQjXuROuiM9nmzRDbSzLNSpXljBUxZvJibhKZk72j1Efz4Jz/BN7/5TVx11Rdw2WWXmXKFzWbfwxNK13f//dA4iaFqNF1LTLM7BB28B+8thcsIpi5T8LU7qBx6QzLxXFAirxBm/78c8dwI0FOisrKyCLn0QCKCYqV6pbtbtM1wgunlpeSRMBlh+zUbc4wJaliVJazHDUwJsZBB8lQddfD7mEmipMk4U5rE1u1b0d7RYLouWrt60drWwRwhis8+/RR7Dx7Au++9hwPPvoL6hgY01Nf9u9G0R/Oufwaq5AGCFTMKSOXwxrq5FCK8FKQph1AgyyDPLympIMXMMjFIB6OHKdvEn/+R4TCkss7j6lVVzql8iA1V/Pk8Gfjvh6hxfJ6t02TYn1ey4pUet6WtMvTe2Bhfpidm1tvbbebeatdUn55wyssUt6gLU0ZtdTXvSyMaI7qE/YiNDCAW6oc13AeEB82zOZzMX0SnZZAyxs/fm8QnAZdcfBEFaUE2MbW9uxMZGS4GTHWDWzFr7jzMXajNU8aQm5+PttZWs1lKhFDy7LPPMInTcGecGSlFt8o6aanvf/IxGsi/a2trcOxYtdno5dixGtTU1KLaPF5Sd4yP7knY2gwsQIrqTvEonTFlmo5HVraurhbbtm1BU1MDWnn/pqZG82wy/a7cQQako7vHjxZap+rY3tFuOL55JB9Zjzx+YGCQZ+mumrcbz37tJBMjI2FCDLN9JoEdHWq/no6dad737j1grlG3zrYtWxjjOs1yvAySAVF6yVKEV4d5RBnPs9IoQoM9GPG3YHyoE2MBPyaDfRjtayPRoKFJ4b2sa3s7GhobycQko2MM+IzyxYVFqCjTo4yYKfPEvr5+s3lLtXpdrQeMW5muY7ZZPQ9paWQreVk4JctlLFOKEM4LBmQl6gfS3CVZ+auvvmoyTVm4Kn7GGSvRTYXHYwIPXl9SUoIf/uD7/87MRX9NnxMpsyxdTwqbNXM2tm3fbsa61eO6atUqtimuCOVAGvjatWsnbv7SHfFyeQjDN2zYgIsvvvjEN/G+LN1bXpvsjM8WEbFQZ9179PiFCxeeODN+aG6yDnnw6vMvMOd3dXdg2eI5rOcYyZV6d2kUbLt6GARbA93tSE9Nw4jiIDN+waZkkEpIlBG+8Py/cM6q1abHVv1XglQNsyVoX8DksgrCgJiO4EAsSoGawYlew5oaDxGd03iyyTGYbGlwR4Mq8ga5tkbRpAnZiKxZnX4699PPPjV7R+mzXL+oqMhML5WQpXiNMzz6yG95URxLFSniFbTihi/eLCMy5ekeH69bx4CcjMOHD+Pcc88200f10DBjCLyxvHfL5o20egfmz1/EmsT7hfbu3Y2e3k4sW3qq2VIpfsRjSzTynwcICLp0n88f3d1dJz5p0EnU2kn2N0SjTDbGo31MTJv5T0uubeNW9DQ3IsrsXIamTlS1a5hw7SyjNRP7NQFi1syZOFZ9DEE9xpqypzNRlMRCdW2oD0eLGOMbOY5hjFpVF3H8WV6RePcBb67KKpiaGGEUl2SgQrOyVZb+SXjqTtYw4xQmKogr5zCQQsGrBSrrAlrtpZdeiZtv+RJuuOEmXHvt9bj8iqswZ95CA1XK7NUJqT4tIoBZtKnHNAqCIpER0/mmiQ46R+PgavyeXbvIeIJGRLK6gQG/mSk+JfT4IfHJO+PjFsr29bt6kUVhdUi57R0d5vPgQC/+9IcH8aff/xpDAxo2jhnmp6UV2qhTia7pHmI9xpiAjvH+Y+GRuLGwXuFQAHlaZEMj0OiguvD1PMuW9g4Dez2MQ1YJS5XRc1XVL6P9ZUXPuv29CIpq0j3HopN4/533KZgYM90I9u4/YIZdjXPxWq3p0xJnhlEzPm56aFkBUbirr74GF154IS5YfSGuuPxKekahsWKeynrTKsnLtSpKXimqKL6vJcAaejXzulhpMb0RZsu1tXWm4oIarWc3HX+jUkT8nvo8e85sXHvddWYWpGE0JCYLFizGuWevNsnjfz+MV/NadVkoqdXfv/3tb3D33XcSYl82/U/afyQ/Lx/X3nAzrrnmRgwPhmjt8fXhQ0P9NHabeRx/IqEuMysDpaWFlKWXCaCST+1/yBjMexcTjgWpkrEgzmxoQxl8tnGTQYkEVYT/mcGPzxh0tcfSosUn4YZbb8PVq1fBVzCTApsgjQ1TKfQMnqyt8Xbv2YPjmrVeXIhTVqygYNVHykOQJsEQpiTzSy65VN+a39QoxQ4FZFmWlGsG9SlcdQqKXbBOxtLV1aHvzY4JtHbttvDww781lqs6SxEWeoWZ1UFliIrLAHQfs2Gmvud5ShbT0uITxv6nI66IOETLS/T3ZZddamJFRWU5Xnn5ZQb2IMvwYd/enebBqFo1paeRCU36B4dM56abuYWuV9s105FhnHWw0hz4rSCekJ9uINKCDJahrWV7uv2oJrkRuWgktCWob2lyXJgxiapp04nnXtMgHxsQcaRidNKCJBYqS2ysrzcuPG16pfEI7T3Vx4J0a9HL+PQUxZcYsnPS8emH78I8PJKV1vPfzIA9hZ9VUIyy0vjDK2T1ZvlWohMhs4jeaeBB58ry5AViJztIt0V/dY3qqkadxGBrBpT0NzEsJ9WBN55+1ARJ9aPd8I17mSv1Yd3bLzKv0FRPJxaffDav/c+hZXBrX/wbYTCEM1dfiYGhIKZPm2aGm1UvreVjZeAf7Me6dZ8xFs01m/aPEr5Vx8AgjYj/tDewFJGtxwdNknQonhnDEmwTPcYmzJ4j6t/SQs0AFax+vFnTp5tg3012Zdm/Y6sZz1BfvropRHVloR9/so7B3MHK+FBMwQlTs9LS6UGjZhcc0dA+UkWNuqWmug1M6VDFDHNSWDDv/Jt/KGaYBIcWq4kBmoAgz1C86iN/1yOCtCGNPEvd7L1draYPSX1K/T29OLRnMxUX9zZZvToLF6w4TTcx30lhptuBL1m51lI4U5nQMadQreKHOTP+kYeM5sQnvuLn7N6lFcET9IAMw7B++9vf4Z577mIMGjE5R5Bs6tUXXsCP7rvPxMUNm7fAP9AHb04JHv7jY1g2pwzDQc0+ITqwfOO5LF8x7uE130FeTi5efPlFVFRUMnHMRlZmBuWip6bQ0/dt3Rw7dvwo6aLGZ8lu/D2GLWngSEFQlqsNsiZZmNlzkBn77JNWICu3mI3X2EUicnKLoIdC6bDFxMAkMClCrir5kilRMerpjdD60zNzTMYqnNR9+vq6kZeXE48/LP/Td17EBr40cS03rxSrbruPCgob91d5emlIVkrRS3KUEZgONypcbFAYrRVZ6um1qFPPKIEVOyF0Hf9RhsokXPPvjuZ67Pj0fTPWIXJQXDkTxeXTGIOE83FC89M1a3D3nXcaaN+8bQcGA0MYJ4r867nnUZDN/ENtJzRpJr9T/WU0DpGj3/7ke6aLZvvGjxgDybZksSIfzMvkZZbdmzbE5Op6au8ff3MfPtxxHF++4kLDfPQIbrmZds9R0iPjb2jtxI9+/ksDH2qLAp/wPz7SF5dUPKeIC0qWYbJScvnHf/sd5KS5YEtKx3W3f5fCV2wYxQ4mdFpBpQ43jTFsfe1xOCiIZVRyhHaVef4NSHQJogRHZHGsi+pjylfZJ2RqumpoZerLsic7kELoEClIYFsspKLx/iflQkrXp7yB7/QEzalSe6QExQONe5gZgmyLGYRSLOTvGgr+51NP47rrrjHK3EhlBAjXXcFJfPzhB8inMjSmLtqsQ5m2GWijsd9351f4Tdwwzb2NjPiR5Si+2C5cde4a9cm/+M/H0RdmfKAWbfxRvZpmTJoFm+5vQpi6D8SW5i5YZJQhYaosVVq0diq4SoFxJYrp6H0SrY1H0HJsFw2B1uZhEpRdbPp2hMvBoR4EB3owGQ1gIhpEuKcZztAkcslIoPV55XOoEpvxHLqmwWYFfjVCn834O+9h7s3PxgckPPXnmP/IVPi3+UPTkDQQprrT0/VIDFmlmTfMlwadIqEQFRAfydTaQeob77z8N+zZ9hkOHdyHaVWV9O5so4z6JmbZRI/27iF0dXZg9VlLCNlWyi++PE4epQU6+blZqCwtMUYr2agt5sV7T73b+ro71uzfvx/fvOvbWLRwgZlJnUN6luJKooWp11aalNWJocTgYeEFTBJVgCqjZQKaq6TCzHZ0cjsjFL3zHDWcEPDZa0+YHssJPeeC8JdetQD2JKc5x+vLMNtup2bmMonqx8Yd++AgLGWSEu4dDKOAjddgkWKPIRws0wTtE4rWu+4pAqE66Z+82vQcywHYAONBVKn2bTeCl0KNQDTDhW0gLTYTBuidYo7xEcnICcXTO1m/9PQMxkut9NXz95LM9/WNzTTQcew/coyEQ7PSrRikDP0DQ0ap2tdrhMHf7UrGXLN28oTRmJcmd0hmkuUEbDdcetqaXCYj1Yf2Qg9G06ZrDrZALEPbIcmPlBGTRyLPGUBqQnwjr8y8Mv5OIRBmWJpRRLxgBlJZ7Ym/k8NdOLbjI/h7W5Fit8ChFVCEjjlnXGQGdLQsKyM7F0kuDzZ+9DpCVIYZfEICxpidT5BpJLjsVCTwh7+/yuQtSGtTJswETveXMiRUGQE/K/mU8ShuqL/JjKQJqk4oUmxQhmOu4d/yarNhJT/LqIwyaAjxJ3BT6ScsVxM2nKyjNqEUsREKyBvrGhpNHN26eRMpsOh/CJedVoIiN3Mo1mNeoR0zCpxwWoLYuv4D3msU6dmFRpFCjbjBUn6Uu+3k+VVrzPOaKHRBT0e3npNspTLiCRDvaNw00nEAHqsmCAQw0HEMH36yHn1Nu1AwYykVEu9HUgchP+g/xhzGDYwj38HGkRYf23+ENJOJID2uvKyYDUvBI/94Abv27mNy9Qref/9tZKQkGFYli8yrLEXr5l2oWjwf3SGtQrWivqUFL73yNl5b+x6WL15ApkempPvyPhKMXkqqeKqJH+998DaZy6vMbnvw2htv4MzTzsA4YUhQMS7PHacw5OFSCL9T3qAYJovW31o6LYHJcuMdklQaz5WSBGGy8nrSfT3Kf6ijDfneZPzhvisRCQ5giJR/cWUmgqSwuw/Wmudda8+TI0cOY8HC5SYGmTloxohYB5ZlW7Gwao2xcMpR2whNxGyEac2YiK/tFkMJddfCEulDPy1Na6a13USWOxG19e3ILyhBUoovLgvNKOe/Xft2mycdqMt5Zq6X1LWPyWEJWo7WYvbcpYTBHFjY4KO97fjXy2+jobaBtLEVS+dPN48jVGzSUq0i3ttDaxwgq/KwLrPnzcAra9cbwykvyUdFSSFhKG5ZRgmCKRqW4ClECnrgyG4cPtaIt95bh+qaOmzdvg0XnHeuMRwJV4qUJ0vIEoiSS2XGeuzRb/7wqJk7dfjIEbOczcxwETxSaMqcdb3u0dLWhv6+fvR0dNKQXHBZo2ho60JX/xCyiS7JLL8vPI7O/oB5ZtYkvaixvhrzFiyhpFgWBWcMmS/b8vnT1sj+Db3iDzkFpWYaih52r/lRmuI+3lNnurqHR8aR4fMgzeM084ByPek4WluLyrknsTBCGgtXv9F3f/RTfLZ5M2qra/CNmy41/S7aNKuwqgJRunJNS4dhF+edthxHG9vR1tFtFN/t78ecGeXI7mpBRSyAVtHt8lLMyfGhfKgDtrxi/PPVjwwDmTO9AjOnl7BBEiqVwPopqOulDs1169cTu/28jxXN7Xr8D5gXDeCW666ix8uTlCzGzzfexZeSTY1wXnnT7QzMzVi3cTM279qNzzZtwxUXnWd+p+aM0gThWuNe29iI/YeOmCRPz389t5hsivGHJoEC5m8ZNCqtnSxl/GsYGGbi5+b1UXhdCTi8bws6W+owOBRARk4ObEvnVa6RloNMz4UyI8zGbWxMdnaG6VJPi3XD7+81W/kIJhtauxjsJjE9N4cxZgy5MxaaAGxAj1L61e8eNit5BBMLZ1ZieXkqmtpaaA2t5qEloqM/fvoN84TPxoExXH36DOzcfxg9g0FCzxwzDpFAFjUYGkdCSQUGusI4/t4GWP2DyF55KmYsXIIbb7wW56w6F5UzFiC3ZDryy6ajsHIOSmcuRFHVXORXzMKpZ12A1vr9mDVnEapmTmMGv5P1s+LW679glCUvinuIFBMPpIKot977CJ+s30TrF+Nhm6i0CHOhZQvnmF3XqDUDW1Lee59uwOsfrMMkjUPLI9hoTAbDKEpJwiS9oCLLRSMjXDMOjUQn0UklmW2ceP4+kiZN+bFOjMBhGSBd74Lla9euiimpGw7TfboGGcAmKOQgzli6EBcvcCHEhKy6oRM13QFMy3ZT48ykWZn5ednweDMQWXAxsVXQwO/Jqe+mV2gRP1uM2y+oQoEzAydfeREsbHPLZ28jx+dDH11Yz1f+OOtUVIwNYuXyIqTPP4VBl5dpnZOsloI4frQZtrER+AYsSJ8+A5O5egCK9k+kNZuDrTKvGI6QgNx6y4246KJL8KOf/JrfTVL5vWSEGjPQnuyE4T4/7OMDGG8/yu8TMZnkRXQiPo1I/5TE3bvmQWzZsdd8Z8gB66Kg+cyjD8DjTPp33FBv7a3fvd+wKk2yUyklKR7YeEkGqfvERASFPhdWLS5BXVMPhglPm5u7DZ2/bNk0fLCvFp3+AClwCqaXkvpStrZZFflrGtsHsPdYi+ky1ywNdbiNhYYw3WOBv3MQnj47LspZhLWMAQmToyjLTUdBGjPN9CKMU9jqkNASLfH3HXv3o5sxgoaD82ePoD/oh9WVge7BPsTcGTjjli8idwGh6KSFeOX5d3DVDeejdNFiMhTtc5hKbM4iLc2kV2YiJ598nqytbXQQTX0dZiQuI53xxqqm6zAAy8A7QrZlwVVXnIc5s6exgQmYiPQzb+lHZLgVQf9xjPhrabUtCHY3YLyvC3bLGONWDxL4sluZc9i1rzzw9ItkbMER3iOekIkSlxZl48ZrL0JkJBK/K73q+bfexRzvJFqCyXjymtmobhpE71DI9HL3UY4dQ1H0BMewoakX8wt8yHAnIy8zAxcsn4GFZbn4ZG8jOgdDGCapGRoBtuwnIqg5neTyQhl1zJkasZF1HX54Aoswc7QClbNKkVaWhWUpp+P9wTrybNJdBrJRXxFsUbqewW1eRhioKi3GwerjLEKbmbhRUkCXTnWRpo7gH888i+mLl2DWSXPJ4+lNkRiyCyrpRFkGR6OREVpzgPRw2FBEdT+MRwIYH2Ei2N2DxsP9+Hjt8+jo6EV7lx/Tsz2ob+vB/OlFWFhVjCytl0jPQk1nNQ2KEGCzsdx4Z2QgGDTflaWlGSobII5rUoU82h7uprO1I3XO2Vi/abcEwOpLMvQXvoVGBrF+dzPOP+cchEf6EejYhzNXnYL8ljSUeI5hb10npuV6UMM6eZNd8NDarbxHN+9Z6PGgIteH7skEPP/JEVxJgy3waAxoHKlkltpQoLOHhkrNW7548amxTQdbTD+URvPMQWr421OvxGm+AmQUp+FYSi96PeqfCiEzS9NQNKvBxgDPzNaRjCFt9T1IoY2FgMIh3P/LTZg/byluv/ZkZOQVorW7Hc01HdhR3Ycws+2brl6FY4eHUXfcir5ANQ7VbjBun5+TiSZCpTrZtH48RNzVtMecjBTMLsnA3toudBPizEYxtM7n1tzKzJpKJ74F6NEfbj2Iq6+7DKlpVAoteiwyqk5k0vGweVazcieXZmVQAVqppEMsrLnbj51NQ7jv54+Y7/7vRwxb7r8K8887H9GqlTQ2IMy8qPofv6fwg/AkJ+DqJ3chREUMBwOm7redUoX3jvfCz5ioXOXuCxZgZmYyHnh9EwIRZvgMOCEmd2b8Z05l4ZqOvrjV6FCA1XNcb5++Ar4cL+rzhjDonIQnKYHa0+idy2Tlml6pgR9xbI8vHQP2bCQVLkJh2QX43vd/ivMvvAQjE3bs2L0fBbTQisJyXHz9rTh0+Dj+/vSrFDg5fMSLxKRJZLFy6kqua2oFYxzroASNnkcur8OXQb4ejSHFFiFdBMoyUyRFnL2gBHYbM1cGJCWqWWlu2NOyGGA18AXjEeoBkIlpn1yt9bacyA+0F2GE9e8ZCOA7f34Fzz3/lrnv/+2YnNQGNnbYuvbBf3AjskZrCHHH4ArUoKiUsF2YS6hNxOZDzTjWqmeZWJGVkYG6/ojJyNVZqE7GjUdbsbe5i/WdxBC9Uz3NqSf257Jce/7Jseq2PrR1mmE/Ig1dk5ZZ+5UHMGAL4nAe6WGSHV3tzeaJZEqMwCCbnpnGfIRBUG5XSjaz5GZT6fa2RvziFz/AqaeuxHXXxycHyOXVlWJc7sSxb8cuPP3Yx3A4Bkn99qG7sxWZqR5sPU6cN8xtAoX0iIbOPjOGfu5J5bhkxiTvSTbDcsRIE1OYDbMxcnE1prWL3jVvCbP9HqMsZd/qjg9pyJaUtTA/H0zhTaatvi6NaO5u9OOcm7+HokwXsbuX8SORccCJMiagva3VSE5NQJqvBZbEGRRcBuNQM/qOfoik+g640r0YYRwZpyc6erpw5FgrXtzYhPdre3Hh4nJ8eFibHU+aOKxdsLX5i5LI7FQnyrOcaGN9NXcgiZ6tOc22GfQM/dHR20+BxT1jaU4pVqaVoza/Fw6vG62kpoKFfvJh7eWhxmRl+uBIsKC/u9v0arYFJrB90zrUNdTgh/c9iDlzNcsijrssla94d/rUMUpOvmvzUZy8ciluvu0aLC1xoK7mOO44pwhv7mJgpWkPhbSQc9RQ7uuXp6EoLQZnko3BmpSbTEVPzXE5E5HispvNILUwPzWvAEnqsXXFVwNpUaOSN5/HDa3kTaA3mHrQiNgoDCAVZ521yqzziEXCjFljyKD39XTVw5HiQowExOFeSGqaSKr8PiExhsDhNqQsPB2fbDkER34RBprazL6EuelunD2/CCd7E3lPssaBIdR2DxgPN31SVIT60mQcXuYfwyQkWtiqZ4wHeG/1Nq9xJjnorqwMT1ZGev2M5ZiTXYAhTxhdxHh1k+hpwcpse3t6WThpI/MSY+cTFmR0ODHPl4DZ09Iwb/Z0RBI0UYuQEOxlmzV0qrUTnfQ4ZsVN1fh4yyZMMvmrO9KFrLxULF15GrKnn4ZzrrwNvoIqlKQDG3Yfk8SQSkGqP2rZtHRkMusfYG4zHFR3ht1Amiw8REai+NU3PAYXIU0QqrUeGmSSocQ3slecS6RwB+k0jEk8R/HuvJu+r1bE51GlpBGG6fHJTGwzCkjds+DJLEYiz3MSTtMzK5GYXAZP1SkI26KoXHIacqtOQ878M5E8YzECtmS8++aHhiWVZKaibMVKvPPZVjNoppxCGxpQxMjyOJDMmJbP+JuRmmxkLiewzZszY43GkrXpYwaTlcDgCB4/8wbGjTAaYz0YHA+bvCBEN9NMusK8dDPaVUfc005qbBLG+gbReGQranbuhLebLr2/Ddi5F7bRLRR6ALaUbFbIinCQ+QXGsWzBEhSWaAq+C/NOyqcQlDfEH4Lo9OVj7rJzcee37sTiRQvgSZw0i1AyfU4srspk1kt6SZeOWTS3l95AD9MDgPXg4OExC7zpmQYS+linZ17bgE27a7Fxx1Ecb+5BNr1cfbfuZJtZ916x+ltUnAL551z2vx3+3no0NhzBsb0foa29DyVl81j+CNraQgzKeqaV5o7ZqLBMpBbMwQdbduP5j3cjJ8uL607NR2nKJJbMLITb5YDPyYycTCqfsa1veJgxxgYHPUPJtQDEsmTB9Jjf3282jy/KSEZf9wR+M+titJKL78/uRmIWL+wbgDaJTLAQf4Mh5BUVYN3mfXCxkFmlebjMNgsZ+cwTQgymsSTiMr1smJZf2QkLM/Xii29DLNFtkiWNxGmOaRy+Tkxk+384DuzayKzxE4Q79mMkTFpsd8FFCqlZ89oLSzA6Qc/1Zhdjf1MXfv2n15CZroEeDe2OI0hjUx5wzpLp+OmXzoFv9nnwlS05Ufr/23Fg3w7okX2a9BaPf4oHDMbJ+ls9r2M4enA/Lrn4S9j6wLVwOWx46Kl1bOk4Tl5YhgUzsglLwCX3r8WYMn51VPJKjbcokFsWzamKDQ4NYcWsAnQNkHszPt9kr4SdjetcQOpJ7q8N7VPpNdNKc9E/HEFn7yD0+M22ti6srCrD5W1FSEpzmbXW6ipZGziOk65ZiaxVV8Cekm76jTTzPK4AHVb8/ck/4y9PPIXF82fhl7/5PRWUgOaeAOr6Qrh4ccWJ8/7PwwzTNh3A8c1vYHSwzax7iC8EJZYHo+iIWvCrv77PWJKEvOwMg9vaQU59X7LgvsFhnLViHp57bd2JEv/fDvUk/+yn95nBKC2CEU3VMK4ecZeVo/EYLUNLY9xpw1nn34H7L5qJL3/zapz/1b+YDfYLvIxddiuK83w43DJgCMo4eXdkPGrKUuJsmVlREHMy2Fn5ZRELq8pKw/JIBepra5A8JwOHRrvogvHxcWlwgOyhg7zckZAEp92Ciwqno7gjCWHLJBbffRkSFs6BM4ushcUzC+E1sqCpVwxN/iDWPfMQao7X4Y5v3w8bM/qikkz0dB5EzDGNscnCPCH+RMv/v0OJob+9Fps/fBU9zQ3YX9sCP4OjtmJK83lN7qLxDU3N1Fh4/zAzXnq2OgOfe+pPOGXlefRU94nS/h8Pxpsgk9BXn3/UPB5JjGywb4gQG5/M/PWvX4HX/vIUXElWLMyzIptJ8PIbHsXZVYXIzfRia22DyS/GtF8vjSjEmCp4NpM2ls6tigUZyadXVeLYkSM4v7wCJcMupNpTkMbAVZfUj02Rbhxv6TYRXwsxO3hzjWgW52YBI6OYO5MuOK0Cq6+5CKWLlp7oC6Lwtb76hCKGepvRzuBtceciv6A0vnsnK9JetxP1AxOYM70K+YUzTHv/+xGnxv93XNexa8uLuP7Gu806OY3gKQfSVFBtJaERRk9qKlo7B8xKWhU1ozQHTzx4pxnr12pbug6/5yshGYlOHwO1NrNPZ5DXZDhlLbxI0fdENdRL4O9uwgiTyVBoCFFm5ieddQt/IaJ8/DhyXfTS5kbkzS1Hw/Fm/Pbna+HMdmFzbTOymavpubZHTX3ii/XVN2Y5c+nMWEt3H6pKS9De2YkHNFjUM4EkeouPEPBObxMeq91rIr4QTmPJZkE5g4+OMAOoK0WP/uzFtII8/PL7X8P0k5fAl1XOnGVqmowUEm9FfGRrApGQNu8dwmRwABmlJ5045/9+qLv7/1zQEsfpvpbduPqLX0NNQ1ccjlhXU19acbrHycbaMMTAr73L1dHHhmBesQ+Pfed8aN9CjVNIQTEKaEdzFAvnTDfjJOGBHrOwJubOZFxwmY5ExQsHodfhYm7BPCchKYUtU19ZHIY1eWOgaQd633wMyaTGg6FhzFw43Sy7+PL9z6CLjK80w4OOoTC6yQxHSN01qUPU17Z6+fQ1DR19dN8gLZ/5QygBuWYigg2/aT+ItZ0NqrtJCNVQLxmJgqXo2kg4Pv82HB6FoG5gJIx/vvou7Ez9EycCSMtNJcTpqQJSRPxlXJKubWXgtR9/Gc7BesTYMKuTXva/HFPZsfZymhgbQm/9JnTVbUWwpxptzXX43V/eoiDiMUnzWDU2Hx80m2BiRligIuLfMWSyKtleJ26/bA6TuCALjWJQz+cg7//BYx/gLKLk5HAPlUECMurHDx94HvPSIxgbHkCnf4BeFwUiQwh0N8LPxLCv+Qj6Ww+ht/0Q+loPYqC1AQc2bTHJcm1dqxldfOXtXegcCJn92TVM0WH6A+UP8ckTYnmWX95+XuyfH+4zA0tetweWwVH8pmIpMc+JL9ZsQJAFGR7MizQnVrFDU2rUKAn234qisMwjfMjltU4i0+XCA/d/DVXTK1HYvccoNynVDWvx6Uicdir89aTBga2I9gcxwZf70jVmOo/KVT+ZHpro9RVItsb6o6Eu+Jt2kk6T2rKsSGAQ4c4aREkuNh7pwIP/2k4lxxf/a1BMzTQjlfxOYw+soFGO2qGHt5xRloHHfnmpGdXrHxhBc2sfGbMD3/rTJtz7hQVmZE9rGlu6mLi1DWPh9Hy8tbUB22t7UJjpREt3wJSliRcpjKnTygtwx7mL4aGMRjvaMEBSZLWNmXlSDU2d8JP4tA6N4ED7AGvGevJqzUbXyKQ2yteW3bYrTp21Ji833WzSrgyxod+PlbklxDw3/tJ4UJIwQo8HGbGKeH+RgQIqUDrVf5qNqMF+fZ+RnoYg2Udb/TGclW3B0PAIPqjpw6I7fg5begX++sQfcO999+Mvr+/AVQsrEU1MhXfWqcb6JUDzXG66bmiwCR3VH2GEwX3d2y+j48B6+KLtsOrZ3sEuuBMnkOq249GXdqFjQHsXUgnGQAQXMDPQdchgNKlMligB3z4/H9ecMRtd9OzEBNWP1/J3PZNv89FuDI6MY9/xLjR2BNDWqz4tG17e1opaEgMFcFeSzTx9QNASh0MShHAY+ZMjiHT3wuPWc9ft6PEH0GcmRTChZPzSoxyyvcnM3ciiTG+3DEabDdhNT7LtslNmrbEzG91+rMVQxB/c+RXYF5SitcSF6WUFqKlrMnNqtc5B3SBqmgRuXOzEu/IHTdOU3ZmteihQNVpsoSzNid7OHuztHEFLSw2+efc92LptJ119jFlxIm792V+QueA8I7TRSD+Ge4+hvfpjDLQfxthQJ0L+ZoQPrsW2ffXmqZxl+cRp1ldZtO6vvRN/+fx2k41L6KqP4oIs20xVPfGdutPV9SB4qky0YvmcMkTJ3LTIZohWK5jQLgjv7WxGZX4qdh3vQEvPsNkatZcsTI8wDUfVm0yEYAwaCIRMnbUcblZGCpYXZ5C5xb1E01oH6G1DPH9rnZ4mmsAMPhGpTnpQUS5qe8MYIsPT4hr1OGu7P7YGtutXzVyzcW8zzciBs848wywDPny8Bo2NGqdOwAXnnkpWYsfxumZWlrjNyuuQcmTF6v/RvhqShAKzCtZ6DnmQAuam+j7UDE+gur0XO/cchTYANgok7r78/GNmLLi/4whaD72PaF8jIsTqUE8LogyC0aYtsIU6zX1rWoNITyWpcCWaCQGaWqpFMVFS8qc/qqGlaYRQleDLeKrDeIaUMDU9R4oJhqKwOKzwscIT3kQmZkk0Lhu9QcuKY9heQ4+zEyE6A6YDT/UNMn9J9aWYLJ/6p8BtxjsE2VmzKjAj1YF8Eho9+ijNnQTtCxKIxPDzj/eiYziKzQ09sJNZZnrkHQ5U94YwME7jJmxqLy1Nilb/m+22CxatOVivDsF01NU1oLCQ3lBTbyCjp3eAVjaGvJwsLF88Gzv2HmIT4tmi+qs0QD81bV/YLAVJOaaDjo3UYJP6hsK8mSb+6lptdZfPBOispbMwvTwTE8E+jIcHMDoygAceewm2nn3wWfzo93eRpTmNQfjIPuq6IyjI8WLR/FykZ6YghfCknCREJfzzgxrTN8XizT2U4atfSnXTuxigLFOdgzlkVw5S3cZAGG4XE0YbWQyTrugEVcU2HG7uxcrZmVhUlYumrmF0D4bMLEop1JWcYBbVu5lxF7ipAI+b9LUdHkJjdgrTgP5hFGe4mRQ60RccwYaGbsNKteakfiCIbfU9RpkBwlRfmKSC9dVsdguNVg/6td20as6aZ9cdxhWXXUQlNCAvPxeNTfICdTFbzFo0JU1yzxWL52DbniOm80/uLUuT0kR5NUgvuJJ1SlFm6JbQpd+1TZEZO6bgbj+nELevKsX03EREe5oR6mAQJiuJhfrw1vrDGAhPIkIsnlaRg8rSLLM1uNibnpWUQmtMT6IlkUBoDyzlE+9uasFOxiNtz60BLxmEWSJNbzJC5Lkm5jG5XFSWgxmFqebhh5oXlpNGT/OS89vsCIUn0NAVZP40YfqONLE6K9uHA3U9dDYLzlpUidz0FLZD01knUMMcYWFRNrr6R0zXxsaGTrO962wySPUOq+t8c6O60FlPWT0VrW78mp4gOgeHzYJSwazbl4ZJ5m+Spe2rFy9cs712yDyNf3h40CQg2jVNi//UCK0i6vX3oaGxHXl5tJh507B971ETeMw4sUK4WCcrzP/MNV63kzcaN+PB8izFkIUlXvzo2ukoyEjmSfIg8nK6qGohGNJMjA93tOBL55Zi2exs1LcO4P0t9Vi3sx3bDvXiUPMw5pankbVkGhqtAK+Z70+/cYgQOGyYiXpmxaRkRFK+NlRRgFXXQ7HPjVtOr8TJVVlYUpmD8uJUepqHHqy4EoN/ZAKvbT6M1Qv0nChN4Y9iiPQzEgkgz+cgk3QbKBRPo22YhHU785pBQnIfvV0xTAlcVbYHTsYUNtl4wQCzbW3HLYNSrDUTxCkjyU9wrZVgY2z/KF9WB7FXS6UG+gd4QoKJGaYBbIxmiWhPjiCDl567IVakqYxfOP803pwXy+IkTP2TYtgICVd7h2dlZyM7i8kS4SqZGDu7IAmdvQEzh0gDUtoJWmPummSgnREkkNGJuAdicoxUMgN3XDEP379lEe770gKcOi/LPO1raGiAOcEARli3EKEgm8qd2rJIjxwSZzcZCetjNi2W5Oi56W5aZRvhmNie7ktEFYmAnpzvcSWhl8nXvz7dT2o6l/UnlAYDzE0oj/EhnD4jHbPz7Sh0BeiVY0hnjLOxPYsq0jAr3400xlPBoDbgL8lLxRDbLk+S9xzrHsKi6cUM3AkoyfJgUWUWZjDQOxOklBNjNUIZnktggW1mWd6a3hHGAeYHygSFjXq6vGYS6mSN6PX2+pnkRcym9drxID83g5aSiNrGVipBQT2O1doOT1oXhCmOeJlX6NCuYw0DMfLsGDYdHcTaHe14Z1eHScSmF+p5frKUSXx6yI/TpntNRi+I00RilmbcXPvtbj/aj5Oq0g1sahMt3YPECu/v6MSqJQWobmZGr5PpERpyNd7KvwUR58zKwQVLq/DCp0ewsyOCR9YexHPr6/D+zkZ8ur+FSmH8YPv13A09W0RTPmVsUcKt1lhoy8ShYMiM+7hIRbU5TVW2HbOL3ZiR60J+houKZ22pjOK0VNgTkvDWoQbCKUhr7UjzuEyenk2ZzKooYLszMK0gA3mpTmR4kzAUHoetwz+0Zs6cmWaNgbLrABmBZk6QaxiXKikpwiC9RWMYGak+ki5RRguDb4lZsVRd02QUISVMNVzvykEMJhKyUtzxyVxBdZCxckMBWfEEjrYFMa/YSQxn41jmR/t6cdYMDwbYaO3DNDo6aVxc25bmMDA+/X4drSuNgtMmLdpCyU6FTWLprCw8ufaIeRLBYHDUGIfiloK36pLKuLO/yY/XKfjj/hG0EeflRZrVOEF1j1PwCuCNvSM41DqM2r5xtAQSUJqZhDHWWT0M2gZKz+/oHwnTECIY4vmtTPw6/UGM0vtoimZQK4FI0BAYJ0GgDEkMtClAVpoemx0vp6dvCO09/QbSFJcFrR7Kp6V7ENbrV81BmtdrAo6yRWHtJIOdVtrE+0yE++PIzkxHU0ubeS5FSDhIq9Xz6zSL2xxUhgqPfxRQEK8oFMGUMFtlGK/hfZwuu+kqGKWraqKYBKcVUOq6sGtYlRWU68d35HGwmAQMktX89vaTcN9TB3md9irRi0qxTeDMBQX4wdWzMbssy+QS8eHNeP7j1BRRljUes1GYTPLIzjQ2zqoZeBTlNatgdT69SQFf9dFS5w+OR9EYokLsLsMINT8gK1Xb2CVipL8fTl86rjij0Ew8aI7Y0T3hQuu43i18MbMmHS6sLIHV7YE9xY0SQuO8afSKMj2cK9HMJuns6sOWg42mbOvC0lTU1Dagq7Pb8HId2tjEzCvlIbmqq0PCFlUcGiCe0jJqa1sIVclwMBDLLuQFmqMkIfBUIwDR2Z4ePXOIOQfdVw84ie9nrv6iAM6ZkwV6MDl+1MzSSLYzG3VrNE6L4fsMM5JiBZnJNBQ90+hP3zwJX//DVhNMw6TNmaS9+440Y8W8XOys7jIzQIyHkl5L4Il21YPJVZIVXlJlzTw3MYqVlOeonnFPjieLUqASUmNA/Nw8OIEDXRPY2T2BxogDAzEXEpkGpOfkoG8wiH/ujOBYQKtdPWZlraYAxbd/oiHRmOUxmi40RmProEh7Cc0nz87FHBIaJ9szf1qOedSFl/Bo1a4A6jdSN7J5HLWxijAbFX+6iirnJjfX1g+CBgX4IVbiOGlwzbEGWoVWd8YtUYcUI2s3DWNUUnm9/n5eH2D5hBwmXYI8O9nDZStyKIwEKjeKVzd3YFmVD/4hUkWWo2mPAlxZjLxJZUlgDX1UEOv1/s4u02Ose+1rHsPK735qJuNpCFMsT4Fcy83Uc2sgi3+np6Ywt0gyT9Axs8pPeKvpUTCIEFek3tVuvdS2MXrVxTPcWJwRQ26SlBU1z5Ydo2cKDVTGv48TnwXL6iqSIZvPGk7gZ6Hoa/u6GLfCKC1MQ1fvkHEC1cd20ckz1nSEEk3QTmGQ0dwePaNI7z6flzxc29VZoKejaGmUqK5ihtiVMFsW2kVhK9hNHapcfHGlhMKwxQaqUuo7mool9101m5jN31kR4eYbO3tw/vws8n09yTLR7D4jMqEnZWongQ3HgvjD68ex/XA7qeME9tT0U8hW3PnEIWw55j+Bikr42HDeT8/rEOyojhK66ifhysk1X0rBn/L/T30/V38dUope8hwT70YtWDEtBRV5Tpw9Lx3H2uLPDlHHaLw3QjSfZfFd55vyLIz6ZHKqmQ6doS52MTZNXjveE8aeo43IY/6iebe2U+aVrWnsI1f2+81gjLoZNDlB2JlNJmXWLrPW2vBKz7pQkNIicu3krE0m1brWzh6TdasSejfZOCsjYeqxbSYxFIzxlWiL4ey5eYQ3bQDpEPHBG9s7MLNADy9xGE/Sc1MVw0IU9nMb2/H0x7Xo7xvElSuy8PWLZ+DcJYV4ah3zj+MDbBwtn/VTrFAjzQIXKl0KlYBE0c3euhISf5PwzNgB4VUwatogNVLwUwqZ+sw3o0Alk35mdNnuBKTSM3zJJA8JFjJDv5l2o/vIC0ysNHKPl8cv9N9/yuU/0X/9rSsG+ihHQmYeaa9kbhX0bN2+CznZuSaR0uC9gRhakwqONyCBWDtqGE8/C6iubaKSnOTjUcKUj5WJc/u4FcUroP956UWil2qQFucnWieQ4WaA6x8ybt7Ry5yGwbi2K4pTZqQh3ZOM/EwfWvvH8ed1bfjzB3VmiuYfvnwSvn/NbMytIK2loL/yxwMYITNRjFK3uCBIva7aeIZyNt4gQ5BSJFEJRr2m2sw4yMxXA00BNZ760/Nk/x03TpT3n89x6Oru9lNx43j/COGV7YpSFgvKkplzxHfSUVzs6e0zu/9oywx5pK43iZ6pguDP6CN+SE+8p7+n18wtqGvpMwqy3Xv1ojXv7Wg2e4WUl5SwkSOMCcpox1Ccn2cgSSNlx+saECC2a+WSNq/S1B3aoOl1bO7ys0FyTd14yqriiaMaR9cyghakZae5mV33oCI/HQ6e/9aedqxakM3fHaS6YTyzpQ2dfSGcVObGJUvyCAse/h2kpjUdh5ZPy378nVo2VuXTK1i8uQXvJxY1lbDSJvhOmGFdNQtDwteiFLE0eYMeeaq6qQyVpfqb2Kd/VCzFdUJu8Uc4aFVXgPA9PJ7ALD0Lf1pba8ZvZFyRCRshcwLDg0MnoFAQrTqZIowXqCTzmT/o36BkTK8ooxz6h4IGxq1eup7TqUGdCaz9YJ1Zg6BDUzdlYVo2JdcaY0V7BsiF2ThZmRKvLFI3PUpTGaQqISuKYyYLZkCSd7mYl6iTTpgoLq+ZJVoxq1E3bVbZFZhEdWcUj3/cik8P9+K0Sg/uPr8ciyuyaRAWMibiO4XZRXyOjNmxdlun4evq/tCTXbSOQ/fVoaUCYjETxGM9uk4zvPUsC/W8imWlEHK1y7MCOiVvqLuEI883RsS6S4Aq798vKlYsUp2KQeY/m6v7MBS1YOPRPtx6TikuWJyD0nQ7llU4kZudbmJRF42zxz9kyI66VSQrIYSUpH9RellvZ6fJzGua2uidJBcaF//yBfPW2B0eHKhpRxGxa2ZpDo6QtrpdHhTmZmNSGMd/w8wvhmkZqrQCltJ7sa/BQICCoUXyZmqUgTQ2XAto9CThvqEQk71RAweFaXbMLXQTf8dIYxNRwwDWxwRwmHCnILuKAXx2kU/LJQ1zEu5rL5FMZrSCHTGlJ98/jp5hZua0JC19U+2MIuQJxiDinqkjHhushFQ9xo5wSeFqpapihfIj0V9NzReT+TyUqI2ff5fXKJYq90ghsegbippFqIdbhk2S+f3rZuH8xbn05hT0ktENRTSld4RC1yyQcUOlpcgBKshPZNHUKK2bnFHgxczcVNPT20yCZLvmjOlr1LFWlZOMq04vhR5fdqBlhNbrQhYDuB5XM84CtS5amfhpFV6s4Ks0PQEu+yTpZMTED3mOeLkSIh+1rHyiqy9gBJPqtGMWWcjJVZnmgbX9DIYsFj18V+BSt4iEOhSxwZcYZVJmh55bLiKgXdcodpZNSKI3vb61jXCn8+X4/Mf7mpWqrKMUZGDghDL0rusEs/EJFAruMJ2hErAUHA/u8fEZyV4KMMyLHiGDUPk69JvW7S0uz8A3v3A6xiN+3HPlTOSnJeP+v+1Ee28QZ8zNxPJpXry9rQUz8r3wh5hPURGmfqyH4rE8NIGw7XMCN55ahIL0JBICG+bQCG23nT9nTZJt3Dz0T5XVRLSa3rh15WSkmQrHlB3Sci6Z4UBOaiLzYfWQ2sxs6sJ0h3ncm4YU9XwM2hiGhoOm60PJj5tsahWTu9IcLz2VAmM5h9pGUNc5aGaTl5cW4szTF2MiLOyOmScRJ1iYmTNmid3pgYzqjlfCl5qSiH991mhw3lgt/xOUfN6ST+gh/s7/SbAaxFEfluBTQpd8TXBXfkUIVYI3Fbj10g4H8nQpTkUbUkLPePnO1fj2tStRyEy6v7uBMDdhZsVftKLQsLPvPrEbg2FttTeGB26cg4WlbhxoYt1pDBmE9BQm+mdSYYLZr5xbiAXlHpRSaXOqspHqIpFQUkWkNDeljbEFMdP1Xd/QZDrMzNNPaJ16zLQaqF3YtJerKqieygix+aSKDKMguaPgSGvc1G3gTLTgjJmZpIFsPIWrMQK5ux7XLJpcXJDLcxJRUZSNpcuWmUX6GxomjPfQpMlQukij/cRTelaFHpedamaas7ZGCVOvOPOJK8UQBulB+EyTl1eoTjIueYEYoR5RrckVZo2J4ge9RMckY82YFDEpNhQP7KLNWtkrzNdIXVTDraT5y+ZVIJUwLOovOl6VY8c/7lrKIK/niEew6Ygf03Jd+NW1pdBTe0YI59oKY9uhdqyc5cF8KsrjSaKSnGSBYyjKtsP2jcsWrVEg09iAOs40XXLDoT4WOkwlJCGTGbZZOD4RQsKYtsibYCAnNaQlH2khRR0ZN7O/mwdCjDMuwxB8qW7GEo2QjWNatsYN3KSfhAIqs603gKHxRD1G0+ztpK4Hp6ccFYUexp5Exo9hzMuLz+jIoOelp9qRn51mXH3HoTa8v7fdWLsxHiP3uGIkbMGPGV41go93dWjQS3/zD3qlzJxl8yr9n2HNKFDBXKigQwxM6jYn8RCc6XcZX7EvmbDigUPZMu0lGh02A0nq6dVEOZEbPb/1plVl2Ha0G09+0EBEcMPn0kBdAv70tbm44exKLJqeYYayk1hf021Co9DvVs2uYGgi62EDKK2JsTCTm0lSylRaTTReWdZaMzbaBkbR0BtCC4NUS3/ENFKV14CLFq3I8vU0TLOVnoSclMwgHTKJjZ48JgFpOLarP2iwWHuIa7ol3QAlVdPx3dvPR5ZD+QwwvTQd+cxMnbTmro4udLZ1mAkBElLcasXglEVL2AaRjOVNMSPzUBNapLr1JWspV3Blph3x95i6+1lfKUfZsHmiPXFdnZXCMZMn8DyRAhUuVjXMGDAYCLIezOxtKWSbDvT165mAKnscDQ1dmFeZSeHbcePZpfjxDdPxyYFObD/Wh7q2QUMi1AmrlV92O73WLkzSZA5t6c3kUXicpo12WUltRTc5EcGNK3NRlus2HXE6poKYxjy0abA2BVbfT7rPg+kl6Vi5qACFmW6Tteu5ftrcK4PBf4yN7CML6xmaMDsENHcNM2BHWZJWkOahKD8bi+ZWwt9+HK+/9g7aW5tBp0cxGYZIgzr4JAxBj4ZJzzsp11wrIUkA/4EqMak47msTLX1WPqJ4ZwaeaBzKNfi1iTcyIA3+iBrLIUTDNUahKTbaLkMQpiFSEQZtQjkVo4619yM0EjVBOUYvHhwMGrbX3j2AnYdI8a1OJrLKNWJI8ThRVpSKB+5YhD9+YwnrO2bWliQxRokU6YH2Zk8qwvHEuJXINwbLBQtny06MsJXs6KZySdVS1iYrUfAqLS4y3d619c0I00qcqcRvFjDOJNG4LZWjC4yx0QtUpoEFSkpjBuY/WbUxU6CkqBDzFy+CLzPD3H1oUPuSjKC+rg49XV0GY9XFoPrItA3U8IgXGYcesSATG068FP202F6/met4iWAqhcKtKMxH3+AAGtris03MoxRMiSxPdePLtEF/s4ypGCTblTzkcXZi08R4lHkP28TfRDiGGT866S0u5mRFriSk0KvVQeliDqU8TSFAsUqyNRDIe8gGRK2ZAvEz45KsiZ5qWBwVNUYvk1DYGqKNaRX0vI2szEyiDNGEBIlX8EaK9RJIXIOi6LyCbZEMdMJ/PXSuOZ9nafKc5KQrpmQ7dRjZ8h/NO36fE9/pUL+fflMp5uDXcTnFdWO+kmL42XxP2Zl/vF6QLGPURVp+N0z0UgewLjSx/oTMp+QfHwpRDfQSiTSF6hbm/uaT+VuveJ2kfx1mkJHfmLry3kY2Qm+CiexSU8s0T8Ke4kQCswFtGa+R5H6mHT39Q8xHQ+stl5w0h2ozRRgDkymrfJNM85/6/IyR8yimQTtpaA3NbWRxUdR3dJtFnjmaC21IFi1DDdP5vF7XCq5P1N2QE6Mc8x//p7JVsK7RP56rOhhF8D85makbFXmiCHOtDMr0Opjv9LtqHz9Huxnpe91GOZ12yi4qyDFbQ/X2M7eS95oyBOG671TYkULNlSYW5+ZlMYnW8M2IKVf30d6aAgrDDYzSGKpo5EGGSLHw+PMSVT4dh0autqqfUbfU9AGBgzxSd7VrCy2eOy4n4fUMYqbuckS9FJKysrQt5JjpjRGy6nIpWffX+Tp0rjQlmUsmmofBNx5sR7xhrIfkJTnxB/6n/T31XLMpvcYPlqIi4xcbmU69dOieRqg8pr43xj/1ru8NGY1PrBeC63uFQw0kCwBMKsjvjKnz3bwkDdZPYVn8S+Ziuh354glxmZkO8BManrKnE9fr+Py75GFAnucpu9LMMjZeM0wNkPWQpgSUv5MIZxOY83OzUZSXg7ycTOjp6Qkkm8qAaAvrLV9YNj9mBMzWyShk0HpJUDrJ/G1+jwu5KD8PqW4nurp7sbuhBcUz5yIpEoSdXEwCVMicpJCiFJLG+JQORtlQoaZQIr5nmxyQZapFMnzdfKpx0p5poBofF6hRDM+Od1zou/j5//X7uHNPHUKZ3KxMZgRuHD1ew3vT8Uwb4spRETIx/aHy5JgqS7IQIiuKiH/piJdNWfCfy50CL8FAAtezLHsHBs1WANfddAvpSyJe++ffERwaMOmqVoqISqi2ckSVQ1w3jmM6jwwQTTCl1fMKgNRUj2mDFvfp6X7aW5V3N4ZvZl/RXjRxVc90VnmmPSfqaA7WXYCiRuk8OZ7JeXUOz1edTetpbLGJODgYWZ6IIuYlGagMflb58e/pdHRk3o02oYESOSPvwftpO2XZiXritNeQQOOE1MzLzHTWJ36vQ/fU90YPerFuppuWcjDOJQcRiPJ7s/uxuY5gQ7syIMm6K7CKWgmo1FGmqYsMsIbvBphWay6z6q87mTqwibK5svJSnH76yQR4PfIm3ptpslG2SXxfeYHK02+8Zr3lqhXzWQYLkFBYZiIFYU4QUWczzapxCZ2IJaHwa0RYuW11LWimg4gGuFi5s+ZOQ77PGz+HlTFIJnGyQXIKlkCU1YpIISCdSA7Dz2qBKIrp0zbCYLt0nYQqPat5pqwThyopfUpp/FP3kvz+3fVK4Wr2dW5eNiI0sGYmKkJvlWEOnm9lwaqPyvj39zym/jaJCA/xaH2n8VGtgMkrysfqyy/Gaauu5K8nKve5Q0mHnvQifq09XXUEh/rR3tKC91/+F/Zs2RxPgki1UhjKk9WtwboO6Flzw6SRCv2sm6pkur95brw7Ws4UT5CMYfKfamgQztQjPn4gucrQ5yxehsKySjQePYjGmqPm3ClDV/viyRqVyOPz7ddh9Ewlyxl1b4GKoZT8rAdVxXs/R2jAtA2eK1lLjXJMOZ2cW/cxBi7FqHzalKKa7iSj19dqk+ohjq/E0XRx8zsliAIU82BH3kP316EOvmB01IzhyL9UH60L1B9sFetC+Ui3vJcZGuDvjkSCixyKN9QQ9plnnopFi+abqCx56iUZGn3xfPNoJP1NJ6H5rbfccfE5cYvUDViIMQ7+adrKz3Ej52dzhg5WlrztUIcf1W1t0MMOqyoqcfLSxQh1tiqjNAq00iMVUqeEwZsYlep5rFOZrg5V3CRjujdbJ7PVbybU8lohtkYjhej6TkqWIIyS1WfFsqd4qw5tMlxWUoi6pgazsD+OSqq9jvg5U8iopkiRUy+V+f/V9h5wlh3Vnf95nfu9zjn3dE/oyVEjzWiUJRSxItEECzAGnPGCsdfrtT5er71ee9cGe3EADMiwIIRAApRQ6tFImtGMJufQOeec0//3PdVvNGDjXdv7r54777777q1bdeqE3zmVwKLEnXgH+cIgK9estpgEH4y69aoNtmHTVj3K4voxHwLEplvMx2C8FLNYGatMl/XY2KTKOGO9vW3W09JoB1540RZnF21cftroMKM40cQSAodM9LVIAzqNCPHTeRWiDXGLSBn5XlVTbVddf60VSAFgXWDUSfloe597wTd1oZ4oNxqSIK3XVXWjfuTFZ2BgfhOjqfxoYZiCOCQalHfTL+Stzz/y8DLAhH7B83QVRd4qvwdiSSIzGjlYRwmC6sM6+fACYSCsTD/bwAqagyhgNnainteD47rG+ApXqBRP5adzMEHn0B9+YWVvwkrh/aFsxFs96UOXnV/csiDkoiXbCL7//e+x6hXVyxZDwqXyBQvCp67pHBgG7aWI6iNf+sJ/F08CXXgB1kEmRecIpeN6fnNiQIDwcvpoLjU02XPPvyAs32SralfZPXfd6SP6m8+etqicUbbH8y1WgRZiEML6izqHUDDOtHAojYGU00HI/u8ICZoEZUEDQgg+4wmtQsF9dI43FkdoaE4L8nItO5plzW3Nni8415/3fMiB+1V+Zxz0TUiek+oMjCqvrLJ1mzf6JmaYcZaEZysmtHiFmHHFilJbsarWkiQMlBNTyng86MM2sux1kpVXagff3Ges1sHG+8npmdbd2GbHDh7xjkrqHTTe8stVEi+mDu+5FtxCSOAs6hbKTj35HgSFlb55WO3vWaBNgRxYeWhEm/kKgErQAIZgshnGBTryFjQ/I1RnpODIGxn0zeOIYS7zgwum3llYXGwr6zbYmWOHvY8xFAoaql3VtmGnjVlja0Lez3pqIzoYpcVWWzl5+d4hAMmIPsEfBfn5wv25bkWxZPBGuyw9+7K536H3sulRU2PzsrVX+VScVJhaNKRoajRXqvSIQ5LAN9wZ0I7zrs7nbdY+/smPWX4BS9GHeC15IBAoX/ZvC8ET/BQ9Zwn1kUf/5gvuc0CEIG04dBISUR2t7RDDX4LghN/0tBMsvtkZkR+YEWZGC/KIU4HCuuYGCARGDeZW16QZCNZTcHAqsV4sFQUNK0fpPt0LB5IH6zPDoBAQ/IlVCU7vgswwDi0MkBiGMet+xqe4ZtR97BY7K/8Hcw0jePyX52kAhJZywem8H3MrQqEAqDsWJFdCV7uySlg1LIHPKC1MM3O4fN/NFGkniEynhIgOHYED7O/f3tZtjZdarK+PXf2Ur2iHhnWMDY0QDJUXgXA6eZV1TVd8X2q9Hzo6QfUPhoULEBqHsLCMyo2m5XnGOXo7uhCF9hQFXUE5lKKu4bX+bNyqhvYPh2tiDn+XoJPqxEgG6kaAAl6A8YdGxmxQyoNwMqPuUCjs8puxHFkrLS2xYh30DQcaByiFMoyfu4/h1jrMED179pw1Nje5bwodOju6rbuzy8sIiKRMac7QfHPCqBbyiVxhJng+kMS384cOzowmoci39/z8+1woEV4EhDYOVoTV6/E3EAzlE/i9PvLYP/ythANhWL64fO5REX1CiHAdQQlCEbQKpIWQy8UTkV1y+fPPwGzeGJz6dR36ghPqjhjM4J+B2d1BdEHyDJSt/0ddgybVP8fDKg/njIgmwkNfMXfx5wJ4uREQBPA48ES5Igz+fj1OwZ0BeIU+MafUUV9pSIeDhF71nDeiBBntyOQQt4Yz08ba3WwxgP4knu9rcquxGRPK0qjhuVBHhAWNi1am/ggzHT+UF58mOTVRGjVV9EYpsXUOE9kFg/Qd2lG3YA30nKAJA5K5z+mpP2dm0cV3lBENeYa2i2/74C2iez1BI2jg+Yb6uvITQ4Vt0yQE09M2NDpuU8ovGs20nJxcy83K9lXhyC1bTJYvpZG/vBmLQ2LxBNrYd1iTkKA8WToVTUxCMbp/IRrRBxOGejKSQ4hCTE259776qq+tRRkpXcPZi75dg7hO7wh1yJSwhbqFekNPIn+0n17hvOEHeeg+IOL2q7bbHffcbezIhiAlqFwpqid7jbPdBIoIpQjPY33FU/WRJ7/5VQmHbsY5QbP5ZxAQ11pIno74NXaKEUt6w3AdutNwHjfXn4dZdQ0ICBFdIGgMGpFG0+fbQiFm9d91n1qLie88xf1+EfIsE93/9OnQirJ4F2Yoo/s4ui9Ip55XXnEN5YfDNX3nHf5e8tbtesafXc6HGDgYHovgm+c6vICN1bASOHyRMIdRWtgbNwiKQwI0t/KPlxOtBK51E86hc8rAOZaMrY6gpzL2Ph4+ceYZ0cnuBgidz3bSM04/CSnlRZAoD79jCeN1o3yo1jSVm03E6A2FKXz3BpWLZ9jMDAvHqqM+bVrM3zcybgvKMycnz4pKio1N8fGhWEWoQNo2JzvbrSTPQW/4w2kFJBHTo63dSsEm8AZKRvcgIB7ZckUWlID7HioTAoJwTEu5uJJxWson0T1P/eApnyAVAhOLdvLYCdV1BlbgFU6DaGpUZ8pPdcNi+ha0ugKKoacaeE6HqUdJpbTHROv3vedBu/WmG32hn/jsAZ8pLRTgVoT6wPuqWxi8Lp/j2e9+aynuhMQr7efLTOPwCiI4A+GwcB1mhChiBB36FiJLVMBP4FEaJAiCr4K9LBAcaFN3ovUJQ/m9nAsZcl9INGfQbP4OL08QUA4IAQOG7+E3L4/uD+8Q06gxYB6HUR5WXi6DPkETLmiqB1COGWPujLq2E2QSkcmfaB0lUSEd7tGICMfMLIP4JyUkgQmZWogG4/3kG2ipQw46UMx3zNZ7oBvN7OM/8MWkMel5RmDYj9iFTcfCcl68XKT3ocacOOx12ovmXiwEnroK9ysvGANFR3Krp7qjsREgrJsI7c/M6j42fiBSiBCnyRKlpKYJOka9w9G3xfVRVGk+pIE6BCiiOlEOhET1pJAqqsrCH5CatgkwUyeufKAddAcWs8Ech1sOOekISFxIBgcH7ZVXXnJhIbepiRk7ceKkh8xpRyaWZWTmOIxjuj6LJzF0D0jPd+oYhiqIMnonZYMn2BDiz//r79uWjeu9XAiGK0G1TdhFfZmfsBwoYuplEo6XfvjU0mUG0+HnYgj/jnaWFPEgBGdTHYc1uubMyJ9eLop4Q4aYdtD2XjgJB8EIGgTWp8HxJTxE6rKB5UBA8DHCPTAYAhMSeWHyA1NA6LgThdBSMRdg0d+F1wshxuNdIpT3qaA9lgnHwCL3Q5azv2wxRRSY2LeVT0kXHNC5mIHfApQM9WE+ljOgGg8faXoWwVi2JDqHCbmXslI2bwQ32cpP2grm8j309X6s5vwC2n9aAqY89RlnGN6BRaWg1AkBpc4IG2UOFfUiOdPQiTgzr3xQAGIYGh4BQEFchpiuKMLhfpuE2fG+6E5Z09PDRhqs5kVfDj5GLMrQDdFDwoE/5coiUVrahQIG8lJ4QYKSC4rNlZTK6mTTH/ezVt/i/IxHN+nlZ6O+aQ5ZSywFdW5pbraDBw+6habdv//cKzZMiFt1Js9swTqUDkoq3qYc/haVgXtccYg+cWWq0lhuTsz+6Pd/x6oqyv0aioC2jvscrmzjfAVf67ueq4+89vyzwDJnENcKHG4hYBw+6XUN3/nDRCJdLhz6jBdIJy4g8URhL3/qcNaHL8UU/DkxXYuHBnR/A9pyL88AkZyw+uAdXll9Ug6VjwoQ56ZiMDDhPsoTT84cy8SDkB79UAFCX0ooG8+5MnDYIyc7WURzRghY2XPzArydAoOhseKwQIIBM+tanDniwuwhQgQkFQZD8yLUoaEdUoqxGY7CAvFoQHeaXUtKWaBAlJf7e7SB6kw5nen0J8o4ndw6+rNiMlkfrBj+iFtq6qx3YKUd0jiDiqnEXNAFK8gnloG1adm4MJrF7vbZ3qcRjckJV9k9Gid08K9NtDqUVqt5XVxZ6p1Y3BkJBILB+eTkmAR8xo4fO2Znzp0JVkBllmNgZy+22tHjx0Qz5aHMkmTh4YFYRkztpzLpGu2JMk9UG0YSGXmwzK8qNz7X5rpqe/jdd/qQVQSC+ga0EBTW28Khc+cj5+f6yIGXXwwOuYSCMUDBdMok8jKEQ4UKlgTRkHBwXfeD8V1DXHGu/5aJASkgjT4lABAl7ltgg+PQBk1OxTi4hvTQBHGoFVLQCPg6bvIoK4xChZaZjc4byulmXu8iIQTOHDjl+gzmFqFUg5G38gywUUSSdk9iHSyHPxIM5fkvJcoaHMqAl9HW8WgddY8LsONa5Yn55vjpfF0piKnnBNGYJeU+zDIMIi8ogKV2a6NyUV+3HFBJdaA+3pm6/P455UVbMCzVLQO/wWj6dOing+9vfwbhAD6xail7H8bksGZk5ejI9TLTmv+eFJrx7Tyo14KEmP1vpybl8MsCT00AKaetfu/LvkE/9KVc5SvX2KPf/q4c9AFv38ziKlux8x2iSRheAz3d31mC95S5rgfrhs8QlClQeldVzHavLlD92PRZaIOhPjIGnLtF9iMIifM0B5bj8L69S4lsdCkBoDFpWBrAh9jqIXGjvuugwXXdLYYeDppc59xPrXXOvf9sEoW8saEUFY8zKBpNB2N9HE75z+E3ol+Xc0PG5OGHd8J4b5cH7RDgBuUKZSORBwTGyXfBQEtfFsaQKcLk0RRgS4rqL2aASPE8flYij7j1cFglOKMXhHpCWNHNnXBBERiMRvhZeSIg83NTwYGWkAA7PMxNXmpct+heZ6wG1iNuebwSy4KPEqB+WI00NQNjtoIA4ODjd1DGICDBkXerwRBkvSs1PdV3z45lZFlMQoHl8PV4/l3JuTWc/kRS+6qs0xIMlnIBUk1PTHoZn3zqez44VIR0vth888/Z7/3WZ13BMHmtYOUGK1u91RWAO+G0N+0u+pCcP8QLWNs4vWfnluy+TXlWV5bpHbbwODCRdg+Ql08syNu87fS1pfrIkTf2icyLPpQ4ddkJJfNkYUtCXRTCMWecAd1ywJjLwrGcGck/VWAYJJ5oQrS1n0tAnDMREP1CJxVWIvQ1oCkRDDUyjOFtHxjAs/X3hHe6tbh8LJvQ5bLEU7BUQAu0ELAqLpQc4R7qdujQYWO7+hUrapQPPcNyiHV/XNB4HwLLeVzgEAqgzo7t23WO3wEMYsqQygl9EA7oJsGg4a4s108nyjOPv7BsiZyhoddyIV2ABS+AAQ71ltsBviNX1TL8SZmgNBBuktNReRH5QhBw+kPINFg65goMDob1KkpKSuRvSDDk7Ga4YEgp/hsTxR6Vn8DO69SDwEMQZEbiTtj+N96wa67eYbt27bTRoWGbGiOwMeGT8J5+5oc2Oj6hexH2BKu57g77b7/3O0GByW+r2X6jYF+B6IrikXBAB+Ub2kZnojV+YpwvoQ5l+MDVZVaZF3PlF7fmwWpI8eh7QEvBCoWm0n9LVh95a/++pda2Vvurv/qCvxD/guEPIrUTsKqqwh7+8C/Y+rp1YpoQY+flmLlFaTzi84nCeQiFH3oe4XC/YbmB3X0gSaN5x55bCn0AnyAgWk9H8EEC8y7KY9c3qq4H0fI6A1bp80rB4NNxOXf6PURxyDwIiB8ugNLIegfnXiz9Rxjv4IH9ej7Vdu3Z49v9P/XUD2xSOJj3eeBAnyQ+2an4zjvvtDVr1lhLU7NoUyU4w7AIlV208fKJPsFqxOHZZfv3z6YgcGxOJQtEvwnl1DV/rfBysI5SAGg4mIQ60/iXGeBnJSpJgnHCBE7f60JCyLtmVW4ceULwGfIt2MEfHwML9W9PEVccPT29TpuQKEcoZ1t7u/3pH/8Xu+H6Pfae973fZibGbGxs1EdLtLS0Wf2+V8JWo+KDpIw8Symssq/8r/8lflP9pfVXXXWDpUUzLytrr77TQnTWlyAqDuZ1PVF1S7CijFR759YyK5ZTTuCBjkyWSXIhgd91zX05nlde8aRS1+t70DhMmFm/fp3dcuvNtm7dWssvyLXikmLfYZ7CsW/T6NiIGGdChRdR6ciYnzD2Oj107Ii9VP+KvbJ3r11qvOhMrWytr7/XNQi7ErAfa7fOR3V+4eARO33qjI5TdurkSR+ecbnhdeAcJSfI5LEnkmtOhFEaQYd+8SMhQoUgkH7nNwhEr6nqgnYNn8tMxPPSvhEiLSKETxIC6ug9MASWAsFEcyDYWAImu4yNT1p3b6+dOXvGjhw9avtef806OjqciDAVRwgSKH+92/ctB5qJ6G8TOs6k/3yigcOetLIYKAYJWeh8lIDoUZ6WU+j1C5BSdaZOzhn/UuL3cE9EtEpNjcqvEHSSgEczM9wBJzpFVCo7mwXasv4PgkF9/k+HyqoCo+hIoBEPqy4nllCh048lG439UiT0aG0UycT4qOoLgwa/qqS8wlounBdNaUv5GLqHjY7Z+CBxccZsThZmXkpsYdoSpVwSF6YsMjepY8oS9HuyjogscnFWkk+Ld/ot8wb9M/Ab7w7+SRAMPq+ka+InPv6RR8ZGR+3k8ROWI8K1t3bI9M5Zlpw0pqvRcVZeXqnzRDt55rid0bG0OG1lZcW+enZKRo4lCI4RHy8qLnLtCoMz6IuRpmgBem3HxsasV4w21j9gHQcO2//42peNvbDYS56lY0tLy5xBf5qV0AcIhYrNmWu8FmkgYAID/UaEW0eV97DqMDI8os8RH0LCjtXDEkRWc+JzYHDQrQgxfFFADAZTM9xE9+u5yupqdw7PnDkXGFCCgqOK5iY2zrAJyLZp4yarq1tjQ0ODlsV+80oeDNAzhGE7uzr8feRFnSeEp7HAlBUtyeeoysfvGRnpwXLM47cI/lxh2YhGUQ6sG9qOsUMOJZZXV4ozfkjx7z/rIDcYQAwhAXCBpsxiREK3UUGqsCXKP58P5e3s7PJP6jAqmnGwHCZ9E88887RdvHhBynWDw0LgE3DxpRdfcL+CSBz0brjUaJcunrVrr9ttJbS36u1DhVTfsxcuWL9gHrKE/7lu8077wQ+fEe1Yod0sQ7TOzhaiYcfC2XGzqWFbmh41mxmzBClpm1X7SGC4lqBPqXPx8bRtrS60iqLcYMmlELE67ntgfaTMAqSCX3UArWh7b/+k5sjxQ/uXuru7BCkuWWlZqZtFMC4FotDiV1u5qsbWrK4V8877oDFInSyBSBDsSGDHip/a5If7cKCamxqt4WKD7IjZsIgIU64QUTKm5uxvv/+YMyQvuP0d7xBUqXN45XhbiU/pT9o1lEMHJ529aqSJcRH4el2g8f7v0sz0pBrwoo/aRRDJH+ZrbGpSg12062+4yR3WF198yRmXgZCsYIi/gqbu7+t3TY5lve66PdakupWzQd1ygoEPHTrokOKWW2/Te4Lg/KzEGKK1a1erHCyZyd5pUx5m9UiVfmdryDPnzknhlIiRiM9jDNF+wYLAlJWVVa5gDggaFus+FBOKL7RbgIQohxUrVogJ4n4Ewhd8EYZxAC2Ab8wuxGKSN3n09fW5cG/YsMGFID9fWF9Y/acTwvDNb35TjJtl99//gNOus5PFesutseGSa2umI6xaudKeeOJ7dvTQAfuN3/x1q6quEZwadcWBgvj+k0/61sxAbYIct9/7AfvFT3zKlaw43QpLyiwnr0hGRBpeVoEoH4TCx3CHWowuU+7v8+EsKhv260P33Gqrq6XcZT2OyvqDZBiF7JYCIZBCEEX03mDtHILPExxarI+cPnZwCeyJRkCTuEaFwHoMIhE28xO+++PxT4hMEUB5fISrb5tX5aBrYHe0iNeE23VddVBD6z60JNBEFS4uKvMGoIcXeKHShke439+l2/U5MDBgre1tdsPNN4lhB+xXf/WXlUdEzMjWMcpXGgAmR3tRJGDOZz/727ZdzvOpUyc8mlNTU+OmH+Ho6Gi3g28etF2791hhEavlB7P+Lyc2TG+2vLx8MQwaV1pe9Tl8+C3H1bfffocdkyV++uln3CKgcOJO8Yc//GG75ZZbZKHOyAIhHHLwJRz4A0SY+I6/16ZynTpxwt75wP1enqGhIautXakyB0XU2trqcIjj6aeftmuvvdY71bBw1GFMzL5q1Wrr7u524bgSLgRKOgOI9kk+P4O1nRC0eDqhd/fI0u/etcstRn4+df2nwkG9Pv/5z7vC2L37WjH7lMrWIsFfu3zH2+nzf/mX1t7SaJ/77Gct26dZTwp6SRGJ/5544gnfHZ9GR0ivvuVu+8xvf06kFQSS1cwQFEwTDMzNlYAI0SwQvNC7RTDxS1BgtD3tzYElKC7Is/tv3W3lpUUWS4/Zl7/8FfulT37CCguKPCiBIHs4XcwVD+p4pFC8If5AON7yfg4Oj0ghTeB4SWA40FThd/dPMMeYZnC+zpWjCwt8zzl9Ilc2AykIkT6lhQVC/V6/pgNhhLl9FCaFwnLougvF8nMknuIbcOncxfN2y223OlF/6RO/5IRBOGAAyktPNgtmxsfQPPzwR2znzqvdx2GA2RrBIkK71AlhO3vmpL3w/PNWXlEprcJStCFihGaFiF4utLrKAzPAyHv2XKcyvEMlWnLNSMMcOXLEWuVY3qbrh956y/a+uldaLcWKigpcGJ/XOx566CH74Ac/YCfla9WtYcc2PY+TrAO/g8F3NH5zU4sdP3HS7r3vfsGTl+2ll18SbFkvK1JqN99yq+ic6H0TCMezzzxr1+7ZLet/3n78wo/dGQbCfvwXP+WacqW09j9Ngb5ANKAeCuVK4Xj55ZfdquyScCBghYVYjjQX0hwxdlzYKPfnPvc5WYNfs5oVKx1uHVbdy2RVnWd0HzwFPf/mi39l2WLyT//6p12ZTk+Pi66zNiQrCG2IWDmzyt8aXEix7z32mH/HeLjfKP5yJQhfxJluuRzhms6dZyIuODdef4199IPv9zFjGbGo/a+/+Tv72Ec+Kj863y1zd1e3598lyBilU1E8TYSRoMDwyFB94q9+6hOPxCsRQlmqjL7zSm4OiW+SKsZNLSE8+n65TGJmPYelYaWCpsYmu3jhkvdgslFYe3uHdcqJbZdGBc+fv3RRmnuF1wsLAsOJu7yQYQSrvutaXDg82kRDhte5Ge9SpWpXrZIpTbbvPP4d18hoNX7zsVTKa0wNPjk57taorq7OGQaoQJ6FOIQIoXJlkF1lRZW1t7Xbg+9+j+2+9nrbsnWrbdu23Xbs2GlXSah2SSMC4/Zcd6Ndd/2NVrtyta1avcqjHAhZCEUvWLdgwcDgsBijzNraOuzA/gPS4rICbW32lhgG6Lp7925bvWaNO/Z52ZluwhE877QjiqdyYZsJUrSr0a67/jpXUjDvRkEcRpeWSUCAPFgthkI0NzdZhZjxpZdfsKzMLB+DBGNv3brdmRmt/08T7R0akc5HhmvA2M8++6zeNauyNgh+llpFRYXnAUx89tln7NixI4InR+z8+XPW0NDggvedxx+3hx58wLF8X1+PnTp+zE4ePWznz52UQuL8kO1/ba/1dXfYtaJlTU2tTUtrh2HqSy7ATbLE+JOUiLkyQ7MRKZpmKatUy5RAEEEliEDPPUNaohJUH//FkBe+63e/x+9Ld1/tlut32/q1a7xLgnT46AnbvHGjQywidpJB65TgoxDhnTHBdRQF7RpNT2uW5TgURuVKINBuOJPbdlzlk0uwFESe4EwaEGz6j9/8R3v6uecsN69QxIh5tKe4qMjuuedOaxZB8/JyfYzMth07pKFXi+GF5dQI4Gk0CJ1dA9JqRAwWpOHpxEpnPI8qyjtcKGi0ZeHg5UEYZV30jVDkm8L2t995l+NM7vnJ6A0wLvRHIHB8x4JgaoEy5EI0DmbjPpiRvL/59a/bO++91yfDhEUVwghYz1G/I4AMCIMZEXiCCDAM72E4Bq16+uQJ+SKttuPqaxyKnDyJpUoSow/4pCnuvfHGG23Tpk12VhBv/fq1rpS8HIIGCBnnWL/zclCPqjE/8alPehk9pKu8fIyWnOfGxkZp+jwXnMOHj0iQd3h5rkzkBQOvkiL5lxJlhR5BiFAaCfbVr35VCmKbBGyrhK/ZrcX/+B9/5kEK3n3DDde70tmwYaN96EMftH/8xqN6KkH1b3IL5wShPmoDWubgW4fs6//wFcG/a+y22+90uAk98ClOiU6nRDv2oROjWFZhme0/esEOHT7g9CnKzbJ8tl9TO9M56XNylDfbjnn7wRiX25/vSz405T/88sfsmh3bdC3ivuAhwd4777jTh6139/Z4sIR1Dk6cPqn3n/axZJs2rbOVNdV6IlIfOXH4zSUIjL9BXJ9G3LRFBGlqtjcPvO6RmhXCutdI4hld+/d//2V75sV6OYMrbW1tpeXlF1lKrMDuvPN6e+XHz7oJOy9nc70wJ8RuF3aukuNYWFzgjucgPoM06SERC20PTMFZe8dtt2GAPIxJ5bAqfHqlObimijP+6kfP/kiXcKgY9yVLJiHWP2diWgKnjhO3gLqGAQT2oJM3b97i/RRhvgQdcDB2xL79rW/aHXfcZQXCqaPecytYJu3jUFO4fH5RDaJnEOKuri4xaYoV5BcG4QAuqnRnz5yyxktijo2braQMp1+Nr3JCVxg1RJn4XLKTJ47bti2bxWyYcUahYh9DQ4N929tb7cUXnvOV83mOung7LQtsWWWN7bruJq/Dj77/uENWrIXTkLfofZR77aYttmnzDn/mZyWc9qbGS+LLGR9wmZmRZU9870nBt9vkq23zSFRZaYkUYYaEOExMIyTLO2C63//937evfOXLDrFaWpq8vZ/4znd9rBiTkrCykxPT9gP5Fe+UEt2yfYfKK7rpeWD4ASk7hArkQL7lNWvsq9/6vuBOm9epJEdWgZVDnTxMjpPc6eD9+ucpsAi0pX9qwQpys+2XPvQeq5NiAI4dOnTEUci2HVttdmrGDhw85KjiiKygiKt2a1bbRqVIhGp0X0pSSn3k6JtvLPGwY/VZQYOebuHXPY4vw0w7ZseFSAfn3/z2t+z7T/3QMjNzhaVLBCEqraS4zNatX2mDfb1yfkptb329lYk51q6tu6yhwbO8HAKePXvG9h940zU/fgObd918041uNhlGEBiF2gdmB2b4Cf/ro7OrXZpDDOlKIvR8i9oSCuANjKj79B/vDY+GsTi5YuYilRVTDITRzT4mift++NSTgk3XWXFhoU1MseEKM8pC73gQMjG5zvFhegUDyLqkpNQbwoef60Jfd6edOvqmDfZ0ubCGdhOT8qEyhPLAEIl2zY13umLxaAxJv/Ez//E+/I/RkeEgYLrM4e1EuFHnhaXllldY4uFJgg/UJSAAUQuF4QKFD3Zln8s/n6jj1OSohDSsx8jkIqbLllfVCrLEHEIhHAzYI4rHIMswW3PRrfE3pVj+2x/9ibTwjODYBVtdt0pw6qSEbkxt1eXh79Onz9nre1+2hz/8ISuvrHYFxnAXLMPefa9Zz0C/lwVYXFK71v7iC190uMeidJtWl8txhy/gw4jKOOdjyojrUXanK7/AHEqsKLh9w1p7/313WmlxqQQ+2b773e/Zxo3rbaUUPaPNCXqQ4s+EoJGS6BYwikk4Xt+HivEXXTp3TiaWtZ2YUBPG/wOHEFP+3B9QXkgvmeFEcx/L4Li/wC9iaPC3N7Ku8SLYg/vxYWSmnKlZBxnmD2WLWHXtGsGR3RbLjDlDUN/4b5h5zmULLlfGP2EE6uEMIcbRHYviA36jij7BXu/TmTeCbrv8PC8AdBEhgrFeePE527x1i4hZFARP+UJ4aoAJh3YMczhz9KA9+qUv+MLQxQUZVikGuvmud9nqjTsDVIAuPEcFKJueD/9ChbzYOg+k5AbK41+8LvHiYQ0DkweGZxmceHAEZYWvRKyezsx45+k/TWQWmOCnU5yh/k8JejVfOm2HXnnexgW/WOF9SsqDDj7QBmsDlMkRf+e9D/kI2wZBrvKKMjt44IB33NGPVF1dY8eOn7Tjhw7ZL3/y45aZk+vWlHrz+fqBgzY4wpgqsZpon5ZbYV8SBINncrJilp+ZLqU6L2UaIoO0HaUnB6eFlKxbEn1HDQCX7rrlervj5uskXBnum56TVT9+9IBDSMrOXBAUN8qaMWa0G0tKec+5I4bkMPDQuUYHq9/6RHN6ktVSPZ1N9uKz35MTdsIdSwpBmI3VZONTMREUZ0YY3wtu3mEIc8CiVLB/eNLuuf9Be+8HPuAMRCVoHOcf/RcaXawijvEw7hUJxvZ8Lk+FDczu/+Ak4SwG6HEPhPGyqNGm5dztf/UFO7D3B1ZVmm/l1Wtt09W3OhwJelQvVx3xiTDxb+x/3aorK92ZDpYyhBTdMujoaLpgT3z5z8PkJimMksyoZUkSi7OzbFF0i1SttrobHxAd2fU1RLuoX5zZPencIy8QgOv+XfX2mxiRjNhwPViX0FEnMXeLEM6ZDsq4IHwomM9HFkgTStVLGRCKR6CooVNDf1cKx9u0DXPH4wUhcU6boDJQTig6nYo+KD58vUkx3YQc1qmJUZsS9CTgAYPlFJRYcUmJM9r58xdsm5QM11258KwswNe+9qiNDAzahz/0Ae9niNOHbfOPyOcYU758J0AxkRiz7wuCUTJ2AIumybecF9TxULLqJHo5f+kzTF6i7iEUyzNY/ffdd4/t2LxJNcLyB5o4lcVjKET4MA6VmUvD6igzcyGkzqDIqamp+shrP35uycfuiMEg3fBQn1049ZY986MfWkNbnzRTmgtOgZy96uIc11h0fkE3zDySD26noKyBjU+AA+yLby0EIRoYGrWauvX28z//fjfHiBWJBqDBEQ4uubDpGgeJpuWMvMPxk5aDUy8HzKBzr74YdXJsxF5/4QlrunTcoQCrEcJs5LZuxw229ZpbfeiCa/hl5u/t7rL9r++1MWm68A4KpLKIQ1JUl5TpXhvp7bRZNWJsUX6YHFQEn7KPitjR2lor33GrpWaVen7+bKgGhVUZsZ/UiO/6wa+pRDrlUyVZ/o1/y3VdFggXFB0+LVXvYwQxk49cywn+IMw+1khKyRlB1+lJVwbKf5nJPS0LbKAqRfDfuUhdMI+Bofk9XIcJva+GcV+M7AWGqs1dqei3UFYUUoKEY9oO7N8vJZtgGfJPCI8iCOwp8qOnn7bCvFx758/d6wqQ99BuPf2Ddu7iJR/PRmL0cMfIrL1av5fiW01VkeXJGZ+ZAb6aZWQIEstMsLxPfBEQikukjL06gNOsnn3znp1WSS+8ygd9A79Ab+oW5yMEzF/rKdBClIEujMr92t98fun0qXOO98fHR6wgL8fWbyDawIoNBf75vSd/YAffPGD333W790bOzoYBcs6UaDsxgztXbtrV0NRCCWcK5mGriIm5JfuFj33M+w1IFITfOHwAIqVaTqHg4Z74+eVP/rAU/p1PftOhazir9BkcefVHdubYa5aRnWNzcr7SpblK2OIOtV1QYWtufsAKy1c4do7DIDqEZpmqOhfCieQPc0Km2elJ62o+bxeP7be+1jYrkjauzc9VzcUQasz5bDmMm7Zaed1Vaij8hQBBvU5eh+WSk6efL+dPucM30VKsqwu8kRQalEbky7KQqH4+eUqHD33gE0iFcOjAH/Eh/AgJUQgXDpg+0PJKGiOolC0wi96tTwTU+5v8XNeph9oWK4CG9T6euHAsO+SkEBBRyfW9v6/bLp0+rAyJREorc7/oi1YvrlxtRWVyeJffAQ1a2tqtoaVt2dIEYTzW2GFnBMPo/b7umg2WnZEuBTshAVI5lC/3IrC8EysahvmEMXEI2arqKrtTsKqIdZh5j9P+bQsaeMeLy/9XfF+uj77rrD7yl3/0O0s4yDAoGp8tnehBpqEc74robx48aq+/vs/uufV6KyzIcwl2UkN4/4RAwazxAhrSW103RpYQgATLlEO+edeN7nCF6A63BEkOmmz5u5+FhMbDAjG60n2G+EUawsvHB9cXfDDayPCAnT36qvV1NFNTy86OWZoad7i93xbFRDOCDHkr1tj2W++zjLxiLx/jyBgoSH3c1/E3K+mkv7vN2hpOqsyz3m/R2tLNCtBWMDFim0vzPH7e1Dds/dEM23LDLlnVJF/GJyO7yFq7Jmx0fMo7vfJysr1nHo0ZggcgWcofGiX+GVIQJmjBda+ff+KML4dydQCrKKtPwRUTYTVccBASrAdWRs8F+BKEINCavPSg/xeEgvKQGUzspwi2CzeoQMwoJvcZjxIQ6OUTsgjWeAnIUf+rzb2sy59kFPp/lIeeoVPWO151twuf2oJynpHV6OzudUsEaZLkIzz67cc9MIAl8NVOhEjwAwpzYhZLSbApOeczsyyiMOffs4QMWLg7UyAHcF9WWWWVEhDW641l5aldYuJjQTKKG0/L9fcKx8898d3/r4/8x08+JIopS7+HigYiEq3IKSy3nPxCu3CpSc7MUdu1dYMVFuZJI8QZHGJCEDVG/CVi3tmxPstNmrA1FamWlb5o3b0T1tY7ak3twxYr22g1G6+3HGly+hRZAI0NKGgMShQYIdQjCEc4B/YhHFQjrlEZI5Q40mZluWlquBk7dfasj0caHh3yNXLT01gHVZarf1j4PE3OftTK12y0HXf9gkXzK1R8JunPWndXl+NnImrs4oFWJD392Jd8czwahoalk4iOsZHObuutP+ADLxPVgFkb6yyztloWRg65Wri0RE69mulrjz9v5xvapIHDelKlxYVWUVJsD/zc3YJ74GcquCwMHP7WUF/+xzKhCALTMWc+WAywN/0uJ06ctjcPHbYdO7ZZUSlbWyb43pz0ABMppB9pVnV02iq5XvEz6CwLpz8svl+nKPqDcREKnqEuoALX1DrCvqYSEMHo4KtJ+bkwhHxdKHTG//AQghmieSiF4Ls4jCVf5Y8lPHrilPURqdJD0O/I4cNqr0Gb0/OM6C0pLbDdWyvtqrXFyn/BBgZHratrwLIEr1RYa+/uU2VCgGJ8csb6B4aUb7KPqGanRzoL06JptlNQesO2XY588KpIlJQyh9BMSOEaIizh+J1P3I+n4JfRKyqTE5l+gPbOPl+esX9wRD8nCsddpcYt9DCad7CJu7EKkN7N/uKUDXees2Sb8dGTycKemVkMhkv2TWN5S3ZeljW2DgkjJlvPwJjlVayzW+/9iIRApZCW8cKSId8pkQpK2RBEFgFgENyJk8d8GAmO4x3bVtvqyiI12Iy1NLY4ZzVfarQThw651YtlZVml/AEW88otAAODzzPsm8+9YV/+/o9du8NwWL2AtYNmW11dah9+z11WmJ8jRhaGF3My2pflbSory2y+tdsGn62XEolYyZ6rbXbdSutoaXdtmF+U60uSvvTaUfvSoz+wwcFh0SfsQk+v8B989lft6m1bnOG9bv5a/ls+1R+1doupE9nv4HBKUAmYpAtTnzt/xk6fO27jgqxNbYPGzjr0FA8Pjfi4rIL8AvvMr/+q7bxqe8h0OcH60BolBHNBbBSQJ68/oqFTtL4zMWUOkArIiVA1NjZ5bz9KkkcJ26+rkzDCF1egCffp9N3hEsIhYaVTMESGxJL6fvzUaW9TKjo0KMt/7GQY1atcigqy7bOfvN1GxyZ8v0NWyR8eZbVFszUrSi0vKuspQWUN3Y7+Md9UcnB0ynmWsWLwLNGyLPFNQVGhbb9qt23YvEMCgtXlDcv0F+3jNGAGKteEiuoTd29d/UjAetCJT6Sbyi3JauTZxi07rKZ2lTtArFHKOCEqHob6quV0zvMpixPW23jCkkwYUzCEDRznJTyDw8zyGpalYKXAZB9eoSLY2YY+S5HExyLz1tBw3nLySiw1neEUoZccYQhEZo5zqs8V+aM//VP7+re+5Q4+WmFIxLpx+wYRMct3v+zu6LTFuUVLzcy0ohUrLFMQp7SozHvx0dzzsxHdw+jgBHvnzbvsXe+7x4rWr7FLF5t9J076QuKhvEnBgGppLbZcYOg+661myzqVL05aTfK8rchLtuLNKy1n17WWu6racovyHUKVReTfJEcsJgLXrlph+49dsI6ufmeqgP8jtpZRznomWENdE3RknWInLIeYirqjHDiHXV1R6A/LcEDW4scvvyxoMWG7d9bY4NC47dt/wvfh6unt80WYofNLcmqv2rpZAp7rTOmwibzVXm4pYF4/+A0GDhrei+LfQQj4Agve4/wP3/yW/dkXvmg/+vGLUirjrnzYEfqV11+3R7/1HWntQdu4bo2XnWfcCikfrI/7GbwfnapPFCEDHrv7+twaQfe+3n61ab8LD8qW6RJZqnuCfD42gx4fm/SFpBGQnp5BS5tZtJh8vsjkrI2MT1uveE0FthSUitprUXyek5UjP2Tah6iMjw7Lom7yIMHY8JBNjI26/+zD2VUXhAK453NrFuabE3dtrXvEeVEVCu1CJGDaJqbGpTHmLSE5atNiWLYBjKaGkY7xFTyorPKzaNK0TXZfshiOoLT59PyiDY4xGlWO7rSYXSLT2z8uDTHp65zmskF/IpNX5ExFM2WAki0jN98yMkUKhwFOQT+PyST+5V9/0R597AkRZcwFt7un1y5Je6VLNm/cucGqKkuEuVOsq6/H3mpvtIylJJuXg50poWBIBYGC5q4e+9pzr9ozB09Ziwg7JeHKl2leW5xn16wpEwP3WM/guBMIbQ1cZK97tsAFziSoLMm9PZYqp31UjXNEt87nldkMjagGTExJt5ypUctruGB57Z0WKym19qVke+r5V2WBu9VmrBE86Z+1VSW2beOaEDrX4SNJ09K9czLKXG41aCw717Jy8yxbsDa3qNRyi8ssv7RSn+VWXFUrZ1NYfH7SWlv7rFG+UHNrp02LcRziYnWxDKrL9i3rraayUkwJXeMQKx7CJuTMNbWjmBfhhZFFZL+OQ0070JH3u4/8se197U0xGiuczFqX2uDM+Yt29txFCeSALOqsXVSbnJPVvmH3TthMMh+EgDw4/P1L5MnQePauHLfX3nzLXjv0ll1qbvHv7NI0prYZnxG9pFwjaoPVgsc5SYJHM1KUQvNFsQzbWlpoNbkZUlqCkqJhusqcLybPUv0rpNwGx4V8hHhYoI/BskC4lJRE62y/ZEfefNWOHX7Nutov2NxEt/zKI9Z47rDt3/eyHT92yAb6O9Uu1hz5jQ/dA3ZxYmE2kVpEbkEZDo7P2OjEgo1IYhlSsWHNSrvxmq2WIUjEYgXpiXI4EyStk8PW0Nxt/eypH0uztp4hDy2uYLssnLm5JZuZnLYcMXpuNN0KpMUzhAWHl1KtMynfVm3aaSliDNFLKURmHGNLkDo62+1Pv/A31tzW5dfiSaW0999+s926ZbXlzHdayYpymxGDHu/vs0oBu5GBAVscH5amjTph+mRt2Dmqgn3URET22T9dttXGU3Ps/txx2xDpshfP91pvuqyFYEtMlm7NymppEvwPVvZOkXbXmSwMsCQ9O1+aMyYaLdroyLwV6a4SKQbuH54W1s9PtlhRtlXVbLJYRt5ynaghR2DccH5lgnGZaz1qL73wQ5sQzWprVnrP/po1G/QbtSYlWE/nKTt/6nUpnEFbs36Hray7xnuREdyOtg7bu2+fvfH6q/aZT33UairKZCwlNN5XRBRLb3KNiJLzL7qkNue7/kDcKD76c1gX+M//+iv2vaefl5M8C6tcTiGPK5J+qywrsV95+L22ce0af568HZksWw4UK3m+8Opr9q2nnhVkH3K6kJcLtbJBfgmhsx1GYVpU/mui7axhkYQMa+8bkuKdltKTD5eTbqtL85FrWbApQapJh/ytgxPWIEU8rfcxtZvwL1E2drJnG2X6RejY9bWeZeWjKg+Fj6VH7L671ltqNGZHj3bURz75vjukLMQAlEqFGxqft/Ot/WLuiC9lwh6kdNezvCKYmdBZTWmuPbC7xoqjC9YvU4jmGRoel6ZItMbRBRsWPBmYMduaPmuz8jVSZHHys8SkEqiSnBwrkx+SLQ25uCRMmCpHa/U21zDgfsfXEgKcdSSe9Yz+85/9pZ292KjfQy+wdJBtrimwB7bOW1Z2zM5fMtt+/Y2WJIukUlpMFmtO0GJufMTq1tdJUc0oXwm+CJSQIOd9McFKVq22F08N2vGzrXb/9dW2bl2O5a+8ypJSmcAU3hOIEmdIWMnZRmdipAWGk4jVRLOpyV4bHexUPWO+vE2i6r+gN7KLLyuK5OdX6bfMkMk/SVcKCHknWEvTOfvylz4vOkjAJKhbt15tN996t1uYt1MQpJDiTCqtL1iLZjaEmr4mKby+tvM233ze0pP1PI+I1gvcI4FJTMsyU7kXktKlEwmShPLA0DA2CuU3//Of2MkzF5b9S5idPJSRY7NQDpQqm/9+9EMP2C+850HraulU/spLvzt8cyFhR6ske/m1A/a17/5QkKrXVmx7yIbajtr4UJvlim7FUkrAbYaA8Cy77Ae/M6Q+WRffL1Bwl61Y79tRZelJLBY+5woMxp+U1emZmLHOkQlLSE23j9x/vSzKvHUIdg9PL9pj+85ac++I+ABrqbqqKuzUvLIyTwKSbK3dk+yZWB/58L03yO8DayXYmdYB6+mXxsWxChTwv2X3ELJ4AWGRe7dW2/r8VFkEFX4oYqWWbRWJ+TJ5uVZYVmRJUb1keMC+MddlnWPtdtuKTMNFWRRkK2B9pKJymy5aZ4tiGulUYXKRWMTnTb7XwnK706Hzp3/197b34BGVUe9XbVhy9AO3VFh1zoBr7awcEbXuJovo3anyM1IiSXb8jQMS3CF75wMP2O6brvHFynBwcWwHB8fsD/7T/7R9bxyze++93X7t1z9hhYU1vFlHPB4eR/nxhgmfHtlAcpUCdCHR+GB18CrjjqbkbM76+cKCLI0Ozpl7v7g4E36TwAJdiPyw3Svr245NTNqUYAQWY3xC14TnibSsql2hRku36ckpKYMsOd6pNigHlam6+fILWWsX6FhWWuaz8MDPAR6zW3WqlJGEVozsHWbuTwrHi9ZYVEK/VDs40sAxcwweEZyej+bbbLTUphdYElWCovIw/MKnyTL9WBieQYuMoRobG7Ga6jJ77/sftM7uMUsRXJmSH4BFAMolMOp4dlDPjNo3vv+y3VSWbtWZSZZcUGlTQ702NtovP3XOekdm7GuvN9rwxKwv1JclpIGTTD8G4+HGBN9iaTEv9/iSFJ7KyzvKYsl27/pS+YJSwqpzRPQ6NzRtBxp77R2rCu2u7avkX0xba+eQ/fWPD1uHrAv0YNg/zjt5s24AO5F5eVll/YP3Xs/oC3n4C3asocsbhOQm09s+sIhrCVGOsTW3ltXZb2y8wUqlcdKWY+tZ+TmWLLM0kjpjF1OGbCo6b5m5akh/eQj/Tc5MuiZkZT1w65ikOzk1W3mmiqHQQGo0/c84ojAuKkHCkWLff26vffnxZ+V0yQkU89K4n7pvoxWm9llW5pz8GF3LKLbF0l2WPCufpKvPDh05a8eOn7Pq6ip74IF7bPvVWyxP/pL4wdqbR+zlZ5utq3PSiksz7bqbCi0vT8SfF7SUg0dEifWU2FsDBmO6rG9Go+/MdGMFcjQqka6RUZaWmRKZgF9YO7PykiKn31tnWm1geNIFZ171h6QIGYrn4Z/bY3fuXCeSEtIUhB0asdOXmh0aVJcX2/b1tR7Xj8hS903N25CUUElxkc/jGJKznSoGSBWeZsgGzUOIkj4JAg8ILcGFPhauUNvUFhXLv1PFcTZdv6lNxXgBxtDIKhiCrU+ECuHNXb3TCtfussTkdB74v0o+9XZ21OFwJCFVzJdq0yM9cpiHbFEKEQcYbZ1fVmb9l07Z/u9/106ePGMnLrXIf0i3n9u9Vn5nqlXlZ1lLe7f9zY9P2dGWCZuYnXMUk5KdaUOi+5zKiu8DT5UX5tu7d9baTbV51ibUs69l0PadavEd1wvEk5Nqq09dv9puWFcpRbVorV399uWXj1vn0LgjGiajUecJtfu03gPUgqbpqakSjndeB/fbkCT1THOvO40eYQgt6SmuISnUhtxS+72r7rDN+WU2l7Bo6UXSMAVL1rDUb+0TQ5aZKX8iI13acNJpHstgvu6SFXqUK2ygSH4+6Z5ORmk8114qRN/AqLV3Ddvw5LyNTy5aUXmKbdiRYgVF7JGRL6G6Sk7sTt2b5uUxYzPGQevr6RbxZPl+/L+tJjvdOvon7OJCvjX0TtlAX5+dP33CFgTPICYx9W0b9lhx9jqbmwnOcEPnW3au+ZCcQWkTlSNZDFu3qsrDl10D4x4/BwMD+/B7mGnInAIwNXXxOcwS0Ggs3Yc61JZkWa5osO/IBW8MfqMTkEAHHWjE4R+8aZvdd90mwVcESiwqgZe/6Pd6n4Cc5bGJOWsdmbN8CUtBXoaXlfdhTRFktDb3A48GhN0LlueiMJ+dd2VmZHtdZiXQqbrmMqC8WX6JjkPqwh8h2ecOnLDvvHzQMrPz7JH//F/s5ptuXabxvzbBNxzwjJTl6X3W99zf2bzKxYiEPHyonTdZcnmNDxJlAYau1ibLSJ61FOaGT0/ZTF+/mXypQfmPPVMJ9ulvHJLvG6Ya+9JF+kPJArPLJUxlBTn2ZkOPtL0suASAkRlEUz3yJF5OTxQMr8ixdSWZKtKS7b/QIUW96JAN5scPwvKyKg2jxNn0aHZ+oT7y83dfK/9SzCpze7yxx1fi+ImkzPxD97Da9YfWXmOf3nmb91NYqnyUgmnrialC0pw0SkQFmhGTMe+XXeYZyJWZmWUZwpJMSfWBcioI2hOGgWFZshFAlZmVb4V1uy1auFpEkCbyF4th9O6xwX7rbG+RVmeFvhR76803pO2z7a533mc5ObjDqESEJgjyT6fu7jY7fuRNa7p0Vvh2zvo6UwRhwkIR+lVIqV3Yc1ECAqwR5uyRHyEthSZu7xvxUKwnZzC9S3Qh5Ifg0Bgs3MCUVT5TEhZsa3WG7Sidt2hkWkzIszQD2hoIKXOeIfgXVWNxXTDNQY3q6TrJ7zHr6h+XcJhdfd1O4WkmdoX9DllthTzdB1DDUmXmbjCUBaFgVRQsAwJTlJ9rA+1d/hzPxN9BGQjFU4ehuUQ71y9tnJRrD913n62rqaCaylsKheiVfLCZpSS1A6Az7BFIPnS8UrWEJNFi/pLemacvWBrduIR/o/t0/8DpZ214/3ctJyZFKuYnipVZVGQJUZb0VJnIRIWCC2aJSM6LcWWte6WYenrH7HDjsP3Z88flbMuZl8XMloOdmRlzBcUgU8qK0GPdsdAkrATt5ENdxJOFuZmWKX5dWZTl9BsaY+0uWXQ951FCtSGWc1qKGcg5MzVXH3nfndeG2a+qbM/gpDV3DQhbivjgc/hMTECH0awaYU12oT2y5z7bU7HKRpcmbDA2Yd3ZUzaXBiZMFPwQJh0e8udjwooUGjMahpVIolMTLE+FZHI9jnYsTU7g4qzvOU7PdH5ZreXUXGvR/JUiQpoND8tEvvqKHdi/18fM3HzLHXbHnff6XJKQHCNcTmGkaUg03s9Kjecb7LuPviBhCz3neQXzwrhnBLNabJOs1baaPDt2vs8jI3fvXmU/eqvDnnqzVZlSD/kW8CPtr8/JiQk1sGCMyov2YRn/X7yl0m5eLUsxOx4ECUJ4cYjApYTOSWn1pJSwT0YoN/dJfIT7sLBqH2vsGrPW8RS77fY9DvdgIh81q9vR+GRLGUgwRxhdEJg/MLUYblpQZ5ylckIhiN7AOHwlotja2W2Hmwfsrnc/bDt2Xy/4JitjsnBinqGFGZtLnrGipGlbnBJTRWJWktkpBz/FxhfGZY0nrPXceZV1zjbt2GbFlStUxjlXGBEpiIUpKZzpScst222RgQ6bPvaMTbS2WkrValtS2/eePyNhko7VOSv4Dw70WJX4wzfmlxCwH3tLx5A1yRc+1dRvc5Fk272hyvKjSXa4odc+X99o40IijLOio5LkwiCa40NB1WXyuHVmG+z15Tn6tujwzMdqzYk/ZTGwRqFNwxZx8nfqI7u21S3lZUel2dPlByzZ2eZuG5LTpLyVaIXw0KQswM+v222/e/U9lqzfhvImrCtnVB5zmkMlH1w4MSZ4ky5tHJZjAQP3ycEHt4OtGfaQl51hRYVZlqX3MekdnDo6OOIwobig1spW77YpFXZyYdJY5a+wpMJyC1kggKqiFfgkCU78RAqNT+XQsGgUlOq4NMnIxKg00qA0R7pwaJH1dA/Yd7/2vLXKUsKsO/assnvedZulq0ykRTnQDWePWtPpNy1vocemRrrk6HbaXzx13tqG5yVQ5K3M9c8jaoIL+CksPLG+Mts+fluZrStPVT4ilH730aMoG7SshME3yUnNkJBIOegemJ6yOgN7A4V6XGobtdN9C3bD9VsEKdgbZMaFkE6zQVkFoAWWimm4LAwAlGAFRoSEqcvAJkYRJ0pb04jepHqFa1XlD+SwjBKr2HG3lVbWet3/PWlxSe1s9G7LN5RlEtvrXGjCl27ifEoQj+E0E16H6SmYeslXesR2LuhzpPmCLY0NWMLMiC0Kis1L4RIDmRHMTkxMs+y8XJtPUb3XbLBvfe85+4OvP+uoJETEUDCUBB7Q/9RT526tRYtkHduqCz3yyuhfBmrSwcsYLqZhINSzMyqXeEb+R31kY92KpbHxUWnxNCsRdpvWQ03dgxKUMH4GbYYk7ipdaf/xmrttQ0G5zScu2sjCqHUWSfoyFmT6xGRiDF7Ki4g6dXcLA6rRYQjWZ83JzrLBYTGphADolSvfJE3WAi0hgy3tNmMVfelWLM02Xy0CJwsbq8D5ORmWUVFoc+mZNpmz3to7Jq1udaGwdJ8lTI7ZfH+7La170JKrdthY3wWbnehQYxA1UkMJMgBlWBSb0PKFyah19Q5bztyEDTRNWAeYRQTded1Ku+nOayQcmbqfmPc/D89mp8fs0FtH7NDhIz6bsVVYeXio33v1R+VID49NueX41Xtq7J6rCmS+2Zt70q0naUkgOz6KFMaGScOKe2ECEzR3j14Ny9pLHYJ/HTOptntHnTug+AZoNRgB2gKj+ocYRgMnLAlGjVhFeanl52ZbTNBT1Ldjbx21isJcD1oQnmf1FaJUS9LCWSuvtpINt+j5f1rX//u0YAP9jVKQgpCxDDHbtEVkMdOk+HwruPE5yymsVT1jbv2Pnrxgi3MD1tk3YdUVFXbVtjqH44BO4BumZNkmkrkUbo997oMPW1/zJflNiT5JaUt1kV2zaaVVrF9tJy402JP1x+xMh9qzf8QG1AY8SXQLJYFFIEX1jh2rxEdSMESlcMaLC7I9/MsWDkSpxiZZy0s+mtphYlo+x13vuHYpMxqz02fOK7NF21hbZudb+9Rwc9KCBTagRp8eXbAPrdxtD62+2roGeyVhY2LUBWtIG7CZmEy9iD4mDYV2Q+MBkdBsZSW5liVcSewZ2JYqwWHg2FvHL6jxUq0wO6bPNDmvUcuTVohORywvnQ44mTVVgihWpoQxd1bMM51sqQuCLsKHi0Pj8hEmbWGXtIoEdWpczn9OjUXX7rHkSibUh0RjsHwpEQic00BwGBXIIam93J8Rb4xlJl4KVulfgmZXptHBHjsnYTl49LgdO3Hasudb7brKeSvISVUjpDtdJiaEtYXB3WQnpYqRooLkYd4FNMPSurMsxqVRYdgeMdZkaq7VVJcKA097hKqptddefeusHTvd7AEMfDpoS744k8ApQXZXCBvXVFmlrPR737HNyvJijqXxMRLTc6x4x4OWUVgdKvD/ILEY9vBwn/hgWPB6Qta5U+VJsNvvvH/59wAxU1LC+mKB3rOqu6DN/KQoH7aXRplR9wCLdFXQ7YdPPGG/8mt/6J2zpTkp9q3ffZdVlebZpKARa5e9cazBJsXQe7bXWK54SvxtE2J4371K50D6lw802rOHm21AkB/qEkTBenKOgHDCu5krQskWFubrI7ffdPVSV3efLAbRnAVBj0TbuLLUmjtHbHVVvrTTjLVJKq/LqLVtKdm+n3OOHOz54gRrick3yVLjCxtiFYhGZMvMM7OqKD/LG4KGHp0QREqSDzEqAVLjiQ9sdGTcJ+pXyloxhmlP8grbPJxriyliGAmTarRcYCVKK2yI1HdMDNt8pmDN2kJLXV9lqcVlllaoI7dAgpLsGgOGg7HDAmjkANMHxo8LREtzg9W/Uu8OeFFRvi8XtKZurbS64M4yc2JVmHmnjP2Zf12SUzncbVODbTbW02DDHWetp+mM/KtxQSp2T8pyocXHiPsPWBCYIr5zUUZWtq1YuVb4ftH2nrxkTz19wM5ealX5pAlRKjlZKq+w+dyChA9FMOVQgU1Cp+VrECpnfBJMt0tY/cP37rKd199pxRtu03uxkP9/JGbazdrRo4ftyOG3rLSkWIzIMBkpScFqys3C1YTzUZbpacw6nZdTzLZz7PWHcNBWKDB8oxlrunDUfvPTf2RHT5yXz5Nq//Ph6+3a7Wv084K99MYp+4NvvG59qmuh4FWpfi/JSZMDHhXqiFqlFDTh8acPNVq7fGqfni0L7kKgU7fA4luECOvNRe90XIrUR66/ZvPS0NCI5eXlWHdvnwqYpJck2Q3ba+1i25BdkENEZ+raxRy7IavMIw04oRkbi6w/f8Gm9SMNMzA8bCwJmZQkYKIXlhZmS1Ci1j84Jie/X6Zs1hueAtERRR9BNC3ZasoKbEOswDYPysQNLVqS4ADOWKoYmyjDdEaCzVblSBjKbba00PJKWRYyU0KQYkvRQhEQ1kIgICoHbPaTaUlW8MLZk/bEd5+wV/e/ac0trcK3c7Z98ya7596fs41rV1pBbq4VVK9S/cWsLlSJNqZ7OqWZZmaGpYH1e97by3/+W9P87JRNjg7YuKzNcPcFG2o7awOdrVJOC9J0LGYhARczs0zNoBRIt9qmqXfEzrb028hIWK/XQ8ZMz5XywZ8LDqh+0MHaT8y1pnNrRnh+RHng+4lAxnzsz3z6V+yjn/iMl+UnU5xuvOHfl9DUo6PDvtIMfhL9G8MjQ7qmY2REvgbrG496f83YKH1E8glUZ/wD3k8whmgUG3tmxNLshuvWSFmP2m997k985ZCrqjLss+/aYouiQ3JWgb3w2ln7/Feft/5pVnsRJNVRoudKslItPyvNxmRRB8VvC/MC3FhoKWg6hBd0M3RjaAkJ4fCwug4JT31k97a1SwxYo7OkMD/P+lUh5maUF+XYlBymtVUFdt2aWpttFYEHFi1TzmQSWFm5LqZG7Fxyv/WnKHMJBcPSJ/QM2Jg+gHRpCsa6zOp+wqGDalwaLVUmv7okz4po5JEFW5uS550yU6kJlpubZVV1FXb1Qzdb6faNlpotx9JiIptqjGR5CoPrpBN1HoQjNGrwjyZHekXEcZtOzLCz/UnWPBSx9ATBxPxpS+w9b91NDZZXWWPrWPSst1PMN2GJBcK+iXKsBw7bkoShoGilVVZvcbjiYVMx7f8LxvlZiVmIPnd5fNBOH663b3zta3aqsdsXKcvIlEbVqwld0oOOA0/nKvtgcDgQEXOloKFVzmQxFyNe6XGmHQJkIwQrB1TP3nPbTvuPv/kLUj5qNrVF2OotpiNqCcnpPogykbWQk5gklK5XU/d/bVLmtBeRODj2Munm7c2X/7cdO/iyz0lHyY1NLVpHZ4+PCnBIKOTwK5/+tJVVbpDfInRRWeR+6dDr37BMQVUmrQ00N1rCxJhVblprCfJfzx69aN98dK8N9kxKMedaCuOoZibtbFe39chyAKEYOTArJTQxRf+UfBs544zyDVFARhDguGNVGJQp4fjz37xv6Ym9561vcNAZrm7VSrvxxuvtu0/+wFJk0j5y6w7LaV+yWGvEZmX+FmXTibaw7D8TiVKSxXhioK93n7OX+1qF6SbVIPS2MuJTAoVWcKij+9RoOF9paUnekDA8k22QXpyt1ZXFPh6ptb3Xbr56q919y3VWWFJkxWtWWH5ZhRoxV1qV8UUIhyoU2ML/AvVDCzAsIywGLOaQpp6ekPacmxQDwnyCczMzemeipUYzrfX8McsTjs0pX2/ZBVWCMvneb8GK5P/a5NEmJer6b0vzNtJ/wb72lS/aX/z1Y87wHtGQJqajij3XscweZeIVuo4WBGblCM4CRmhchp/QJ8DYL0KcvnqK7nWGUBk3VOfb7/3iO6y0CD9MeabJ/5G1WUwQC6ZG3U+iD4TwvA+5gXl4nQ6iOrTcUjJ9McGBxoVmrYFIUlTIVocEy4/kmB8sKk6BQzuRQruRI+WiHnGS+QhhauLvfVshLS1MW/fRF22k/lu+lFN6VpYPdx+Un1O2otRySvMtImvR2zVspw5esn6hlfpTzXaqvd9pB1Suzs2Qn5tp/VIwF3qGbZwBolIerKBCeN1nVOo+3Av5b/WRZ/7055e++uJ5O3y+RYRF8yRaSWGRRz6GBZ82yHn7WPFai8Ln0gIs5iu32zJkFc5MDds32s9ZyxRRKDrzQh+AUzH855idWW9AKDR96A2nUYNGo1MP4cFZhELeWaVPJghhzfLkuL5j53a79+5bLL84z3LLiqy0tlaMLe2QyoJnwXrEiRhS/Hu8MFf+HspFlxNC1nXgcflZc5ZRVmdWsEkM+f8Ci8ffeWW68r36XJC1HmuzaXySoR5BHznTUiav7j9h/+m/fV3tIEcdIVDCeqHNCNOSb9yR5L+oIGiu4KtvXyytOC/mJYrlbqXoSB7u3Orc81Q77awrsb/6zDstR5DVh7743RJAtQkCDhNj/bHwB8702d89e9pu3Fpl9+yotDn5nJGkVPcRFuRIs5cf+360D8zY5x8/YH/yG/dbJC3T0nJKLSWWRymUPVFDlVsMH8qDkImhlLhOCBxrhS8W9mZEuCRkCKnKgPVZkHD0XThpr3zhj62wMMeK83MsMyNqvUPD1ifou3pNla2oLlWGS3b2dJM9+txhu9g1AlaykYlZ1VW+jhRwv3yT7jFZXylHasqqia5ddM4CgcgtdZeQ1kee/pMPLu091WFPvn5av6vw0jgMRMyIxWxqZt7nUOyOFdovlq5zJo6mp6sRzY5PDdl3BpqsaXzEWLcKs3250ZYT9+MwgqFJjKciXIkAuZbVzRAHy+tmTQ3IvXQa0piMD2KJenqq0TCxlFTburLG7rv7Zlu3vsbShEsr19RZZkGxrFjMrOeC2fQ4L7bEzFxbSs0xtZIaS1pF+cXTohp16exTFplq81GbUwPDLmTzS/J1VmyzpKo9zgDONJTzilo581Bu0epnpaANVc/Igi3MjAjmdcvHaLdZQSZEw2ce6nkYfnZS8GdowBYmRuxiY5v9wd+/4I2JoiJ5J6LeF6YScCXMxaA+DgOUD73Meqk3NoWjjOGQxaAo+qMtGGmgDG2FLMbvfuRGu/fGGvmLbEYkZlDOE9Ko/YPsI0LUi865NHvyjUZ76Wib3SHB2FqTp+th9CsKL2wzPevTnI83Dtm5xl772D1SMJRERUJjv36m377+0iVqYjnRROIq8k1zrLy4wMoErYFARUV5VlJcKCc6RwqPfhF4Q5wh1EE9fd8M1Wegucn2/e9vSBhTrSA/2/vJ6N0eGh6x/v5Bn/szIWvw1vlWmxQ+Yz/5lsFR6xud1tuVjyzY5AzDd0A9SbIYYXQGZIE+jBj2/h/nz4T6yDd+74Gljv5J23+63WZU8IsdfX4D8IexPL1iHIZ4vK9srb2vZJVLF4MN/7zlmL0w1CUHfbkR4HCvFDnD5MT0gxWY1/OO4/hT3iT/8Edo0tDQ3nbKi/fzO85RuB60Jc8yvoZFuFj+ZU1Rod183Q77wC2brSqm/PXOrvYuNVwaHGjpuWWuvaKrd1pCaZ0/e3D/Pnv00b+zlkvn7X167u6tlZamdzFXAcc176YPWFr5VodezKvIzilUXbB2byevgZebsTuMuJ212ekhm5AATI30qHzCzrIEEfbfkx8BE7GIQ0T3JcjKLk6PWLrgEZE1XzlEjUVE5fPfOWxPvN4o8omRdQ2a+WhfvdCFhOT8LRgAbVQuhz4oJkrlDS1G0m0h+BFoRqPnC3KszY/az60vsht2bbQn3rpoH//ALt04Lcg569ZmZGzGxsanPcCyqDYEtj7xWoMdvDBgd++ssZpSopWyeFPM3Eu1zGiC4DDwRxa4f0p1RKEk2csn2sVPbf5eeIOyZGekWEZ6kvxOtoQOVgNKOl94uWFeRgYEQbh1VbZtL81FK1h5Xp6VlxX4Uj88iV9L5zLbPTBXwxeTEC2wnAxdn1JdpvVcv5Rqx8CQDU/PyU9JlpXAsmIhxU9B04S21P/pgpVMPPNNRPU3Oy/L8dXfvn9pQpk+VX/cbr9xuz324hHDs4/IPLCMYprMHARZt6La7li/ybbmFdnM6IR99ehBe62tRfiWmWFAo8DcaNT4ubfq8uupPA1Fw7qAcK4DK8WfvrmW81lbOI5iJlbaIJv4vVgSOhkxe2zectumEnv3tXVWJeI1XGqV3zRmr1zos6tuuMZ233yTHPu1wtIsZ9lqjz32bTt86C3vyaZsOKLMWHxozzp78KYdFi2qtaKNe4zYP+W5MvnQ8oVJW5iT/zLeLyHotJmxXlkgnDkxKBpnesxmu85YxkyfffWFC/ad11rss+/dZjcJjrBYBVxNHYiWBLqEMUpeGFW8tXvUPv5nL9rApCCIGBNfjOQdsbolTjfoSALpQ2fyYHxQGD4SrJnj9mV6c3umnPd3rC6zdelLtq4yz+q2rrdz/UNWVBa10uIsMdWMnOFJm5oi8uVZeFsQ5n7paIe9eKzD7riqxk5c6pFmnnNLniLhoK+qY2BMdUqwstIC6+7sdZicmp1tfUPjbjlcxAStczNlleXHDEiLTwuRBF4I5UM46BQmDJus67kpiba7tlAoRoIjhVWcl+UwDt5A0MgXChBNvChHHgtdkhNza8ByPrQt7xRrOc+QfzSaat/a32zNfYzGQMFKUIBUSikqF9MAGD1OnxT0Tk5OqY989w/fvwSDv3D4olWXFtsbZ9rka0x7ZGTr5i0+l4BVxJk/PjQyoqou+DL3vqF7RqplSZpbWzvt5dcP2vnGVmmFWRWO/oYQAXDZCO3piVMu8Zv/zjWEya9DMJiALzQwGjD+OFaECot1RSSEynfw0fc1pTn23quqrVbapXdkwp4+3mytI2poZTQpM0t25Bs0sfLVOaNVP/Chd9mnfu23VB9CtCIYml4O/OzMqBRAv02Odtvc+IAzX6K0Ih1HhLLnJQgz40M2N9IrkzNsyQuClrIgS8L70Onbr3bY46+12m+9e6vt3lCK8lsuN2srzanBiOnL2dR1lqzBGv/4YIv90bcP26Qah1A3labczuD6c7roD0gQhmYwoy4sFOCjGWAkPRNCkbLaCKyegWbJur6mIGZVgnqbSrLtnbfusOFosiVnRXys27jae2yMxaFhPEE9MTi9xNigHwtS7T3ZYQ/fzgIKi/b3Pzhpc3oRc+pBFyyd2tMvn1PP4P+wEDdDjcZkXQRsXJMLQFhBdrros2R9ap+ZeWb5qVA6ksT0qVnpVpSRbtGpcasVT60vzlHZ521UkA/hqirIlX8h5pfCVJVsZHzGWqUIG3UMSoDH9S6GqJflpNrashwrkQ+W7iMBmN2X5uP8mIj19Tea7HzvsHJUyaD9GIMc5ywmf3hOeA/FAH/AW2rz+siz//19S+DAw2c7pL2Ef1XJLjHWnl1XWUcXI1PHbcPaOm+ki5caJVlyXjMyXDKJCBUKMxICjsXSjZUFWzq67MDhE3ZB+Bmz7MpM+fM8DUgK44wgjjSjtDeSHR+d6eYVk65rMAdMEIdsca3JJ43uTCDKY2XQAgzK89UW9d4Q9UBAAzShYwxBi6Ym2sryXLvvjt22c9s6nzpJOWgo75CTJSBKtKh69km7Ep+vjAkmyWJMDfe79eDdqcAiaSgaD4ZlpDDzmYUy7Jsvt9t397XZf/7IVS4cWCg6JKXUvHysgAL8ZCGHRDHj2MS8/caf7bVXTndIW8+ozNSW3uwg2JSNsWkICQLKEBScZxJDUaArQgcN4ttE86zXSXVDM1blZlienNLBoVHbKC2/o67SZtLNtqzJdx/CAxsqP/CKNaHmVOZkCe3ek23yG9ptTXGqbZbPwbu/88p5u9QleCghps6z+oQvUIh0sCVI89MXkyZaD4uRIS8OcbbqXVsoi5OaYB19kzYwIoiWkGwDEqCtEtpdxdm+vvKULNm0mH1M0JZO4+01xYJwbPgZdd7pHJiwJ4412eHOAZWdUQcogiDQaP5UVXpFfpatFQxcLctYIcvDqNvHT3TYud5xh2DwI0GMmeEBAUGccbWkGMQVtg5ZtfrIS3/xwSWw9tnmQXti30Vh9Ay7/bZbRMQBe/PQUYc4V1+909rb2ISm07UHQ6Lp3WWVQMZG5eSG3XYyVXgqkCZsyeYg+948ZkdPX/LGo//BcbILABEI5Be8SROrUMoXLYjL4kLi9wEdYIm3hQHTykQo78wRQdCaRLpi0ZjOhf9dW+KkgsWDUGSmJdi1dXl2y9ZSX9aGed/FpSVWUi5HXhqWcqGploi8JBI0mLGHfvdx78jcsCLHLrQM2i8/uNG2rmQ/DpaokfaXUDEBh9Bq6LhDCyy5+f7Sk+fs7588bX/8qWvt5qvCCuHuRLvQSpjELUAK3qvi2VFh+t//8iFpwUWfC+1yrbshjSsUEck7qNQWYHLeQ/3n5cvRmPxGnX2+g66lpiZZUbbaQS/CkhRmplmuvveNsNbttK2sKLDKAjatT7RVFUwNld8joWV0rA9wnFPbKF/gy1NvnLdp0eXG9SWWgKLRNaJn+KMDsjiPPn/amsSkjhT0G77S5tpiWyEF1Ng1JPomSmAZuIrQKW8xPaH+3vFJe9fVa+1Ce5+EQIKlWnUOj9vGslzvRxucnLYBKQq2SH5gU7mUWrLvfItSbhM0euxwg10YmPT3EWGFNkFpLkNLEQ/ecGFRG+VnxtwPHRF9WTDDB3DqN/Y8SYUTR0YtItox+9C3tbBIfeIv3bPjEVYEicph2yfNxcDDtevqrF0WgGEM6SIYg+R6+/p83SZGkdKRx0rVEInebBjRowbSSkePnvQCsT0VE4Z2bF7rfklP39sT6RELDpWAdr4sEAiAauiXfW0jMQaVpNIwAFo5VSaQcftU3CGSEyJMooIBuYKAlGUm2S2biuwXbq60D9xcZRuqs31WYYa0WXFOijHbXM6DNEe3zY7KiRZ8WpoZs8lxQSppruffbLecWJJ96XdvtbXVWfa3T520ho5hO9mko3nEjjcM2eFz/VIqA9YqLdo/OOmjTFPlVJ5tHrVTzcN27cZCq8pPdzqyzi0HIxB8YTYJFxYPq/j9lxvtdOOgzQmWeW+3V8p8VVYN0QoAACEKSURBVA0GC/LFgxvQx79JASD8qrczsaABmjtAzWQrz0qzuuJMu25Nie1YkWcbq/OspjBmm6oKrDQv3fKykq2mKtdWlGVbcSH9I4HOwGEshprYBsbn7dkjLdYzNGw3b15heZlyfF1ZAeOwdtPWPjDt0SUS8Ck3K2brV9c4/BkU+kDLs14yhj+RkQeUVZZtWPyABkjWO/slJD0S2jwpGqrXIl9lBn9AtUQBQYNKCUgy/Tt63sug90WkoGb1/DCDBmW5JJcunASPwlRg7lWdZDWlTR2u4juDSCj/tOAs7TwzI19L36d0XWrJJvU5LiUwsjjfnPjJe7c8Ijrb0Ut9dqKx3zasI2SbYMNDQ555qfwQLASToJwp9fK0VLaJYj60HCn23RAeZCppV0+PT7AZGh41BtpFVWGacs3KSqurrfTOPdabgmguHKoQlXUog4Qo8RsvjkMvCOJ//ilYJPwYlfPEIDzd6P/Q2jjFMTH+nZuL7J4tebZ7XZ6V50t4ZcInxbSSG90atCzChiAh4FgW6qnsnfn4xKF79s1mL1ttsRRDZ589fM9K2746x3ZtKBJUKrA9+rxmfYHVVeZYjvA0jdM3OmfHGoftlRM91tE/brftrJCWllWlQw3t7hYvrB0Lk8zPTcuydtibp3usc2jGBsboQKXxsAiEItkAUgKkkoc/tDkwUVXX7ymqt1vQ5bIjWDmCLlEBahauThaNN1TlW3E00XLkY6QnzAu/x2zj+iorFuywReFtwTK0e0qKIKH4oEdQ5/kTbfbaqQZbVZhut22p8T4qFmBjZRXgGxaaacRL8s8SFyatPDtia0vSrEyfhbElwbdEy04H8uqQMqBDEQaOoOB0LYqmF827VF+GdhBB6p+QVVPe1GdU7TKkNssS/xTmqnyqLosv0FDUlTIQTRuUNQJ27d5UY0XyMyYmZtzfgVJhpuaCdzzT/eArTOqdDLdBqQZuCon7/Ud4D8gly7GUkNSc+Jn37X6kd3DKHn3hrDfaxq2brLe7T05a2JWU7a4GJSh0yDF/msW9YFC0HgPdfE9nVXZkbEQma8K3QfaG1AsK5EihDZZkpnFUd+3Y4PM4zl9q9d+xFh66c9OBYATT6BxKcUUAngd+hMSnCC5t5dhdZWDKKrPfmD4JRLkov6lXGD4maDG/SKfPonUNzVpr/5S1SdM19UzKLI+7AORmssynHHE0jogMLOH90GjvyV4RaMHyowm2pjLbZx2yujkNhKPPyE9xpOiQ4CHNgqwkKy8SLq8Vbtbv51pZDjXDKvKT6G31FVympUAIGfvoWSyfBLa5fVTMl2itvZPW2jeqvJIdSvQMy7dRQYC8MIxe5UKCVgxKwxxjx6lC9AVa5WfHbHN5hj20u8au3VxjA0NjNjo5bw++c5etWlVh4/MRO3Cm254/0ipIM+Jzp9t6R+xEQ7/Vn9FxotXWyaK8/8b1trosX3kH/4VFFcYm2PFqUnUIu7CmSAgJz2aky8eQYmK9Wqb6qlUYRCZ6TkmhTlpEQpgraDev9syTw725Mialk2bVeam2ooA542myHCl6lo45aLskqy0fFv9R744qUxaJ8FHNgkawR/PAuO271GXZWdl61aI1d3RLAJKtVv5UtXyX1eX5tkY+R3VRzMpz9Q4phVo5+qurCn2EcpbKnCS+o80ZosKaWiGaiMUhzJ7YHDn+lY8v/dGj+2zVpmt8T+7ikmJfXY5hB/m5OT60ukMvZomeweFhY0HhfFkLHMEhhqWXF1lFZYVbkgY54c0tbe6wF8hJ37JhtROWsfPp0j5El1JVYQrx5tHTtvfAMcfjcebHOpBcQMJZaHl9lx1xbcoFhJaYNDFuYB0J2AG8w2RyH1o0VFTE1jUWRPBFz5QXzKWfTKjJHtxdbtetzxVTpvnzsGCqGP6Pv33GxqaX7NfvqrTM9Iig4aRVVhboHgiHVQNfY2WASsAf/IEgzHMLCfZnj52xhs4J+w/vWmdrq2JeZ/ImYZGoA5dOXeixosIcG5+et//yD2/Z0YZhKy2ICqKk2uCE+Xx4NKCP8VLZgQLQJxWnXHXEesfpRZ8DlummtWW2ujTLGqQohpRvS88QBbXpOawMzqckDQFzE6TyUGidU/5kQWYUF4GKLDnRfHK/L7Sn8utJE79ZTa6+SWiZFgDNqRp0QMEhzGNCDoMSysGJORuVFUDQGaLBEkBJUqiZCYsWi8x4maMSKvpB0iVgKCrKSPuoau6vJM2ZVUkIUhIlQMpjWprpmeMNtq+l2+qqy3x9XAZcIhyMHcMfZs48C1Ck6xyeAQ0xSQ1LxpwWIJ4o4D4aihE/hPlFM6rL0aY+oYDJ+sh/+siNS0+/fsFuuvZqi2VmW2d3jw8xp2OF2WQzqiQLb7HE5PDImC/PkuEjJrP8vGZFta+8zkSnjq4uO3fhkpUVl1h1VaUPMc/NzpL1yVR+IfpBjzkFTVfBu3sG7KkXXre2rn5nuIATxbw6YBxvc74jGDqP40gaFabMzMzw0Zuh4kSB0px5mHxEA1Fp7g1CF1ZyZGEHmIyRAFiAREGFzz5YJy2Z5fcR9iO683k51a2DM/bR26utOmNODZ9m03LGWUCCuRLer6AyUB7gjg/4E9FxDGFcxoo9vb/VfiDfZVV5jn3inWusIDPZ6Url6AGn3DT+GWnATXXlYqg5e+LVRvvbJ89YpbRclWBN68CUHbvYH8b/SAARBurldRZU8NAj9ZCgMoSdJXvGZZ2oN42dJsUEk3C/R9XE/MAMD8MqL6AyizIwVg6oyj1xYaN+fsDYfNISXmH8JykX8d36wjQrSpNVlDUcE7LA0pEH+J6xS0OCOmOCP4zzIs2LsSPJqZYUy7BU3VeoZxcJocvsu3LS0TkyJ18CS8hYrxBJI0oW9zlkipyORJgYuwfEZJZfFPiKYhRkTUcIlBf6FLFmVDjIxiNa4gHWQ3DoqnbISJcSkKViNHaHnH1mAkajGfWJ//OXb3nkxk0lwniJNj7FDp3CwiIaBGG3UtZEZfg0WgoYBU6HGUjcU15eKmkMQ6yH5bzhe1RWlLsmZ0gylWCEKJPmsUas4kF0gUpmZ2fIiR+x5rZubzwOz1kNENqH/5ASLuka9+g5GJDLOGBYjjizAC0gDGUNJRR+13emREIInF80C9qJsWA4zx+8sUq+SaqHULFLPMji0PtP9zvkuPeaEsHDHJuRhkxLSlF+Kr8ImpYaVTvSu00gELYBIsoa6AzIxDtXCp7cs6vSLrb021eea1J+CbZBKhcNhzBRScpJoOBCc5caKcU21mTZL9y52ratzrWW7nFBrWljaUufQQkNKKMS/TvUm922eA5ITA+xw51UVnyhw4x6QgP5J9K49H2wYglWkLb0oIaeA6oQJHD665l48tCmDu4hEIPC4WfQQMg7Ym3Dc3ZhcMmEDk1FtaG5JBuek4VLULskiLHFcNmCRCvKctypn5EXPTYqJ1iOuA90ZKEJ+Uk90+KXhaiNLqZZJC1m0YwsS4vGJLCMuWIKcOhs9Y17OBfjh6imKA8/KK958caMjnm1yRTlVJsU5qTauuo8W1GYYTlZ6YJ1McsT9KwozLI1VcVWVZxr62pKXYEcPBsW8MjKSJciS2qOvPm3Dy/BtC8d7bPjzcOWU1BoFxuaZA1yfRpjb3+/CDntmqhvYFAO96BMbZpHo4ASK2tXeOWmxVysLsKwY7gZLca4HRYwgAMwaXmsI6SGGZQQsWvttbt3iHhJ9o3vPBsmRKmyVyZnBh1BOvQPTXGZPcLvNGbc/6ARSc4YCIh+CxZJDCLhDUKOUyuNV5Fp772hwoqzhZC5oOTmVXXqHlm0f3ylxRn1Y7dVi5nlW0B0aRyG4c8gcGI64JA7d3qPayEpArSVx8wleBSdsmCppmYi9rmvvOlDb/7w4W2WkxEGEwbHkDImeEdc59C8/bUsx6snu8R8KBLX115u6nslA5M/zjROLnAX6IVl0N0qZ7oU24QrCrciUiLQKd4vAhKAkl6+5cPz1OfbFA40Dm3w9nn8fi67tleiHtGkRdtVlWajY9PWOzlnI4KlLMwBTML0O5WlHFEgoxJ4/DagFmUm6gUaEMs7RS6neGF0MV4Okp8rr6AuKIvORXMeCO3BXfpP/+AFGR9fPaWuON02lWaaXDsJgozBrFljz5h9e+9Z549MIYfyIimm9q76yPf/8L6lvNwsO9s+YSfaFq1b+A3Hq25VrYe56AQk2sPS+0SiRkYnxCypksIMS5M5Wl1TbcnyJ3A2icacv9jo1qO8vMw1DGaWcGRZabEsEvh/xlpb2cx+0Davr7MUwaw3j53ziT2snEfU5crGogWcnGLOtxMwQg6DkmvKFNZz8q/LxArE4/Clfxwv6ylRjDLdvaPEbt9WrHJB8RASpTNyTrBpej7ZvvzjRkGPNPvwjSUeShTsFtFSHQomyaSnqzFRKMxVKRUhxX4uADSIx9tVh3ERvaF3yQ6eH7RLrd3uiAvLeZkQyM+8a6POBfWEpx+rb7Nn3+qyCcEP5jeznpILjgSOnl0qBzb2TjbYR9+pB04ki1HDXERwUDwMxiMChR5xSCmO9D0DdQFIQV2xvs47Sjj4HlqW8oon8o9/Xnke/4yf00YIR7y9qH9G8oLdu0laP3HW+1W8M1ECoKLY6OSstQwsWIMUwNgc0DJYACAT72exgzCT8+13xNNPXuMTnqAWHPquf4FnEIzQFtCP5J9893u5EBQAaxmAJM6eb1E5Zyym9l1VkW8nLvlSpvWRz//63Usl0oBM5tnfOGGnzjWLUeZs+7aN1tfX7+NoGMuEw9Le3u17uIFlwfpsR1AuBz4ikWQFDqJLbJjIHOm83GyXWFYcoeec8Tt0noXtd7vlzxRYPqsk6r39w+PWPThiDc1trrnjhIgfVBSG4y/UKlwn0oDjBYTzanOfrkMkygyDcTtEgfA1hZm2U3BlRVGqZQvKqM0ChNT9esyGxhfsHyQY2RLYd+8pUwMvOuMgYDibOIxYwPSUiIcZ0eYwXUVlkTV1j9pLRzrlHwx67y4DI9N0wHMlMu0sgrx1dYEYZs7+8slLNjq96Jgc0QeiEDwYl0/kZdF3lArQD2ZJEYwLC5QF5xtfwzeS0e/0TxFmdaUizcs9XMenIIroAhQf+gL5pFTGBalYZQNMj0LDOsWHxZMCPaBcSIHpwifCFf8tTmsY3AMMXBQPJEvpbC1LsR1VjCJIEExJtUxBP+qSJl554kCf/eBIn3cMqvYOnQj7IyBAJzoug5D4S/w9nKMgUUI6C0cE+oU/8uHSlYmyuk+iX9Gt0Mavy/9xhaj6Njc06/uiRwzX15ba4dNEUnXzktVH/uq3HlzyVR0iyfbYC8est6fXtmxa72Nk2PiDDMG7REy6evpdYBhuEItGraqy1Aryc71M8ZfR10GoIS8r1xakZRMhpohPGLi5vctX62OQF5ibKomWInCSNbZ1WEtHrzN6aJygjWj00Bj+FurmCd8CHI2mxsOAQEzEwZJwn2tN3i2IkZGWYJVFmVZdkGVRQSQiIzExLpqHlRIL8mLWOzQnKNVoOWK2+3cWWnEOy/QERuA9M7PMwONd9Pgm2CWZ4nPdk9Yr7ZgmBsiOJlpZdrJtqcmxbXX5PocZJnVIgdnXk8cax+2/P37BhuV4+7AWb6tQVlKc1t6m+gssqd9F17hgkOJMiVPv80D0OwxKLz+wid+hIxo77Da15D7G7Gxw6r3PxTPHIQ1L03A/+cSZP36E9y0z2PJ3EufcS1mpB+VDyOg0DoGDJVuRl2R3rE+3nKgsvYWh7kTAmnom7PH93XakZVx8tfw+PQPsQ8gQFHwp8iMvqOf3qBjxMlB/UviuPMLX5cT94Ywyxj9DmTn8gjVcaHDBAM5tW1NpR8416YegGFT++sRfuX/rI9kq8OMvnbTW9h7kzxmWDeghGA08JY2GY0Z0iqgUBUEjMPuMAWHeASXC+vqtIkB7R4dDLgrdNzRoZy42OVyjkXD4KTfaDBiQJWbMksPWDPTQu0KjU0DdpOdJThh9D5/hQLjgKTQuDcHBpu8wEoyYFU2xXFmHRAkofgCdUN3ymTz0qu/MqlOlIKNd6Jiypw50WHFuun3k5ioryRODLaD95djJ/HeOzNqhpilflf1Q07Bd7Bz2Sfm1+Sl297ZSn+ewojBq124ssQoJIQGHGeFZhmGI192KPPpSh/3ds0026mOngh8AQ2E1oDn422VF5VIzcub/U0J8Is6JhiEQPEe70BlHgqEQBJ7gOnljWZjmTFsSwvZOONUbbQsU88jaMp3jZQnJGcOZKc5EbzOY/798zielEgXhB72fqFLf4Kj194fREMMzizYoF7S2MM0KslU+tQVBgJEJQfTxRWuTB88oXwoRes9D0GdKviowHT8KuEgl/H06KJuXwb/Gy6kjlMTv9fuWIRUpzjPwMILO0SjBIMG7m2qL7dSlDv/uCEW/q/zNkQNffB9Us6cPdtv3Xj3rTA6MYLg44VgiSsS4WVSZVUrYxMahhQSBAYkMJSZky8sRJpZaPH7qvHf4UFHMOUv/0LFDRSGCbuafD0Zbt6pSUGvSDp+9ZEMTghXLkssRT/Hvb19Hc6qy+qO8opjenSALQZg4YizOxTAY3SxzGTrV6LFnjFBNcYatLM22fEaByoo09E7Y4ZYx+QFpduuWAidO+8CcNfdN2cik4KSYKTV5yZeEWSkBWFuZI4EWrBE30wDgd9LQ6KSPDmWwHYuMERHJkHBmx9KtZ3DCfu8f3rKeYZavDI3EH+2MIITGpXlDijOqk4rvOqGevk21zn01D70XX4o+Bmcg7lTewA6eRwsLZLmy4DdftCJVQqQ2wmcE4rLMP+8OYeXgO/Cd5NR3RvKvl5NawH+MXw9WJXz3Dl0pH8ZQEYX0GYm6XpgdtY/eWmnvvq7cnj3YZV99/oKtrsi2X3mgzkqlYF6T0vn6i+2yqDOyFMk2u0T0U36X6jYmhQzkh+cIuqB8iVhRD94HlERR0w5ARC/LMh3eLieKkHFmRDQXraGxUXKKz7ZoO+oq7HRTh0NYJld5AEd2jhUPEz/zgd2PELtftyLHzreN+sYgNN6wfI2mtk5LWJixTavKXePTLwEBWV2vOD/fN6WEOIRQKQQak2btleagE8ihk37wxpJmoSsfZmBcP44PS/LQ4djT1+f3MAmG6EpcCHgXsMmP5caDndg4h12J5AY4DEpXoxOCYx7KOENFnEDC0cK3RFDyYglWlBO1ceXPdmw0Vka6fKjBaXuriSm+Ys2EFLvYPeWRiz7RAB9lZUGq3bQu1+7aXmYbKnKtJJcxPgzTpqNPzKoDrQw/Mf6M1T2op/uJDr8IHSfaF586ayeaBvU9MIuUuOqwrLFd03m1/L94vTk4J3Onx3JL84eGDfsyhsAEDjmdorrDGcPDxKIC/hvOLvPAcfJZrgeGIzDAwg0IhI/JgrH0vrhgUA7+gsP7k8l/0X20V/gM5/wCMqAPgTx1KiuGYiHMytwLIFuCHbnUb5e6Rqy7f8pONAxYF/HfRd2zNGfXrMm133t/ne1aFbW8tCX5J2rD6NtLpk7KoYevfEGQKTbTn3ILSUcyCgJF4eFmvRwLxcF4N4aM4OuyFdxAf59aRkpNZb9mXbn1j4y7ABYzeFapRO6EK5Wl2ebI0S9/dKmnj/niCzYym2jf23fGZiYnbM/GcqsoiErzxexEy7DVn2jzGVb0lmbFMuVQ5/lyPnSI4WzPLsyqcXAI5eTIcb/Y2ulaDkzp3f+5mWKuNMvPSvXv46rc2aYeGxijY01MJ42A5ehSWcJe2sH3AEujGZhHwWp3jAFi4xLGzgwvE8o7iSRA2BLHvXq2qiBNPgblT/YOIBrnXOeYnW0fsVs2V9iW2gJ7+XSPtQ0wTMPbL2gnvY9+AAZP3rS92q6tDZGfdDmUTMMkjI0G8yiNM6uepYzwrs5hE6wrsIs9Ai+2jdiXpSk7hS/QSdwrXnStxRMwPg0fTzAfNHTGJ/7IT+SNoPD7MjM6c+rcR/vqNyJpGbLE+up0YkX8RdEeZUNCa8Lqy9kpIzGr/hCkNNHUsb2IEH9PvFwIAAe/BSEIye/TdZRQ/PcrBSz0i4nxdR/K84bNVbaqOGrP7Dsr+FlkH7xzjXhgxg6f67NXj3b4aIStq3Pt6jX5tn0NQ+PJS4+rjudbh+3FkwP28qkBKZYEtfm8fxJBpQ1QAh4Gpgz6BGpjaR1aUQ/9MTAFWjHIVjbXdq4ptjT5owwrqSrMdj7Fd2Uu04WuUTvW0FMf2feX71V9qFCC96yyw2u1cDMLIDgp9NO0EMqhlil740yP912wPuuqFdWuJedljogaISBESNBc9I0kzg5bgZzdFYUxaW9lI1rGh0G4BlXWPA9qPi7hO9M2JnOfLqZadKvFvUwtjWsmoAC9vb3CtJPCqbosDS0rI4LQdwD0qchPt+r8mBVmplq6BNCHeohYRKTGJ+ftVPuYnWgdsqw0QYu0FBtRPhASqIPWGR0dl4Aky0GnfivkzE5ZbUGK1ebyfvPxQcxboRcdjUyjeMcUjaIa+R/0UqOxEU1GNNl+eKhbUKLTJqTd4oyDFQxnaN/AaPHf+Iyfc/3KgxRnUPwW7vJ7/Xb9JwEgNJmYEKwvvwFvqSPn8TxCfuE5okIMl4Gx4QFooTsul+FyUj60LYKrnFy4lxB0/eQ99PrNh7joEwtCVGpjSbZds7bMbtxWKwhe5Vb9T/7hGSvPmbVbd5RKwVEXpmTLssk/aegcsUPnB+3VY92WlZli21fl2HUSpDL5LH/1ZJOdbx+2j962ykcaHGkastdOD1v7yJwr1tCfwyEBELLxzs95+XcqC+UrzGHRcizKrO1elWnv28OAyiRHRL6cFBZV7QJcGxqfFdTrrY8c/OKHlsgY0wMOZag4zh0E5DoLok3PRexw27wdbRqRNmDL5IiVlhQ6nka7zYrZmdEmikqryiqIMTbkTFuSIFm64Av30zMO3ksXY9Eh59hZxKQy9KNMziVYy+CMtQ9PCSIlyGGbsuHxiWWcifafsSH5JsAR4FtU+SIhWKFVJVGfBRaTCYdBuR4Rg7BNgmNIPXOsZcjOdE5aWnrU4/3egIwfktVavbrWujo67Bcfvt8yM7Lstf3nrKWlzQYG+l1z1ZVEbHtlqmqBM4tVExOqAfC7PPIDs6mZQRDUlzkdjBwG1/723++3V0/1ip5B88aZNDAjJPspJrwi8VO4l2+BsQPzht/iwgiLspIfv/Bz8mXsnehDJ7xvTCnAOQnO8rO0AZ2IrKsLBHLHn/eFxz1vvrg4ig4eAtXv8TKHzyBoPCI9ZAwzh+brS3PtTz64yyqK8l2J0NknxrK+vk7r6G1UuaQW6Sglc7aQ01ugT8gnyUbGF6xV/uDzb3Xaue4xmxLvVAl5/NcPbxNykDJTWQi0DE/M29NvddszR3p1T5jA5N0MUnDT05NSFqFfCQFo7Riwmzfm2wN7yi07Ax8sQX6n+CYavazY4Q386+6+kfrEj9yx/hHVV40cHOp0NboPJRCBaRQqPica9E+nWPfIrDCbfARZBiJXQCq24cKkscgYI3ThzUQ9k7Q4Y2mJYiYRH80F3l2SINEgOILMfuscZHMYBqixIt2sRy6wHAO+UeeUE59V2zGRjP+hI65A8IyJLxCcpWpyZZZqi7MsQxVlTFRM9zAcg34I9uWGeSEMApaemW1DM0s+iBLNh9UBHg30Dij/KT0Ts9ERdnKak5abt+TUTFUnwTr7x60qJ2J5WWlqOJQGw80l0CoTK7oT7ctTAxTnM+Ayw8OVCcLQxxv67fnD3dY/GiJ80BnmI73NYOE8frxtGfAnwiBHZz19d+efx8Oj/p3fVUQXmtBmvCRYAIQWOeGSf9eDrEDi5zyjc3w3n37A+5Un2fMutKw+XBmJ/F4eeRG6Hs7Dd1K4jycReNQEfhTweYv8ynQVAKFCwpjlRyel+FH0EX+ovVByrGPGQtd+iPfYKiAtZcmd9WvX51lD24SYfs52CAp97cfn7Xv7O+yULAeIJVt5VeUm2arCZG+n/oklCUChPXRNoe1YEbW1Jcm2uijNbtpSbB++faXdsKXEcuR/ohBYegjlS5P4FIJQUaeXeK05cu7rD0sZJPrURHdmAnk8odWxJpPzEXvj0oy9dLjN+vskobPTPnT5qs3rbe3qVU4ov1dEhmnQsHMTw5Y0O24pehOdOkSrmOcL0dFgQB1MPpEwnqehR6YXrUs+iOTDC8kgRTokiZ7ByHN6dnxCjqVgS3jGxJgxq8hOtmvrCtSQ4G+0IZGMAHSY79w7IgGUJrrYN2VtfYJsKiNjhdxv0IG/snbtBlu/YbelZIqw29KtMDpvx3X/sy8fsfmRbru2el6NOS9TnCIhSZffFRo1PTVN9cUK0qmY5PmGwY0Ltv/CsH3xR5espU/C6BBKHOl0XdaSoksQFhEEruNcdIgPhaFjlfy4BytL/pxTdxRGnEERipAXWSAEuqY8wzVdlAWhjEAMb14e07NBIHQ/Que6m9fj/HIvN8ZvDXkhTP4Mzy6Xn9+5Hvc5sB7sf1hVmGW/fOsW21pd4O3IYgxRGFLWfGZBzvFwi/KZcf/I36V28w5JMWwcdg4LRfT2j4oOi5afxwJ0czYmxUYUsW9CPHm6384JKgMLN67I9yVSXzvbI+U3bb9yb63tWS+rhbDJl3ToF6LJbkkhC2MCoalHPP2N1CNJ5RF/zs3XJ/7mQ9seWZKJY7n+BKBIcsSjQMwNRksmCisQDaopSLA9azPtho0FlpuVYX2jCA6aIF2VZ28POeVzU259IBqSOMEwcZlreoIZks04G3oh4qscIjTE2zPQ9hkpxiR8sOKE7oXszLWA2YEoMDIr+SHdetx7eglXwqzlxfnW1DNmMTFrATPW1Eh0CLIUy/isYJvwbN/orPXL72BNWoZa+1B3yqG/nZvXuqZLT5Y1GG63itpqW7dtvdWW5llu2pw1nz1uO1dmW6HUVIWsVJYaGebjWJQVRFEw/2VMjjjzXYiupUdT3Fd7Qw7n4FjQzDC6M97yEbcSKAxaCyuHL4FwxRkyMCA95mh4RhuHDj+ExYUbJcDz+kd2+vD7ASg+9Jv8yYur+oT+QCMUFG/nN6AWQ3vi5y687tOEZ0h6BLl1RQLGp5eeAyUUh4gusHo2BEcigrwpVlea4xqeXFwGdT0tJcNGRoZtYKTH+YX69vYNinYoBBhz0foHZlww2PnX94dUAbB4mbE0K5bgrV6RZzdvL7G7ry6x3bIUIq29dqLD+oYn9MyCUECqT3FmDBuzF+nvIgrle79LmIhGBucdha7DFVGYDEW/3uLiYvP/B/sBnNGoi34fAAAAAElFTkSuQmCC">
            <a:extLst>
              <a:ext uri="{FF2B5EF4-FFF2-40B4-BE49-F238E27FC236}">
                <a16:creationId xmlns:a16="http://schemas.microsoft.com/office/drawing/2014/main" id="{2ED88B89-9BDB-430A-A726-736F3EB814D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AutoShape 4" descr="data:image/jpg;base64,%20/9j/4AAQSkZJRgABAQEAYABgAAD/2wBDAAUDBAQEAwUEBAQFBQUGBwwIBwcHBw8LCwkMEQ8SEhEPERETFhwXExQaFRERGCEYGh0dHx8fExciJCIeJBweHx7/2wBDAQUFBQcGBw4ICA4eFBEUHh4eHh4eHh4eHh4eHh4eHh4eHh4eHh4eHh4eHh4eHh4eHh4eHh4eHh4eHh4eHh4eHh7/wAARCACVAN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KdOTUSrzV25j5qBE5rwkegR7absqdloVKylEq5Eqc1NHHT1jqeNKhQHzBHHxWRff8fMn+9XQonFYF7/x8y/75/nXXQhuZTkQJUoFJGvFSbeK09kHMMxRin4o21SgJsZRin7aCKrkIuR4pCKfikIo5B3GGmMKkIppU1LiFy1AvyL9BVe5X9431rRtYiVGfSq88f7xvqaxnT90alqZzJzTClXWi5pnlVy8hqpFUR1agj4pwjqxDH8tDpj5xgjpdnNTbacE5peyFzgg/diipguAKK9WmrRRzSepZnSq6rzWjPHzVby8NXnqR02IDHQsZqwI+akERx0obArpGfSrEcftUiR1PGlTzBYaicVy9z/x8yf7x/nXYKvArjZeZnP+0a7cLrcxqMcg4qTHFJHTpGjjjaSR1jjUZZmOAB6k10tIlMQCnBM9Oa5DU/G0fmGDRLX7WRwZ5MiMfQdTWNcXXiPUebjUpkU9Y4vkX8hXmVs1oUnyx95+RqqMnq9D0hl2H5iF+pxRt3DKjP0rzBdFuGO5pJmPqWNKulXkLb4Zp0I7q5Fc6zqX/Pp29f8AgB7FfzHpZWjZXDWOr+ILHAab7XGOqzDP69a6nRvENjfMIZh9luD0Vz8rH2NdmHzTD1ny35X5kSpSjqaPl8UbKsMuKjI5H1r0GjO5fiXaoqm6/MfrV4VAVya56miKRVKU0rVspSGOsLIq7KyrViNeKTbUsa8U3ELjNtPRKeF5qRFpNBchk4NFFzxIR9KK7IfCjN7nRS2u48CqVxblG6V0BAFUdYmtra0864dI13BQWIHJNefVwc6dNzvsawr3aTRnRW7EZxUot2rWSOMKAMEevrVTWbyz0rT5L68cpCnUgZJPoKU8NUhHmkNVlJ2SKwgIFPSKqXhnxHpHiITrp8r+bBjzIpFwyg9D9K2CmK53FxepbdnZ7lZl2oT6Vwx++a7HWtQs9Ns2lvJhGpBC8Zya4SzvrW8Z/s0yybDhgOor0MC7pmdWLspW0Ls9xDaWsl1cyLFDEpZ3boBXn2p3974ruQMSQaYrZig6GT/af/DtV7xzcvqOrwaFGx+zwoLi6x/ET9xT+WfyrBsfGejW5aJYLjCMVDKoOccevFcWMlVxVR0KfwrcFONGPNI6bT9KhgQDaBWgkUaj5VArjZ/iBZBf9Fs5ZT/tMF/SuV8QeONS1FGtdy2qE4KRHBP1PWtKOWumtrHLPGRlfW56vb3llPM8MN1BLIn3lRwSPyq2sYavFPht5i+OYVG5VeBy3PXpXpPijx34b8K6lYadrF20M179whcqgzgFzngZqqtBxlyx1Kpy51dHSPbxlcFAazb/AEqN1LJ1rThuI541kidWRhkMDkEU49K4a+HhUVpI1jNx2KmgaxLayLp+oMWjPEcrfw+x9q6Y/eH1rldRtlmQ8DdWl4VvWuIjazNmaAgZPUr2rfL8TOnP6vVd+z/QqaUlzI6alCUgq0qV3V3sTErmPimFKu+XTTFzWEZlMpGPinIvFWjDxQsfar5hECoSamSM1ZjgOBxUqxDJHBI6j0pNjRi3wxcMPp/KinamMXjj6fyorsh8KM3uV/jH4o1Lw5o9pHo5hS9vp/KSWUZEYxyQO5rhvDmsa5qGu29n4h1hL/TS4EkEsYPPrnrXc/GXw3DrnhxbwsgutNYzwhzhX9VI968j+G1hJf8AjC1t4YEWQuZHXGCijr+GK8vHuo8S6ctU7WXT+rnfh6VN4Zz6o+koI1ihSJeVRQo+grlvi1pv9p+B7yPeQsWJSueGAPSuj1K8g07T572chIYIy7fQdq+eNd+J+oeKPEEeiyzR2emXEhiCIdvPZmbqf5V62OmvZOildtf8McFCXJUjPsxvwe1rw74O/trxNrOryQjetpFZxks8zH5shCcnGceg5r0z4f8Axc8M+MvEE+gW8F9p2pxoZY4bxAvnIDyUIJyRkZH86+VL/UtM/wCFhz2UcguobSCSOKZcANMSPmH64rPXxXHpPxE0HUbf7RHd2WpR7Sz5/dn5WHAB5BNeUqc43jLornoTpxrQdZPrZH1V+0QLqPwlFdwuEihmXefNMffJBI5wQvSvCfBfivVPDnhS+8SSLHdR+etsFmlZzI/3jt74Vcn8evFdd8R/EF/4s0ore3c0dm5+RChjU/h/U153dzaBo1la+Gby4ilF0Xl2yXJUI+3auQP7wYjtxmvKyzNfaSfs4S1fbot7noSw/wC6jSlJf8OegeB9c1TWPEGoNrWkpYTXcIurfbLvBUYUqSPQFOPc9a8v8U+IrGz1LUZrSGV7T7Wy7t2CefmYDHTOe9df8L7q3ufiGumJNbu/2Btph3ZOxVUgkk565rzbxxpVnpeuz6XbXNtOqztGCIyxUqTkEnnPzc4717dNL6zzpWTXyOHEYOmpSpbpDNI8VKupzTSmUWsBzM6QsyovYswPH5Umu6brGua9IdN1KK3sliSSNpYzIJSwJyqgHj37Va0O1vYPCDJbWt5crevIbqCGMDccspU5GSBge1cJea3q2lWB0N0uIFhfKCYkOg5wP1r0qEZVb8nc4KmGo4ecJVNU0fQQ8RXng/wtY2f2CxN81t5l1KspR2IOMAFT17DNeLfFvxFN4j8WzXlxlPLjSIJuzt2j2r0zw1ct4++GltcWVhFc6laSR2eoQ9CvPyyqc/dI5I9a8T1ma1ttfvYpVkleC4ZQZFADYPcUYWjUcmpbo7sVXw6ow9noj2HwR411Dw78LtMjtllvXmWeRpWuVVUCybRGu7nIBHA969D8NfFzQb3VIdBvkurfUyRHym6N2xkncOg6k5FfPekeIrzUfDuqJJHaoumiOeEGIEfO4Rvp2Of0qtDe3sXim58TaVo2o32lLKwkm8snKsCHwwGAcbselZywzaftPPqY1MRSrU4wivwPrs+JNFa5a3e9WFw6ohmBRZi3TyyfvCtPR28nXraRfuyHy2x3z0/XFfNOj/2h438U6fZ2V9PLZxyRXDbpRII4w2Tz1UgAKBnrXpfjfUI9T1s6Mz3q6fp+xrxrW58hmmcMUBbIO1VUkgd2X0rzq9CDqR5dGtRywzVVU6bvc9m8aeKNI8I6R/aesSyrGX2RxwxmSWV8Z2oo6nAJ/Cj4bePfDfjyynudBuJS9s+ye3uE8uaI9ty5PHv7V8e6x4m1Wy8USW99qeuyWhiM1jDe3hd4skbgGbPykD8a7H9kHxBbxfGfUdNWZnGqae2GkILPIhDk5+gNdVaF4t9iJUfZrV63tY+mviD468L+A9OhvfEmofZxO+yCGNd8sp77VHYevSp/BnjLwv4w0qTVNC1aGe3hbZOH/dvA3o6tgrXzv8TvEEOt/HLXh5luf7EhhsrcSLvC5+aRlx3JIH4V5f4juoLbxlBLJdXBhvUL3Mdt8nmlT8u4Ej865YRUpcnU1+qy9iqt9G7fofoHHDFJEsishQgYYEYP41neJLyw0W28+5f5gpYRgfM/B4HuSMV8haH4gv20ubRxeal/YaOJYLaW4AWNzncOvI44HvX0b8ALhNT8Iyfaw9z5E2xDOd4VThtoJ9DzTvzSVKPxP7trmFWhOkuaWx5f8Q/H3jTXTPotszaRp7Ru1y9rGGlMYx8qt1yc84PY15PYLrHgfxJb6/ourahPeQSxlreZGCSoxH7t+eeD0ruvizJY+HvFd/b28yyWTTeX+7bGfmPG71BNebR+O9C0zxbZT3tjPe2MF6k1xbpINzKpz16ZB5x3xjipourNctrvqd04YaFLme72PtjV+L+T8P5CiuC0X4xfD7xXdFtP16G2mdQ3kXo8l1wORk/KT9CaK9BKUUkzyrpnzPffEvxZc61HqOqapezyKSCsxO3aeoC9BXeaJ441CwmXWY5khkjjzFJGMZz0q18VobNLKzjmszfRz70dIYiWU8EHpx3rwy+1O5spJNJbzEihlyqyDDAdQCPxrnwbp4j95y2Z24pTwydLnumfSXiD46LrPgHWtI1S3SK/a3X7PLDwJDu5BHbjmuC+FGmWviO4u9S1CPzbO1xHGpJ2vM3PP0FcZ4D8N6h4ws/Et3Zq8n9j6cLoqvO/LYK/XHNd38NryPSvhQqwgLK9xLcMzEDn+EfWvSwlO+I11f6ank1H7omqeBo2128uIXij0+6KsUiTDIw449B1PFeRfEHw3feG7wXfmliLgrFKBySOVb8sGvfLHVZZtAS7aLaog8xiepOOB+dcZ4/1CRtEuXvLeBvLiV0zz82cDj15r6KOCw+Ki5rRnnzxNbD2p7roY/ijx9eXPg0yyGXzZCkcLKoVAduXzyTkcY/GvHbq6kuJ2knkaR2OSzHJNdJ4lumuPCunq24FZXYjsNwB/pXHM3z15FHBYfLpTpYeKSv089TsWIq4qEZ1G7nqvws1bUZIZ5NCvY4fE+nRNNaRSJu+3wjmSIf7eBnHU7RivZvhV4i8N65ZXPiS60CGO/vHUTStiXypAMMFBGU5GfXkV8l2F7c2N9BeW0rRTQSLJG6nBVgcg17d8D5NY1vVvFjaTYudOLG5kcDEMLck5boOM8e1Ti58lHmorVO/+Z34Sfta3LWejVu22x6NqV8mpz6hqU3h/UrvT4rn7FZtbOqb3U/Oxwd3U8Y9DXhPxmaxF5Z/YdPurNMyAi5+8xBwTkkk812vw58Vai1x4h0u8VpbYStd2xDEeW5+Vtp+nOKpeG/AWp/FpdZjtpls7rSnRLXzsmIqxOdxHOT1rx8vUo12vn956eOdP6orb7fcY37Mvi7/AIRr4k29ncyBbDVsW0ob7of+Bvz4/Gs79o2yg034wa5BbqFV3WZgOgZlBP61yvjTw5rHgvxVc6Hqg8q+s5AQ6ZAburqT29DV2GTUviL8RLcXsnm3upSokhTgkAAHHpwCa+ic4xg7rU+ejCUpJIs/DSyfUtRexkgvJLW92W8hijJU5cHluwGM17RqllL4W8Mx6PpGtXLWqRxRJut0KB2OXcHv19+tdP4nvLXw7Z2fhfRYYbQWltujWMcAJjJ9ycmuV8V6kmpFLG1lChf3mYjmNmY8gH1HNePmcuZQcHfXU+gypLDynGtGzt8zl/DGk614MvX8QaTLdzyXEjBbaK1ZhcAtkIAPoTnsKqeFj40uvFmr/wBvaJdwjUd07/aoGQRuAQuCf9k4r134V3d1p7ray3LhxEGTzDk7GJA5PI+6f0r02K9gvoTHcxhHVipViDnHcH0NddXDUK1G1Nrma6nBSq1aFf20otRT6HxP4tbVLPxlFJqdrMlvblY0IjO1kA5wT1rqvArNH4ng1rw+iW0+nH7QbtgTtx2OOx6Y5zX1RrkOif2Y6zWVtdqqEmOSIPn868w1PQ9H8Pz6teaPHHa200Ks8SkbFbrlfTOB+VRHCpQXPa9gnim3JrZvqeNaLfaj4n+K9/rCbVmuHkluFjG3Knphe9U7zSdTvfiGLG7YrPIfk3gY29gBxgVy2t6xcf8ACTT39lM1tMkjbJIWKnGeuaTRdZvo/EFvfzXk0kplUvI7bmIB9TWawnLV509LWIeL/c+ztre56140m1nw3p0OnLo9q0CRmSe4hbc7OT94/wB0AcY/WvaPgnrWpP8ACrT4mjS2W4Ly/uzgyIWO1mPrtxXiXxDuZr/R9Kks18ye6kaMbGyzl8YB9q7DwV40V9M0vRLe0+zNbL9lUuwKfu1IJ47ZB5rSlQowkqijqc9WtWq3i3fqcF8ctUZvG19p8Uzm3s4w3LZzIygk/m36V5X5xVGU4OSGJI5yM9/xrY8TarLrGra5qk7hnnn4wOMbun5AVzbyFs1q4Qi3yo0rJqjTv1Tf4tfoWGk3c0VXVvlFFByn6D/FS6S1GnQRxeZPPI0cK5AG7GeSfoa8N8RfBu41vW7rVrjVBFNdPvaNCrBeAMZz7V3/AO0wiXUWlRFpFeOUyIUbaQeRn8ia5PSPDNpP8H9Q8YSX2qJfW806xBbohCqOVGR+FfOyliFBOlJJHvUXhbP20W2dZ8HfDs3w00fXbK2tm1CbV49jXTOFaJdpGABweTn8K5nQPA8+kadJZTXk9z5mQWKAcH2B9+tatt4R0+6+DsPi+28RatPNLYC4IFwQm/HzLjtggiuf+FmgDxZ8MdU8YT6tqlnNZvKqRx3BZWCDvmlTq4+lJzUldGkv7NkuVxev9dzXbQZ10M6Z9rAfCqJShzhWBAx+FYHiP4d32tKYV1yKNHULIrROSec8Vo/B/SIviF4V1nWI9e1O1GmytCq8Hcwj3ck+5rJ+DGnz/EiXXceIdU0/+yduGjIYSE7vXp939a76eZZlTb1XmZ1MPldSK0Zn6v8ABHVdVsxBb+ILJSsgI328mMYxjgVhS/s4eJ1+YeINI6fxRyj+ldh8Ev7Z+IGr65ptv4q1fTRpOzMmQwfczgfT7lJ8ILvxF8QPFer6BD4r1a0OmRszSyMHV8PswB+tOeMxspylKKberIhh8tjFRi2kjio/2d/EwnXzNc0VowwLhWcEr3xkdcV7dJ8TfDXhnw9P4f8ABvhK+ijRTDEkdmVDsBt3OTwxOOSa4D4Yah4k8e+ONX8Maf4nv7KXTYpJGuJgGVgkix4AHTO7P4VD8OrrxR448d6x4TsfFNzbXGlLM0s8sSmNxHIIzgDnknNROvjJdEi40sBF/E2dJoD+Ib2YTatoVnZ2rc+Va3EMLg+h45B9K77wx4s+H/g9Z7eTTZNIurmX7RNhdyucYB3Dg/SvGvh5N4l8b+MNU8L6f4maG604StLJPCCjBH2HGPU0z4fw+JvHfiPVfD+meJLZbjTd5me4tvlIVypx+IqP30XzRjZ+tzqqVsLVjySlp6WLP7QnhzUfi14ns/EPgOzS9tYLc21xLLMkJLhsgAMQTgVgfB34X+PPCvxBstc1Tw8ptLVXDslzG2CV4PX/ADmrXw9TxF428Raj4d0fXLVLmwV3lMkBVSFbacEe4qv4JsvEfxE12+0XRdaWWewTMwkDRoQGK/jyK7Hiari1OPq7/wDAOGFDCwmpwnt0sepatosOrap/alz4V1SK6VSgkikHIPtnFY2q+D7NtKks7TS9Xhu24SWWElU6Z+6cjgYrhfAei+LPE2uXukeHdTSW8tFPnLJK0YUbscH61F4SsfHfjbVJ7Tw5rX2i7shvcfaygXnH86wv/NfT0/yO2WIpPXS/z/zO81u403TUmvf+ET1eyu7W3aOCdoZNjYXjHXPOOtSRePNM1BLaC38+W8JUeTCD5hOOcDrxXBeC7j4qeLLm7tPD+qm+e2H74Nd4CjOO49awfC3h3xt4mvpr/wAPqt3d2+TLLBchXjznqeozzUqFpXTf4f5EvGQ5HG2/9dz1nV7zXmtHmtbHUW4OEaFs/Q8Vn+LtLmutWt9InFwkU1lueRYmKrIBjGcdgTXHeF3+LOpWszaPdapdxQjMhWcnaB/vYrS0HxZ478RWUr6XZ32ox2iDz57aQNt4zlsn2Nbqt7G/LG5x+zp1VyynY8Y8R6Dqemazc2klncP5b8OkLFWHYg4qPQNH1PUtXgsra0nErNkFkKhcdyT2r2nR/EXi/WLaa707TNVv7eEZmkhVHVOM8nPpRp3iDWr2J9Qj0fUrm1gz5ksUaFF9ckHiplj5/wAglgMPdfvNDkPFV7JpqQ2Om5kmig8mW6w3yE/e2jsSOM+lXvA2qw2EFncTNHC8UEoDS/dLdfzzXUzeIReadJdR6HqEkCfemSFWRfqw4qraa5aS2bTTaTqk1uo5dbUMi/8AAgMVEcymkr03oVLAUk3y1FqeK3UijSt24ZknZm/Ws4OpH3h+de5y6p4eaEyf8I7eNGDyz2ZKD8QuKEvfB80BLaNJDzgE2WAfxxQ8ze7psuvg4VXHlqLRJfceHBlC/eH50V9CfZ/hk1vGGt7/AM0AbylipXP5UVH9rw/kf3GP9l/9PEem/HyTzNRsV6hULfqa5O08SeV+yvfutm42T3MGS3+sJlLbh7fNj8K1/i7qcGo3dvc20geLyuGFY/w90GbxR8CdA8PQMFN9f+bM2M7YxPlz+SmopQ/dLm7oznfm0PQfDfh1tH/Z7sfDokYzXGmmZnPZnQyYx9CBXCfBbW49N/Zb8TE2crPay3IchgA5fGMfSvZfGty1tpFxFp8KvLb2shih6DAQgD8q8A8GymD9kHxLddGuLm4/9DUVUFzqTfVozn7rXoav7Keswaf8EPGdwYZGa2mlmkI4z+6yAPwFZ37GWrQ2uj+PJvs8jtHGlyxB6qVfC/Xg1D8B/wDQ/wBmLxzddPOml5/7YhavfsYaZH/wg3ivUbvP2W7uYrRxnGUVMtz24c81vVslUfoZx3iVf2MNSS3u/H128DtiGCdiD2Bm4+vNM/Yr1CH/AITPxleTCTe9os4wuQF8xi2ffJX9ai/ZW2W3hP4nahGu1BAiqM5wFWZuv41D+xufJtfiBqHT7Pp0PP1Mp/8AZK0kvjfoJP4SX9jC8gk+JXi6+fzMvYPKDtzhTMpOffpU37ImoWsvxX8aXwD/AL6wmmB28hTOpOfzFXv2M9MWx0jxjqUrL5xtYBx2RlZxn9Kxf2L03at4y1Buo0rbn/ecH+lEmnz28gj9ks/shzxN8U/Guovuw2nzyg46Azg5NH7Id3GvxH8dahI2E/s+WbOO3nE5pP2QDu1Hxzesu0jSSDx0y2f6Un7JA/cfEDUCB/yCiufrlqqb+L5Cj0Iv2Q7iH/hYvjXUWcBFsJZc+xkY5qz+xfPDF4z8aahLIEjS1Ehc9APMck/lWd+x1jzPiDdEA7dE6ke7mtr9lFJIPCfjqSaNE/4l7SLwNxVlkYE0qv2/kOL2L37K0lvb/ELxVfSTKiC1EhYntvYk/wAqp/sczW9v4y8TTTSJEFt1kJP90SMSazf2OJGa58dzSEusempjPPBMv+FP/ZDuY7i+8cyNGAU0/of7pL/4VFVO8/kOD+E2P2QHhs9U8WXE0yoqQRMSegUNISf5Uz9jpUtbrxa8kyp+4tmLMcAAeZknP4VlfsrXLXmh/EmWRFCx6ZEFHplZ8/yFH7L6rJ4b+IUjgNt02EDPoVlJ/WpqRdp/IcWrx+Z3H7PEN/a6V4ml1HUY7vdCvluGwoAV/wAK5b9kPy4PAPjRpJEX5F3ZYDA8t6zv2e2kk+GfxLaZ2YR2sfl5P3cxy5x+Qpv7OEMZ+D3xFldQSYUUn28t6monad+6KlNzkmzpP2ZlS0+C/i2WPaCFl4zz/qjSfAs7/wBnDxTI23c63G4f8BHWsf4XRrH+zd46nUurHIBViDwo/wAai+HahP2Y/GcuXDefgYb3Ws319SVJqKXkdH8O4Vg/ZL8QLEOPs9wTjsdwqn4I8yH9jHV5FZg7wOd3cZnUVkWSkfsha9Mskit9rP3WIz+9AxT/AAgu39jW9ZWbdLNMp5/6b/8A1hVfZv8A3hf5G6PMg/YwvJA7eb9ihbzB97meLnNHiGPy/wBjZrjbic2Nm3m4+bJmhyc9e9crq3mJ+xhYSrPIpmvgHAbhh5z8H24H5U7xZ50X7G+gMlzKBNcxiRc8Ou+QhT7AhT+Aqow1X+Jib0+R6R4D01rr9nWy8izE93NbwPkIC7HchJz9M0VP+zorp8ENAl8xyXaYtk548xwB+g/KinD3bq3VgzgvGn+jaciZ/wBVAx/nXVfs83f9neBdCkeF5gtvJhFbB5Zu/wCNcf8AFCTy9MvW7paOf/HTXc/BCzWXwhpEBO0LYq5/H/8AXXPianssG5rc7qEVUxKjLY7S61iM6g+oSWavFgh4XlwNuMHLY6Yrxrxc1jY/s1azDpjD7DPqMpg2nI2tLnA/KvV7rSbXVZb7RZzILa4R4XKthgpHJB7GvHfitYReH/2co9Igk8yOPUFjR92dy725z36VjgavPNRb1smVjKSjHmS0u0M8Bt9j/Y28Qzg4M003/oxVrS/Zt1cab+zn4rvBb5NldTsOf9YfJUj9SBWHaObT9jOWPp587/8Aj02f6VP8J2+xfsneK7jgedeSdTjP+rSvSnFOL9Tz07Neg39ndvI+AnxK1DoXWZR9RbE/+zVF+y7m2+FXxRvun+gouf8AdinP/s1TfCgGz/ZU8dTnAM97MBg54MUSf1NQ/ANha/s4/Ei8OQJC8OR/1w/+zq5bS9UKO6Oq/ZkkhXwV4+u4WbyCsWwsuDtCSAcfhWF+yRELTwz49u2ziKyiU8evmH+Sir3wDvobX4FePb6ENtggbORjJWF2/rVL9naRIfg78StRRk+aCPJHQFY5T/7NWSVoyLb1Qv7K6rb+F/iFejI22SKeOmVc/wBKP2YUNr8L/iHfEHf9lVT/AN+2p37PY+yfBf4j3cg58qMHt0jk/wAaj+BDeR8AfiRcEYJVB/5DNayXxfIzXQpfskJs8KfEa4HH/EoK5/4A5rqvgnqul6j4R8bXGlhhHbeHfJcGLZhgkp9Tnr1rm/2Xf3Pwp+JNz0xabM/9sm/xpn7MriP4TfEq49LEp/5Bb/GnU+18gj0E/Y9bZpPxGm9NKj/lMaZ+x98sfxCk9NLT/wBq0fslnZ4L+JU3ppS/pHMaT9kU40X4kzf3dLj/APQZ/wDClV15/kEfskn7KIK+CfifN2/s6ID6hLj/ABqx+zDH5Xgr4ksOn9nwYwc/wT1D+yy+fhz8TVxjFgn45jnqT9mV2/4Vz8S5GJJFjEM59I56mrvP5FQWwv7PiN/wqX4mlsgm2Rcng8RS+tN+A+bT4BfEadcBlizzzyI2p3wQdo/gX8S7mTP/AB7duOkL1F8F5Cf2aviJL6xOMen7s1M1fm9UC0sSfDud1/ZO8Z3LqoZpHUYH+7UXw7nc/sl+LZyqlvtJ49eVqXwp8v7H3iZgMbrlx/6BUPw5wP2RPEmf4rx8/wDfS1PKrN/3irapeRpObT/hjK5mtGLGfa84LZxKZRuA9BntR4KLr+yHbiNlDPqLqNwyP+Pg/wCFZmlrt/Yw1BV5zfyD/wAjVPowkj/ZE05PmRjqb/8Ao2Sk4+61/eJv+Qvi+2lsv2O9NtZ12Sx6jsdfRhLLmoPGZI/Y58NDsbuL+ctXPiKT/wAMl6SScl79GJPcl5SapeOcr+x54WB73cX/ALVrSmtE/MUuvodz8M/EUPhj9nrwvfTqDC8rxuScYy8pB/MD86K4fxgfL/ZA8N7SQTdJ/wChyUVtSpxd2+5EpbFz4yaff2Gl3iXyKY5rdkhuYeYpQRjIPrz0r074SW39mrBpau0iQWgQu/XC4xXDaTrEum2ktvNH/bXh1x+8tpPmltx6j1A9R0713HgPWtI0C5fV2MuraNLAUjlTmS2YkECQdx2zXj1KkcXh+SJ9DUwksLW57bGto0y3+uX0cjiGOSKYO2fujBAIryD476VFpfwWtdLW7lnW0uYwkkjff5br69a9S8MXeni8uL28YeVMGMYVg2cnOetYfirQo/GGjSaVcX8dkvnb0kKh84zgbcj1rTC4WrTrKVtLL8Dzq9aM48rfX8zgfE2lG1/ZYsNPE7u22KcbeMszE7T7c1Y0zSP7O/Y9uI5ZHLXjfaCvTBaUED6cCvQ9c8Eza94Hi8NQ3y2wjEYE7R5yF/2c9/rVnVfh/dXnwltvA8OoR74o443uCmA205J257/Wuxe0aXmzC0Dz34f6etj+yfeXDXXk/abmS5+bohE6qAfb5AT9TVLwbCsX7J3i+7tpPLW8u5HCgenlR4z3yVr1Bvh9dL8HB4DhvoTP5YQzlSEz5m8nFVdN+G17YfBefwGt3bSXM0rOZACqcy7/AOQqLS1l5jurcp5r8J7W5g/ZV8b3LyhftMk6gbf4REin892Kj+EFnLa/svePrpZfLFw0sYG3kbYhn89/6V6bbeANS0v4Jah4Jhlt5b66ctlCQmGdSev+yKq6R8P9Y0z4Gat4MRrd9QvZXZdrfJhtg5P0Wm5PX1JUTm/BUdnB+zP4vm00Rov2QxzMo5eRY+Sf++hWd8OHhf8AZj8cz2ka20fllXAGSxVRk/jmu18OfDvWNI+BGs+DBLBJqWoNKwIY7BvCjrj0Wq/hD4ba/pHwM8ReDZprRtS1JpDGY5DsAbbjJx7HtSpqytfqaVJ3vocB8AIpo/2ffiVcRuFLYUewEfP86k/ZzsppPgb8SGikVS0bJz7Qbj+ld38O/htr3hv4P+KPC929q+oaoSYdkhK8gDkkVL8K/h9rnhP4WeKdAvfspvtT3mBYpCQcxBOSQMVtO/veqOeK2PPf2WrKc/DT4itAy757JoVDcAEQOc5/4FUP7JlvcSeFPiOtuYzJLp6RLuOAGCTY/D5q9E+C/gPXvCHgHxTpupRwC71COX7Okcm7cTAVGfxrN/Z28A+JfB/hzxbFrdqkE+owhbdVcNuwjj+bUpt2n8gsro5L9l2OaX4efEaK0WMyzWaxqGOBu8qbGfbmm/s0/aX+FvxH8iNXaS1VEGedwil/Tmut/Zw8E+JPC3h7xZZ65Ym2kvlQW43A7/kkH9R+dJ8BvBPiHwv4E8XadqliYLq+T/R494O8+Ww6/U0Td3L5DhpY5X4Nm5n/AGffiH9ni80TwuiKDgjEJznP+9S/By2uf+GafHCQxK4uBKoGeRiMZz+ddJ8I/CHiPQfg34q0XUtONvqV6Jvs8PmKS+6IKvIOOuas/C3wn4g0f4G+I9B1CweDUbsT+VDuVi25ABgg49e9DjLVW6oG1dM5rwhBcSfsja5BFF5u+eSQlT0TK5J+mKqeBoblf2S9cgSAv5l3I+5W6JuGSfpXc+GfDWrab+z9rXh02MyX8tvKsUDFdzk4x0OKoeDPDWuWP7OGqeHrrT5YNUnjm2QMRuJLqR/KiUZJNW6i5k2n5HO6dZXCfsgXdtHEzg3TzblOcIZc7j6U640/UJf2RtPhEJkYXondlP3Yi74Y/wDfS/nXV6PoWs237M19oMmnzrqTWxUW2MuW81Tj8qmi0bXYv2Yn0SGymTVvsqKtuw+cESKSMH2Boakk/USadvQ4nx9HNH+yRoVv5MjbbqKUsBkBGMhDHHQHcPzFQ/ENbiL9krwtbyW0odLiB3wNwVCJMMSOADuX8SBXY+MNG1Vv2YF0ZdOuH1EWdqptkTL7hIhI2j0wag8faXqbfszQaTDp9zLfC3tFNukRaQFXTI2jnjFXFNWVvtEtr8DmfH1vdR/smeHLd7WTfHLDI+0bgisXIYkcDO5fzAorsvEWm3s/7Ncel/Y5zdfZLMGARkyAiSIkbeuRg0VpTk1deYmk7Mx/E+ix6HpMWuafO6Ca5aJrfHyjnqp7fSubfUbvQ5G1HTZDDux50I/1cgPXjtRRXyKfJXXL1PtsPJ1cK3PVo37TU5LWGG8hQLDO4D2+flBPdT2rqlbABoorvTbR5uLglLRG/wCHtTuPOFu/zrjgk8iurikJUGiipbZ50krk8DHfViiikmxNCcego6DAAFFFWmxATgcUw9TRRVpsVh8ajbnFKx+tFFO7Cw3JpCxBooo5n3E0hpJPc03GDnn86KKpSl3FZCEAioSPm6n86KKtzl3FyoR4y3zeZIPbNMjVg3MjH60UVPtJ33J5V2J13AY3n8hQSxHLE/gKKK0VSd9yOVdhHh8wjc5OOnApGhXGDg/UCiiq9pLuLlXYGjU44GPpRRRT9pLuLlR//9k=">
            <a:extLst>
              <a:ext uri="{FF2B5EF4-FFF2-40B4-BE49-F238E27FC236}">
                <a16:creationId xmlns:a16="http://schemas.microsoft.com/office/drawing/2014/main" id="{979CC8F8-D407-4BF0-9FC3-DB83BF7EFA4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AutoShape 5" descr="data:image/jpg;base64,%20/9j/4AAQSkZJRgABAQEAYABgAAD/2wBDAAUDBAQEAwUEBAQFBQUGBwwIBwcHBw8LCwkMEQ8SEhEPERETFhwXExQaFRERGCEYGh0dHx8fExciJCIeJBweHx7/2wBDAQUFBQcGBw4ICA4eFBEUHh4eHh4eHh4eHh4eHh4eHh4eHh4eHh4eHh4eHh4eHh4eHh4eHh4eHh4eHh4eHh4eHh7/wAARCACVAR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vFyakFzXxbo/xA8XWuoyRL4i1ExKThWmJGPqcmvTPgv8QvEWu+OItI1DUZLm1+zSuwkVckjGOQM1FmFj6KFyPWrEFxz1rCEtTwzbTmqQjdEy96PtEfrWP9r+tMa69yKYXNr7RHSG6QVhNc/7VRm4/wBr9aBXZuSXqgHpWZfS28indbwt7lBmqMlw3rVSec4PNBJW1KK3IOxWT/dcj+tc3fQnJ2zSfiQa2ruTI9ayro5oAxbiOXBw6n6iqEglU/NGPwNYVz46uI7q8im8MXzJagtI8M0bgKDweSOvp1ra1eZ5NDkntwwLw7l5wRkZ69jVTpyh8SHGSlsNKljgxt+VMKsu4rC7beoxj+dWdOV2sYDMpWXy13gnJzjmrXkqoZ1kdi6/MD0XHHFYjKtrHcySDhI1259TV+2tWKEyyM5yenAxn2qW3QebtwfuCrltGChx6n+dAzwH9oO3jh8WaPN5YwLZsY/3j/jXLaLF9u1uQeVt2Wqk55/iPNdr+0wvk+I9CcKP+PeT/wBCH+Nc58NmSXxDdvPlV+xrgnv85q4fErDT0ZetbNd8RknaNvm/eFTvKKcAdeAc1Hd+H2+0wXUNu+xI5HkiwQwU8M555bJ4+hFdZNBDl/LuLgRyZ3KG9evJ/THSr1tIlvbPHbxLGrrhmPLH6k8mpqYev0RlFJvXY5rWV0+EaTpOn2hlN+6qknRGQDeSPwH61BPcD7ZJHdQXMpEzK0KZ+UDHGfTgZHFYltdyWV7Zi5nYjSrtreM91SbBUj3BKj6Zre1CaZblvs6T3FxNIJCVAALcDB/Lms6WG05pvYqpB83N0G6yqyzG4KQu0ESy7lGNilsEnHcY/IVj6b5anQreaFHjheSK4jI3ZcIR0/WtPV9RGn3rwX0flR3kJ8wQJv8ALUDGcepJx9Bmsc3FvBqVheQxhd9ypKB8g5RlGO3f+VXSs1boOlGVSL0NPV4ba3muLq1t96biIWL8REqDwPbJrD8yPc8k2USRQis3YEDcwHqewx1rY8X3xk00WUKst1eP5cSrgZY929gMn6Csi8ntbGdLCxtEu72GJYxsB3My9SM9Pdq0qJR0vcn2Ek7Fq4uJFuBaWNsbi5c5hgLY2R/35G/hH/6hT9N0m3hW4uXuEuNR28zqPki7hFHZf55qXwVew6clyt8q+c+ZLu6P8TcEKPYA4x7Vj6nqc9zrE0Wm2yLFJGNqvHt8w9fMcZ+6Ow43HisamsVaWv5DnNzjaD0NOT/RtPe4kkzPd7FVIsnEfU/XjP503SoJHuTcxwtBAqkZbJZ/QDPRR7YzWzNpMdvarfWrfaVaIM2QWZgfTnj6VY0bTVeD7dM9wgyf3UieUq/geT9c0sM3N3WxNBtyMu6awnmtIfMLNJIFkQHoMH5vbnH51De28mmhobadoLW4ZY7hkHzEE9iehOcZ96h1y7NxPNpmhn7dKRhlWL5Y/q/QYqFNF1CdrRdV1YIryBTFEpYAAE5Jbr05471lU5ov3pafeOfMn7zL9iJLnWY7nTbOI2tohiTc+1ST785I/rWzLc6/vO2OxQdh5jHH44FLHp9xbwbLW5CQgfdEYYj/AHeQMVnsNLViLq2u2mz85klwxPuBXO0psxVn1/M2rj4H+IsH7P4j0yb6sy5/Suo+DXw28ReFPG0eq6lcWM1utvJHmGUs2WAxwQK8xs72xkllbTtQnuIg4z5kJiaNscpzyfXPfNdv8M7qY+NtLj+0SlDMcqXOD8pr0HKUXZo71TvG9z6KWSpUkqgH96kWTAppmR81/HnxF4o074qalFpWuanZ26xw7Y4Z2VB+7XPA4rlrT4ifEaH/AFXibUm/3wr/AMxXp3xV0+C6+ISySKGEksSsD3Hl/wD1q434hLa6XZx2lhaBbyUb0ZV+6oPJJ7elVZscUm7Edr8V/iZFjOqCb/rraKf5AVq2nxm+Iageba6fcfW2Zf5GuDsJ761F3fXlzNFCsOE3bmUMe+368CptM8VLFqTvN9pktTCqpgE/vB9447f/AFqhSbTcVextVw/src7selW3xq8W8faPDNpJ6+WXX+ea0rf4y6jJ/wAfHg+4H/XObP8AMUngHTLXUtBiv7m5MskrsxUjGBngD8P1rrbfQrBJF/dsQf8Aa6fhWnKznlaLszCsPijDfX0Fm/hzVYHnfapYLtB+ua7G8mjh2tNIkakhQWbGSeg+tYd1p1ut5AVU/Jc4X2GK2r5UeNt6I+BuAZQQCOh5qSWux8tePb6XTdX1FrbVPMeOeQsgbDL8x4689enSvehYjVvCUFlJI6R3NmiSMhw2GQZwfWvli7mvtS0a91++ks7lhOd4lhPzsTycoQO4r3r4hPIuleE449Uu9LgkX97JaylCB5S4H0ye9SvcW5q05s9CiQJGic8ADJqQKkbSbp1Jf5lQ9QMY/nXjTXmqWjQPY+ONUnP2iJfJuI0bzFaRQRkjPQmrvxh1S6svFthBHc/Z0e2B3JGTJnce46VMpqKvIFSlJpRPWzqOn2rFri7ijATJy3aqWj+OPDl9rC6Pb3m68fcyrsIUgH1PfmvC21ae/vxDcahOywYaZpOpXk7foSBUnwt0PVP+FmadrE8sf2d2Zdu/nJGePUcVrTqUJUlKT957ImdCtGbXRdTb/amk8vW/Dh2kho5sn+7hkrlvAbLNq1yityludvOP466j9rhfKvPDsmQPknxn/ej/AMa84+HMr3mpX8e5JCLUMAwAHDjpSjfnVvMG7U5HaBry21ry2nLLhw+58KqAcDJ/iLY/Ct3Q9WgmtLS3fzGleMYfaSGPOf0GfxFcPcalFcXbWsjOZDJuKCQA5xgHngcd/YV1fg+ES6n50Uhe2hXy1DuQqcfwjox7dsVthq8lJJnEuZszfF2mxf2tbRKhVru4hRiO437gfrwea6i/0FLeBZ23SAkAYOMHtWN8RrqKy1XS7ooG+zyLKxHUKG5x74z+VTeOtQeS0tla3tJbGRgVmeT5umSVA9qmdLm53CVrP8ztliJU4LzRRubGGSaXrBPF/rklO4yEEdG9s9+1YNjJpq2tukzCM2uoDcG7RF1x+WWH4V0epNND4Xa8s7Aqq2p8uSRxuRP9rPJ+mPSuR1i9t7qLS4I4RcM9rCsixrlpZcbsYHXoCa4alGrHe/8AXYvDVZSb5tjVtpLe4vNU8RXTAR27G1tIwe5Xc7D324H4Gn6ZcQabpMcdlm+8RaigklwMhFPQO38Kgcf/AF60fBXgW6vFzrly+nWbOZFt4cNKSeuSchfwya9FPg/SbDRJoNBsVErYPL/PKQf4nPNRUrSoXVRdCqtpxajqeNajb3Vrbxab/r7t5kRSGASRmI5IxnGSO/Y13E3guCHQI7S1lVbwuGnuZPvSk8MSf5emKwPFVuug+N7J76TzXjeKaZkGVXrwo9AP8avX/jWTUL9rTTbWd2OdqRoZJT6HaBxU0sQkrtBDDe4os07yDTNItZpb7yfIjVVj2sV4A9RWDBBf+Krn7Vd3E9ppG0CGBfleb/aPdQe3f6UN4L8aa64kn0xoYgwZftdyE3Y6AqM8d8YqS5vPFOh6lHptxFZrIXADz4ESjHXd6dq2+uQta2n9bmtOjCCsmdJa2NlpOnFIbVYLZByEXrn19al0qDRJI5mt4YVaNQJCy4IB+vamQweL9StTGuseFmSRSGjRy/H4CsW4ks9LzZ3t5ZLeI5+0GKR3Rv7vO3jHPFJ4uUndI5675dUbTWOjmQM0p2qf+fhlA/WthL/RrVFt3vLWMxgLteUFh9cnNcy0mmNZLNJctcSyoTDHAhAjz0clwMnuOMd+ayY/DujsgaWW/LnkndH/AIVlJ05L39GcyxDhokil4i1iDQJf7Ut7O2vCMGSMIoVieOijGcV03wy8XR+I/GmiW66Gmmz28hkkKEHcrBgAcAYxjv2IrG0nXbdZXbVrNJodvyC3t4UYNkcncpGMZrpPBGuafc+N9Ih0q1+yq0xWVZki3twcbdijjjmu1VXych1QoOKV3drqetax418OaLfPZ6tfGzdNvzSIQhyCeD3xjn6itXQdb03WrRrvTLgXECyGMuAQNw69fqK5LxxoWj6k/wBo1SaOF5U+yxsZNu/ceFweCSa3PCVi2k6Bbaay7Ft12KS+4kepNU+XoHJ7vNc5XxxBHJ40tZMfMbhP/RZrG+Idha3Wlw5jdJxLsSREywHUj6HH0rb8XSL/AMJXZsT8vn5yOekTVJqMMOoWyW8pKqxDZDYKgdefcZH41cFchTcGpLdHjvhmxTxjKNKudQa3R5ygKKCw2LkAj861/F3wtk8P+HZNT0q+lvZrcGSeKRQNy9SVHt6U3wroulJ8SNX01Lu5tFmVJoHik2uhBy6gg8Zz29K7vxGif2fdai1/dyslsUSFZCIyNmGLg8Zzk1lJvDtpP0OitU+uKLktbWZmfBS6+1eD0GNzQ3Lxg46Dg9fxr0OMlGG5vmK5yBXKfDyCCLwLbTWdp5PmruKKAvtnJ9sHNdRYNGycSrIqdW9fauyTvrY87XRXIrlf9JXjGLg/yqxdfNG45+6elQ3P/Hxn/p4P8qyfiDdXdn4L1i6sbhre6itHaKVQCUYdCM1y3OhHzqPDJk0htLutGuILXd9oMvkukg9Vxjk9ua9I+K1nNc6H4Xij0zUr62VD5y2tuZHQbE2lgOnIrzux8VfFO+tDc2+vXDRZIDO0aE49ARXefDHxN4gufh14g1jUtQe8vbUO8BuFGExHkAgY4zU8tjRT1vE5uVmuNT0zzNN1sTQ3cPl+bp5QAb1ByR2AHevQ/iXc+FIdZshrelXF3ceQWiljk2hF3EYPI71yHwu+J3iHxN4ttdI1KPTlhmSQ5gVg2VUnua1Pidoup6/rNnqFrYTTwWtuY9sQzmTduGR6VpBQ5r1FdEylJ/Doa/ga18DeIdWvraDQ5Y9lsnmi4fKsN3GOc55559K7bTvDfg2CYxR2VoJMmNUaUk4x0AJ/lXz54zm8T2mhJcaxanTRHcRiOYp5YbcCOv0Ao8Ow2el+MfC+rNrVpLDLdIxdpORzjqfx/KuadSCqKNrXNYQqSg5J7HUftfp5114aJBKotwQB3JMf+Ary/wCHWn3l7rF1BYyJA72jckcAbl9K9R/a0kUt4cmR1ZCtxgjnPMWK83+Geo/Y9XvLiNAzHT3XG3cBlk5Iz0rRSanciVlSbN/U9CitLvTI7dTfvGG82GEBXZVGGbr97J6e1b+mal4d062eVLt7YxL88U7MHUdcbT/SuUitfPvxIb8WEMcTb/JJ8yXIwFXngHPscVufD3R9I1G8v9R1C2il+zhSqyykxQgdOGJLZwTk04ZhSpLm5Uv0OOlHnsnuZvizxNa6ta5XTtQjCMBBdmPCv7e4qXwZ4j8mxjsLtgqAn7I7/wB0/wABPY+nt9K7DUb/AEm8zbtMPKPH+pJTFc74l8CynR21HS2S5hjBk8hOdw77f8KylmkI1faQld9T1FhZxhapGxP4h1OS+0q4s9x/eL1Ark/hsoXxdGlwNsghb7OD0ByM4+o/lXS/Da+03UJhoesOI7pji1kfpKP7hP8AeH6iuW8Zxv4f8cTx2zY+xyb4zntw2PyJFP8AtNTxEW1qvyHKguRxR7pZFggDVZu9Wg0mzku7qcJGoJAzyx9AO5ryzWPihDZwmLSbbz5do/eyn5F45474rP0DTPEfja6+239zNBZE83L8MR/djXoB7/zr0MTi6GIgoxjdvvokefDDzpycpvQltIrzx14zVZZdhmTz7pk6wx8KEHuen4E17joNhpOg6etrpljFbqB8xUfM59WPUn61z/hfw/pPh+Ax6bbbHfHmSsxaSTHqxq7ruuafomnNf6pcCC3UhdxBJJPQADkmuT+yqMornlt2JnjpuXuo25dQzjaMVk6xHY3drI2oWsNzEilisqBhx9a4+3+LHgaVwv8Aakic4zJbOoH14rso5bHU7EPHIk1tcR5DI3DqR2Ir0sNl+FStT1OWriK32lY8smsLK/1FU0vR7RZywdRHAAEUckmm+XDLqHmRWEczsf4ueRyTtPBOB3r1jTtP0+zi8qzt4oE/2BjP1PU/jWD4i8G2uoSTyWs/2dpI2+UDgSHGG/Tn61xVcrlBK0rvr/wDJVXI4y51GC6uIpriS4cL8jY2oyjtjjt6YqE31ghKtasWBwS8j7vxwR/Kuh8IeHri3uJ9M17RhPA3zRXIGdh7jcDnBrvFht1UL5MRwMZKgmuJYGTWrN4a9T5/ExEfJzxXRfCuaM+P9EPmnzGuiPL2ngbDznpWBdaj4RggeRV1C52KT5a3MSscdRjB5qaw1vR9JdtSt9Jv4bhIN0LSXqsR5qMFbAXtnNUlrqey5XVkfQmtajolzra2N5c2iz25WRFndRz2K57itHWYYtUs5NPui/2eZNj+XIVJU+4wR+dfM2laL4U1a28q/wBPujIUy11JcOXz/eJJ/H0rX0b4i/8ACF2o0W21ifVHRG8iSfMnyH7oyD1Hr6dqpVI3sZToShHmex6zrlrb2uv6daKD5KMy4Yk8CFvWuQ+MGq6xa3Ol6fYKIYbhSVmAyWboQQeOAQenf2p3hTxXfeINR0m51S1aKX5maZXUrJmJhkAdOnTtVXXLmS++K9ta3TGS2iiK265yNrIMn6kt+lbKrKlTnUirtJs53BVJRg3a4r6JpejeFtK1p7iWDWEuflZAXe53HDLt7naag8c211aeFrYeHxBFpN9N5d2E3iUkZwrb/uAHjbVHxX4h0nUvB1rYyTga7Z6h5ltCpOGIyjbmHQEZx7gVb8Na9oGp6Unh3U52g1KeYlY3B2hj9wBuhbOT68ivNpzqw5ajbfV31/qxuoL2Lvvset+FriA6Xb2QdBLBboksQ4KHAHT0zVnUdS0zw9o93q2qXMdnY2a5kkcHaBnA9zzgfU18/wDxQ+Il1o3i5bLRJ7iG4sYWgnnTbiVs/d5zxwP1q2vja78Q+BdVtPFCwfY5Y1jtsRnLzAgqpA6jODniuzC4qVWkp1FZsznQXN7mx694W8Y6D4wiurrQ7iWRYZxvWWFo2AYcHDDkHFM+Jj7fAWuN6WMh6Z7V5V8GvHGg2Mt9a6xeQ2V1PPHFEqxnYwAI3FgMZJP4V7Lrka3GnzwPJJGroQzRttbHfB7VotVqEkoy0Z88SeOvB72NvNdaXfSXFvbRQybZQiNsHHAI710vw+1+38Z6D4xt9P8AIiu9QZysEkgXYrxbAfpkVwmpWKW+tpeXE0Qbe+7zFEoJ3EAjnB4rOh0qeW/1bV9Ls47sQQBJUt4ztDsfvhR9D7Vm5Wdmaxp80eZHUfCOxisfGsF9LcWFrFY+Y0haUKJN6smVz15/IV3/AMSvG914GNrHowg1D7W7yXCTZYwg7doG3GFwT1rx/wAT3ljpGhx+H7tY7nVLlxdXM0sWHt+mEB+gPHvXafBXxJ4U1/UbnTNf8Mm8vpF3R3MkpeNgB0Zex49+lUnePMROFnyp6jL74j6l4tsF0nVNJsI1wJ1kQEjbxtIDZ6880+8sYrKCLasZz/D5YAXij4sWfg/wwbS78O2Jtri4kZZ4RnaoXkEZ56n6VoaBp1/r2mWt9fTx28Uo3RIFy7A9yO351nJaXIcayqwUHor38+xj/tK3Uf8AY3hS0jlVpLeBxIoYErlY8ZHbpXn/AMKPstx4nnjvnCQfYpCxL7QMMpzn8K6z4zWOt+faacug29zGztLDf2sY8yTg70k/Q8ntxXldhYxS3bJc30FltUjM+QCeOOnWrpVYpqbVzWpRbi4X3PcoNH0fUJFubO+R7MAfPHIHZnzg89vl4/GovFN5btIkOh2ryYi23AtsnKx8gHH90Ekn6V5npWiXLz/Z9J16yzP8hhiu+X9sda7rwFDb6bb6gsemy3Q2CNZ0lPzccjbkcE9fwrDEulW+GNjTBUPYVFK5kWvibT7uDd9pKDuGYgiuy+H/AIr02xnls7jUo4rWVS6mV8Kr8dz65/SvNX8AatC4Z7UAP8wYzoM/gT79KP8AhENfkkJh09wvTl1bI/A15zoUFL4j1KuJq1qXLKO51XxVs4dL1GHWNP2SWF1lklhbKpJ1OCOnPIrh9d1ibUNQbUdTvA8sigGR+NxAA6D2rVm0XxfZ6Nd6f9jujpzKWkRo9yrjncP7p46isvQfDN9rt5Z276Ve3sbHcgiG0v7fT3FdVGEJNWdzzpOdOPvI6H4WN4W1TWnk1vUY5HjJNrZCNm8zaMlmwOQOwr18+M/Dun6f9q1K8h06HzTEiueeOmQOn0ryB/D0nhPxJBcLpE1p8+CgyGQ+nPOPesrW1XxRqsdysJlI+WWVs7Tz3z9aKuEU59bFwnF0ua6ueyS/FbwOkoRNYM//AFyhdgP0rkPjN480HXPD1vpeiXMlzI06yvJ5bKsYUHj5gMk5rze70TTdP1iVo1mwAdkbnKgnuD1qL7FG52xzeWCeQ3P4ittKL5bswjQdRKditcbG2OrKGbhvevcfh9438M6Z4K06zu9YhhntbcLJGQd2cngDHP4V518MvDeh6nFf3GuWQvm87y4sXYi8nGfvDI5Jx61hppKQ6hc280m9YpWQbWyMA4HPeunD414aTcQrYF14rmPpDw54u0PXif7N1CORx1jb5H/I1N4l8YaL4bgD6neqsjfchT5pH+g/rXzLJZyRyTyW3mvHF8xEa5ZBkDr25NUJbgvKPMDKzHAZzkn6muieYzqrY5P7PjTlqz6r8I+NvD/iZzDpt4PtIGTbyjZIB6gHr+FdGVb0r48gjuo72BLeR47sNuRo2KlPfcOlW7rxT4yW4dX1/UtynB/0hu30rzalSrN+7I6Pq6itjq/hlb2OmaXJHdQ2k9xJJuzLaiVtmBgDJ4NYXipdN0vUUbSlkuFeLbOkuQynOePQdOKxRLfW10lver9nZ8hWdtnI9/wrEuNRlmcPJI7OQPmJyT9TXTTi7tt7lVKmiilsd5pXjp1nSJrf5QNvQcDHOR3qO+1KK/m+2TXEcmob1igKRFCIQMBCMYzk/wD164SS5k8wN8pI5U4rSWTdGJFOD1B9DT9lGLuiniZ1ElLWx9DeAdN1a3sLCYaL5N9AJC81wyqkquMAfLk5Ax27Vor4O8RXHiKPXJL2yS4izsVA20Z/CtnwbfLe+HdNvE6TW0bn2O0Z/XNdTaSDihSaTitmYyd5c3U+SvFSR6Nr2Lxp7o3Cec4K87txB6fSq+gahpVx4hskvBLZ2quXaUvsAIGRlvriu21nTo9a8UahZatbxDy7p4re7jmCyQoGOAVIwQK8o8eQ2+neIZtLs7p7iO3CqzsoXLkZPQnilCakuW+pdSnytTWxveKde03VvHsuqamxhhlkBzbx71bB++wz1JGSBXZT6tHq/haew0ya2togwPnjlCoOcjAJU8DrXh5b161NY3ktpN5kRyD95CTtcehweaXsEklF7DhiHG6toz1We406aENbm21bWiVyIQUQbSDvIGB25Jr3u+8SWevaFB/Z99GXupo4DtO35yyhgM/X8q+Ro9cuZdtrYW8UBkIXZEMBj7+v417p8DPh63ifUhcate3Nro+jwF5LmN9jCc/MCpPAxjcfYAd62jG3W7IcfaJ6WSPNvhx4Yv8Axd4sttItRIIy265lUZEMY6sf6e9fXPg/4Z+DvCPguaK1haW8ljPn391Jl2J9ewHtivN/hBa6fomg30Wh3NtIL6Z2F8+5DcQqSEA54wOSM9TTfjX8VL/wlolh4bhsI5ZtQ05/NkeQqY1I2hhjOSeT+FJom7PnT4o6hBe/EDXLiEN5X2lo493XC/L/AErT+CWqDS/GUdy04SQbfKH9455/T+dY3g3R3165u1I3SLHhe5Z2OB/U/hX0VD+zl4Y1HQdP1TwX4ivf7XCxzL9rAMEwIG4AgZTqcHmonbl5TWhK1VSfc1PjR4Jjt7XT/F95YW9xplyfL1CGGPc6swOx89hnAJHtXkOn+IdTtx5cNw6oj4UE8AZxivoHxRea/wCGPgtc6NrNtvvpLZ7UpK6yIoAOHBHUnAIzXy65msdPtRPt8+eQSpvOMqMhj+J/lXPy3XKjepUbk3L8D1VNRebwbf3GpOJ4gV3qc/Nzjt05rE8X6VoniLw5o/iGWK2iuBEYLhM8yAIdrerFW25PXFccPENwNGvrR54xAX3Jk8ncclfzrqtIjjbwFptvNI5a7v8AfDleVh+62PqQRzWSbwyk5FSXt4pR6Fz4SeEdN07xNFrNvcQymOCRVCg7lJGM8+xNWrWzXTJrmJbyVEmmk27V3hFGccHrz+VU/Hepab4Lv9I1PRYljXz5ILyMSFiQVyMg+6msofFrw1+43aDdAq5djC6oMnPIU555/Ooy7FLGUFWV7O++5nWpql+72Zd+Kf8Ap3gqUsCZtOdJmYdSSxDH8QQcV59r/h++8Py2LHUVuIr60W6idCyjaxIA5/3a7XW/H3hfXrLUIrWG6N1c2zW8FvLCAWYjC8jOTnA+prB8Wao194L8F28sHlXFjp01rKT94lLqUAH6CvRjKRzypx5Vd3ZJ8KLy/t/Epa6uWuNPWJjc27sWSQHgAg8dT+hr6C8E3+ifbLnUVs7eG7kfduCj5F2j5QewAxge1eP/AAX8O3N7o+t621uZLaNFgTvubkkD6cfmK7LQrW4zcrKuwyyywgEYwQDj+QH4VhNNy0Rx15JKzex6P4ve28R+Hb5hsNxYrvSQjOCBkj3GAa8U1BIobEWcEKiM8sw785J/OugXxNqFvcXlhskiFwiSodvBRh8wB9Q2RXNXMjTTCMxyr/vqQWrphFxWpGGkpR0JvDmu+D9J02CHUruBbm6UXL+fECWDHjHB4wK6jwxH4T8XeIIdN01dLmRVMs5jhTeFGB6epH518/8AjaCWPU7G3XdJ5VhDFlRkZUEEfUGvbP2ctM0/RvDUmu3N9HHqN7Pt2Bl3RxJ0DA8jJyfyrzcRgKabquTuexQxlR/u1FHpx+Bmmway2oaffrpouYg1xEqBs7P4gOmcHBqtrPw08FLpb3RsE84Aksrkbz6nB6muv0zXZ7q1nmtdVE4MmxkPzNwPmA7gcfma5fVrqbSPDWpzXTPsiikmBkBG0Bc4B6EZoqwi0kuppSqza97oefaj4U8Nafp9zfafbNbOiM0y+aSJExyDn8/wrwjxgtoz28ml5NqUONx+bOe9dr4J0/V/EPgC9htpxJcXFypYzyn5Y93HPpkHj61V8aaQx1+y0RYpJYYiitOqf6xQoBIwP88UYalKi2pSubVL1qfMo2Lnw20rR/EelfZr+a9tdUiXc6ghRLGfusuR0rr0+HmnKu0XF2QOnyr07V0niiGG68KLqWlw28U2m2Zm09lXgIqf6tumQwH4HFR6bdIdPtzdahGJzGpkA6AkdOtefjI1Yy5oPRncqcadoT+88Q8RwxXfhDTtV/dSTF2t7xMliDktG2CcjjIyPSuIubZfLZo2LMoziuy0jVrTUNJuNJuoPKzH+7k2sfmHTge/rXMRN5F0jOuQjfMp9O4r6RrlZ8zF3RQgbzIx6ium8Kac1zq9vp2oW1+qXI/0UQxjfK390bu3Xnn6VhpNJoOvTCOKOZVb5Q4zlTypH4EV1OleLrm6v7aGLT0eXeNnm4Kof72e31FRJyvZK5rCMLXlKzPTdD8Ra1oVtBoGnaXLOYDsji8tpZADzhsfWt7TPF3im4vbayv9OtrO2upDCZCxWReM8AHIOAetZ+ha7Is26OfTkWddlzwyFhgAkHHJ479a1tRt7FbSK+t5opntp45tqsGIAYZ4+malwmlewnKF7J3PDWvbcapI1z4g1aGQMwklNssj7s8/x8/WmyweFLiZ7i68QajLM5yzf2SpZj7kvVHxbCYPFWqw4A23kvA92J/rWYtNJCudb4YsfCt7r1rp0Z1C5a4LRJ59vHHFuKNtJwxbg4NeaEMr8/jXb+CJvs/jPRZmPC38OfoXAP8AOuS1W3MGo3dq+Q0Mzxn6hiKqJMj0Dw5Y6Fe+CLRos2eseYd9wcuCoY4wM4BPFb+m3HifT9NuNO07xO32a5IM9vIpET4GM8HqRwfUcVw0t/HJZLNYwm1MarsTGMjAyPzzzUceraksvlyKyuDjBOCD6c1paNtRKc1sz6F+D+l+Ko30xbDVtDj0S1nEl3ZWsjiQAksQVbk5P4V45+0HrU2tfFLVZZX3CBhbr7Beo/Mn861fhp4wuPDniWPUrrT72eERMkoh6qDgbjzgjNcTrUk2ta9e3aWyAXNy7ec6t3br6dazaSehXM5bnS/AVhD42gjVWZLiBjgf31PH869bh8QX3hW9u9Ntdaks0RvMijE+0GNueAeODkH6CvE9AUaNLZ6nuErWk+6QHgKM7W/DkGu38c6pqEHiC2vILEX8RtwYpI+GCtjcpHRlPPYdaiS1GmQ/Fr4i67qggspdRkeIQ8lRjIycc+/rXm2ua1/al3DIqsvlwJEEPbHp7VreNbtte1qS/ns7vTlZVRYfJ3BFAxgdPc1kS6dpRz5V5epkdWtya6KfsoWl1M5c8tOhGt0wlhCniPDdOrdc+npW7N478QXmr/2hdXKC6j+SN0QAEqehXp0ORxxWHNb24ZnS6lcnnH2ciotct/7L1Y2dzgsqJJ+7bqWTIOfxFVWdOrT5Xr/wRQ5oS02Om8beK9Q8T6FDY6rOgEMomMoXGcZHT6GuK1fTf7PuprWS8iE8Jw65H16g10NlGNXtlS/kKxeXuGCF+6c4qta+GZNSvL251CSWLMp8sjGX9TXn4ajTw8OSmrLsjoqylN3kc9p109neQXML4lhkWSMkdGUgj9RXa6lNe3Pguw1e48iSNry4VWjIBWR38xlYderEj2Ncxpvh251FbpreVENvL5YEgI3Hn8q2tI0Ge8tYtLfU0ile9QpE/EaqUbdIT6jaBgdeK6XJGVmfTfwQQaR8LrOGAqt5fs05388kHHHfha2LzTpCbNWkV1mcSNJwOXy2fz4rxzV/FbeG9YsbVbjbY2zBYrk5IcxgK2FH3euOa0Lf4n20umNAt9DLIg/d7W5AGSo/UCuaUpc1zGdFST8yb4ma5baPYz6Zftb+WvnrGjuVlMbspUgjng+ZwOuFrwuy8RamhS3GoXS224lR5h+UmtD4k65/wkXiRr57LzJkjWJpVc4cr/EBXL+TdMw227KO3NdUZPcKVJQjZHptvqxuvBNpArkhZ235JJL5JJ/HNYSX1zZ3iyQXU1u4Od0L7San8OxXmoPp2g6bbLLNMQixK4LtIf0HJqlrNrNp2rXdlqEYjubc7JEfnaSM9vb+dYQha/m2dkpO6sel/B7xLDN4oSzv9SurSaaNo7WZHATeeSrL0Oex9frXpPjfwpqOu+HbqG48VXMMEqFWVbddpXvnnPNfL8bQiVSrQbsghgXXaf6V30PxI8aSWK2//CQaasKpsAdV3EDjnPJqZU9boqM3azPTfAEemeG9Et9LGiTXN1bowk1SBD5VzGSSAwzhWGfxrWZfDU42STpGmSWguVOAW/unjb+teJXHjfxRJEsMvi5YYlGAluh4HtgV08viaxXwEbOaW5vtRELIssqs481uBlj9RWUoScrtndh8d7KPLbRHReL9Qim0P+zItShnE08UCpCm0Fw68Hn5uAR3rzrVLqe3v5oXjdGU8qVORkZrmpLqyjmaNJtQRUYgCJgFBHGRz3ppvbcn7+oN7mYZrSMeU5sTX+sSUmjpp/CGmro+s6gJLhGtHPksGBLALk5HT0rg2PmQmaSHzMEBmDYOa7fX7++/4RWPTrVAjzki5YcludxJ9OuK5p9M87SoNOa6iQtKZJe53HAGCOOAP1rpjK61ZxWd9Cnc6Xea3Ha3OmW7TSoBbyxo251I+6SOuCDjPtV7S7e30xSNSiWOX5lGXwThiCMdeoIrX8U+B7vwD4/1jRZrtdQj0uwjvDOgIDF1VkAz3y2PwrhWvJrq6tAzlhF8qkjpmri7BY7ay1KK6uBZ6cjM3cngLWxbRaidWtbOG4k8yZ1QbGPOTiub8KwlEmujj5zgE+3Wu9+HNsZPER1OU/JaoWQt/ePA/rVuTUbmairnK/EuI2vjHUHn0kbGmHzszAsdozkjjnNY8OqaAv3vDEb/AFv5AP5V7/oGrS3WkpLerHcvMWcmRA2QWO3IPX5cD8Kz7Aabf2cQvtK00sC3Js40OQxHYZrl5u5seM2niHTbW9guIPC2lJ5ciupeaZyCDnP3hTtf8JHUPE8+oWk0bWGo3ck9vOXBRkaQgYx05yPwr1vxR4f0CfTZ7xrGCJ7a3lZfLQBAdhwSMdjg1xel7JPhhDefavNuIbNZmDIF2FXZ9oA7YOc/7VUnpdEtnFaToeraxp2tT2Nuky6WD58aONwUZHyr1IAH6VQ17S7i3sLXVGmDhkjJ45VmyT+o/Wli8YaxYrf2WntBbJcvIGmSHZMUbOV3DHHPcVUtLzUr/S/7L2iYCUbZGb5lGOFHtwaFz3d9ug3y2Vt+pZ0e/Z7a5llutpeRRt5C4Hb8f8K3rPULO680RRiGBSNrt0z3wKr2Oh2cqCO5s544lxtw2CeOScd881p6Jo+kvp6NNDK9wrFX/eYXIOOgptoRBpcbXV1cWcsuYZ0KNxwSwwP1xWPrU99NomlG8WVJLcPCrMxyRkYx7cV2cVlDDeWskKgDeVYAeo4JJ9wKxviDbiO0R0jdY1l4y2RnnOPTkmldNjickmoX8Q/d31yo9BKatQ+INbiGI9SnH1IP8xWZSUxmq/iLWySf7SnB9Rgf0qTxhJC+oWk18jvJcafC5kBw2duM+/SscVpeMYmmg0K4ck7tMRRj/Zdx/hVQ+ImWx0XgHQbHxJClpbanLBdQnM0bW5l8wHoUC9MdDmum1fwXeQXt3mG4b5gySYZd2VGeOehryzRtQu9Hm+0adcTWs2MF4nKnHpmvef2d/GGpeKNVu/D+sXH2qRIPPt5WUb8AgMpI69Qc1hiVOmnOCui4yUrRZ5oNK1lWnnuIGSR5Sx2gLk+uBWd4ntbyx8OCdUnikjulO/b0UoR9764/OvsObw3aTZE1vE/rlRmsHXvCfha70W5gvpoobFlJmMjgJt9cn+dc1LEuT1iVKGm58wan4g1JvDeiXUcoie4SZpl2hldhJgthgcZ5P41kf21K4HnWGmy4/iNqA35irvjGOwtza22ku76bG04tGc5LR+a2Dn3xmueHXrXajM1BqkXfSbD/AL5Yf1pG1JGXalhaRj2XJ/Ws2lpjOz+G+pXFr4oj1K38mCW1xKjBBhWDAjiqfjW+/tnWdQ1mREjlnmQSiPhWfByQO3QcVX8KRNJBqO373loo5x1Y/wCFQ6hBLDp8cOxnJuJHLDnoFX+hrPXmLuuQzhT1piq2fun8qmjimY4WJyT2CmqJJrKH7Rdww5xvkVfzNax1RbmZ1hyscTNM4B4ITJHH+8FqPw/Y3UepQ3M1vIkUeWLOuBkA1ZvbWxjtLjyTb2rTFYyzkgEZ3EfoKnQepzyZ71KOnarK2dqv+s1S2+iK7f0p4XTVGPOuW9xGoz+tDY0K8rHqSaZ5jD5geeoqM/rSp1FNDZ778f4bCbW9PvmtGuZdY0mwnk2tjiOLaufqS35CvFPF9usCxrDaLaW7DBKckn0yfavbfiJHdah4e8CX1tGjeZ4at1dj/eUlTXmWu+D9Z1RkbzISFyVBY8Z9hVppCdrGFa3+nwQxjdtQALGJD0/DjJruPhzrdu1lrkEDB3hQNuYAZO0jjPua5lPh54jmiFu32SSPOQWkIx+lbuh+DLrRLeWS8mtv33lwJFGW6vIoLHp0Gar2qZnGNnc9A8PWvlWVmZJNoSFQEgGSwx3zxWJYx6ikNykdujolxL9+T5hlicYHfBrpTBZWUp8u6YF1wE3HaBVYWJLboWZ3yTiNC2T7461m3cubT2OQ+JNvq/8AwiVzDYCSWWUKrBDztJG4flXm0ul6hE0itePBZi1iieJWxvKxjKn8a+grjw/q09v5kenz7FUtmT5BjueaTQ/hXb63p9vqF3ceQlzEkmyMZYAgHkn+lNSsjJnyfe72vpGlzuZ8kkdTXTfDqHzvEBijtriSNoufLG75gcgn9a+sdK+Dfgu1RhNpS3zscs1yd35DsK6bTPCel6QANJsbezAHCRQqqn64GaHPQLM8CsvBWsXxUWunzFG+8zjGK1tP+FOqLK73F1bxKxzsQHIPr05r3lGZVxPGEYccHK5/z602ZDs+7ms7jseQf8IPp+mWrTXEcl48almYvtHHoOlcR438P37/AA/s7qwsRc3JmDlFi3lg54GK9q8eLL/Yv2eBR5l1MluOecMecevANcVqF9Dca9p+kR3kkNtHFI0oVimdoAUfhzTjuF7HzTczRw3DQ32lpHIp+ZQWjI/A1NBP4db/AI+bHUV94rhT/Na9g8UNo2oTWv8AacLyQiV0dpMPxt4KsR68VwWt6P4J88/ZWniGD91w5/IdK00C5hmXwiPu2mtMM85ljHH5U7xlJZS6HoVxpsc6QJFNFtlYM6kSE8kcdDmsm8j0228p2t7nY6g4jnGR+BHrXZeHZ9Fj8H6layQ30ou7XNushTZDLuGJD34TeMDrkelNaO4bnnl0s0UcDtgCZN6EHtkj+YNel/s2ajHpfjye7lgknUWEi7UODksvfNc/e6Po81zZpaXEl1apBtDZK/NuJbt6mux+HlhNaXdw+m2eQvyH5eOgPLetOb5oMlaSPYtW8S61qGI7dlsrYdUjOWP1J/lXjPx/u5odM06z+13R+0SO8qMTtcDGMn6npXo2kvqHMtxDHajt5hOGPqO1VvHGg2+vaPZQ6gEEUV7FKzowO8Z2lPXB3fpXLDSSuatKx4nJDpr+G9CGoXtzbubSRo9sG9cec/vnqKpNp2msf3WvWnt5kbof5GtL4v6XNY+OL+zsLGWw0u2cx2MRk3KIhzkHpjnJ9Cea4jz51OC3PuK6bEXOl/slMZXV9NP/AG2x/MVGdPRTzqNl+Emf6VgLdTdwp/Cus8JeEdc1zybqS3e306SNpPtIUEYGQMAkZ5FJ6DTNfwNpE1/Df2tjcwvO3l7cZ+Ygnjp71X8QW/iLTZYoY7PUoVijAkKxHaZCSzc9D1x+Fd4mg6P4X8J6lNa6hqEGolreSzWQbTOyviYAr0Gxun1ruI10q2kW6tLcxyMPvKTnB55rGU0tS1G586pquuZ/11+T/wBcyf6VZQ+J7shlh1Nx/eKlR+fFe32d/cXHjKWFbiY2sUf3d5xuwOcfia27yOGZQZYw4HYnJ/8ArUe0QcrPFPDui3Vvu1HWGAjlJtyjuxZQQDvPt0HB9ah1LQ5buSOBLxUhV9sS7OSWPU+/T8q9D13SIZ71IYt8YuVaJi56Htgn8axdAsprrTLS5RVmuAzK6JklHXIJPoMjNO/UcbbM5jRfC9vJMwlneaRM/umIQHHp61vjTo4wEht4VQDgGM5FWpNOuLeQCWF0fGQ3/wBetW2W5lgR2tppGI5YITmsnJstxS2PIKcvBpduetOC+lbkH0ZZ3STfBvwXc7I5pIrS4hKs2CdspwPyIqrpUNzfBD9gdJeoVM4xV34BaZ/bvg7T7e6jjktYGuBl13YbeOOoxwQcivZl0DS0TDWUMjGPy2JU/MvpjtSlYnU8mi8O3TANcX0dvwG2Mw3AE8YC5JJrUtvB0c8+I4rm/dSp3CEInXn5mzgj6da9Us7O1hP7m1iiOAuVQAkDpz3qw8iJMschILA4JGRWasO8jhtF8CWMM32zUolmuCchCxYLzxz3OMdMV0NlpNjaO7WsHllvvDcSD+BOK3Dbll252jPUdxTxCgXGBindsEjJktvk2GEMD2xkflTorPywqrGiqBgKq4AHoBVjWp207R7zUI4fONrA83l7tu4KMkZ+gqgusSXtnazadEU+0QrLvlQsY9wyAVHf6kChJiZfS3OeMZ9KJjbQoWmljjA5O5q47V/FWm2c8sF5dXV/NFjckbjr6BU4/M1z1/4/ktb4R6fpdv8AZ3OFeePcc+uB0/GqtYWrO+g1CG5uRFHAQhDEyAjaAOmT3z6DPvVDxBfaVY2zyTXiQr6eZtB/HtXEX/iLxJdDbcakYkxytugT/wCvXL6gJp5Ge4klkbOQ0rbj+tGgrMfqPitoNfSW3e5vLWBJGh3kuiStwDuOCcLu9ulchrfiOafxDPfRKfNaFUBlVZGHPUDGB0rTvoWJ+X5weMVzgsZri5uJoQAqybPyHIpqQuUyPElzcX8yyTTTMrEAiR84PqBWK9oisQGJPsK6O+08NhZY32qwYHOMGq0sbW7OYVjkUfKzsuR+HvRzDsc9NpnnKvn248sdWYgDHpV/Sm024uDbR+X9nUqjI3QDOMGnapNA1tt8x2J6gsev4dKoWWmywW07LviM7Lj5OQASfxprXcfNZWOvudLtF1WCGC1gCpCTtRABjPpXQaSlzb2EkcEnkROSSUwShzjJB+lcRpevLp5CNBfXOBzIoDOPbHpXX217HeWkd5pl2YlZS0gmQZznng4rB3UtTpsnT93ctX0jf2haNc6xdMogSNniTCNJzlSQOhwKbexrC2TcFlaVMIUACjcOhB9u9UV1CaNGkkjsmO77yttYjPoO9W9bzHaxmBC6+ajMo68HqRWl7HPa5e163sdR+zXWpWUd0kbs8atjg55HuDgZHsK8Y+Jnh7R9FtbO40952muZpC4dhgLwQAB0AzXqqXCtpkdwv3M9Se5/l0rzv4lafqGp3dtLBavKkasuI8cZPXFUtJCexxGjafDqDCFblYp2zgScLgAknP0Fe7+HUt7TwRbWK7gy2yjOeQx6/wA68q8P+GZlu0knzGV7Yxjj1rvUZ4bZYZmKRAKN44wB3z0oqO44I0vFW4Gwy0cg3ug+bJ5Q9fxArWkvfLIVDjIDIccYI4/nXL68JfKsn3Fil0hGRjOcj+taly1wun2sqQ5YwIp7425U/wAqya0NIrUoaNqjvrl9MZhzx+Of/rVvQasZEAZ2bk8g81zt4hmbcsxmnxwpTG2p7G2uIlTA+foSx6j8BUOzNVTNLU7yeZYpGLBYJA2MdQeM/rV/wTfSaXq2rWkbBRcv54ygO7d94fnUMemalfI4azeOIrjzNuRj1Fd/4L/sHT57i81fRoLi4J3B3kPy85I25GfpmsniIRfJfU3p4GpNc9tPzDQNDvvEV/52n6e0suRuZRshT/ePT8M10E/hbWraVoBqUI2cYiV9g9hhcV02m+LNC1ALDp+rJZD+G22L5P8A3wQBnP8AvVs/arwdLjTmHrvkX9NwxWboRqq8rv0V1/5Kx/W3QdklH/Fe/wCR8A44NJRRXpI89n01+yOrv4bv3MnyR3RRUx6qpzXu+Bt6UUVEtxiP8oHuaHRZFCsPofSiipAgvLhrC1LBfMOcDJxisW/1a+l8G6hq6SLC0ULlURec9B83/wBaiiriiZM8z8aePtU1DWZNCEMcdnG+x0Y7vOIPV+mR/s9PXNVb/wAQavdLHbXV7I8QQnZH+7T/AL5XiiilPQUSKGNltA6ybVIPyKMfnTZZFit/MWNexYeuaKKkskto4ZCz+SqlSduCeKU26z2xkPBLFaKKmQLYpPAsMbS8EgjtXOWuI9KMgUb5ZZGZu5+Y0UUJ6CW5heID5YiRf+Wr7SfSqWxWgLMqtGmcIR7UUVotiZFO2giGtPHIpk8okr2Gexx7VsQxxyXsbOgI2sQPQ0UUN6iRg61odpcXzyyFh8u/CnHXtWp4Y0HSLq1Zvs8ybWxj7QxB+tFFRd2IpfEzeeFY4o4VOIw6hEwNqjOBirv2ESKzSTO2MkZFFFPoao520gSXTLcMBg9eOvJqeG1RVLZJAOMUUU5jiaEVrGxIZVOMfw4qK5hWAqi8j3ooqDRFPXYU/s5G64ljbB/3hWzZ7G32jRqY0kcDdzwQD/U0UUnsHUq3dpCCZlUBgvTtj0qzZxxrEvy8McDnkD60UVyYmTUND0cFFSqWkSvdSreLBHJKihR/y0JH5VtaLBb3Opww3UIlib7yliOfUUUV5Nb4fke5T3Og137OwjtYbZIUiBwV6kZ6VznnXa5WPULxFB4VZiAPoBRRWGDbjTVgmkz/2Q==">
            <a:extLst>
              <a:ext uri="{FF2B5EF4-FFF2-40B4-BE49-F238E27FC236}">
                <a16:creationId xmlns:a16="http://schemas.microsoft.com/office/drawing/2014/main" id="{08A546F9-D72A-4719-8DE7-BCACA467970D}"/>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AutoShape 6"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o2u/sc6+RHIzheJGfcAu44z/eP9KZc3OlyXBuGsftUxXaGuRlV9wo4onnhuLi9nfYgeXdmMYGOAce1VZWknuf3jRsygj5Om3tXxEpdDuKEdvM1/MdPMcC3EZ87LEKqjrjv+FILe0tWHmSGeXgCRx8qfRen41DbySSakQsTva28haRwpKgAdCfrQCbiBJZX3s8pBtwNwwOQWI5I/wrmuiiS4vPO8+OJlLBQGncgBB3A7c+npmsmeGabyILf96/mBIgAASScLtHocA80XjvDcBY3LB4wy4X7pOc8V2HhLT4YrZNRmmja6IIghDBjCnqfQ8nA7ZNKMXVlyheyNCKEaTpC2K48xjvl2tnLnryfSo7At9rEh/hU4z+pp1ri5lluc5hjysRPRz/ABN9O1VNdm+z2P2WM4uLkYz/AHY+5/HpXa3ZX6Ig43xLfSajqhuv+WQPlxAdgP8AGo7G4itNahmI81FlVnB7kHPFX7iyRrdkxjAyPwrHdP8ATJI+h6j2OK82fMpczNUd5PokeqQ20VqwWCe5lvJZSMhUPA47nPAH1rJeztI7yZrSNjbRvsWQ/NnHv69eKseENdhhsnsr+Rkhc9VGST/c9gcn9fWrOo6h9tuP3cAjs7ZMQwDgbjwuQO5P6LXY/ZyipLcjVMxLwS/bQsQUsgIAPTd3P4dKkudiTmzHnpJDEql4yQFPU7l7qT+NWY9PiN9bJJK/mySLHKrsTj5s5X1Xg+4pZ4dt1PqU8UlvFcytiYEM0y5wAoB+X+dZcrHczFsxGrS38xUs2IolkO056En+EfXn2p8NsbjRzCRhoHbzGP3FVunJ9xXQeFfCk9+tzeP5+naY2d00oyXQdR5Z+8SeBmn3ug2X2qHRrf7db2rv++nmG75c8FgvHHbHNUqEuXmtuLmRl+HLX/hIvDV3o0jCS8sj5tjzhip+8nuD2HrTNFuo55v+Eb8SQiMbwouSdssWBgJnuvseM16H4b+Hdtpd8mpHVZpLlceU0ACoRjuO4IrA+JnhDUbrULnUdPsi7YEsqxDv3KjqQcZPoc10SwtWnTU2tV07olSTdjktSsL/AMIa00lu6Srg7GIDB4j/AJ5robqx8O+LtKm1C2lh029hChmfgO390oo5J7FR9a0/C1xo3izwe+mawkkNzYKWecdVGOv44wQaytC06z0q1Bj2tezZZpDyI07AenHWojSS2s4S/Ad/vI9EuPEVlpn9l6lHvs8lrZpXG6JwCQOuQPbtVDRL9bYySSeZK5ZlxCMnGev04pdQ1GaTU4PsEU91JbyLMI0UseDzwPanX/hzVL/Vry60XQ7i9s5mWZTCMbN4zt65GDniovLTku7fMfqa+qW224j2zxK6xKr7kKiQ9iOw4wPesnVftkEDRWtqsZZGzMzgIAOuD612k28xCOWPy5o52MpHIkCLvbaf7o4H1Ncx4y23Vpa2CzQRfvt+ZOFLY6HHr0ratCybRMWYmt6+2o2lhaWsbRQwxbZFjXYHHf6n3qsbhJblfs8U4nSMKXT5fpj044q7Dbb73yYLXyokwWRyH8p++D6n07VdmjC3aQ26BYYfvsBks57se9ctpS1bL0KAtZN4aXaGJwcn7q/3R/WpJkZSqQqYmclVkXgKvc5+nGKtXctqsiIZl81hwgPJNZY1BLh2hto3kYAkgAnjufah2joB0drq2zEd8kaQgARvEuAMdFI/Disi/vPM1gtPw8yjYoBOMdEFTafaXFzcwW8qtiIg5YfeY/dz64FdPpulRwxJqbYaa5LLa+scYOC/+8x/St4xnVVibpGAuj3cif6S0dkjjgON0mP90dKnTwjbvI0i6nA8smOJ7cquR7jpS6xrcVjqD2OnxLeXg/1jufkiPv6msU+LdUjuP9LtreRVP8OV4+tKToxdpaj94uahod5o6/Z9RtVS2lY+RPEd0b9yA3Zh6GpbyE6ctpaTviaOIXF0SMESP/q1+oTB+rV1vhXV7HWNOeOeMzadcHyrqB+sZ7MP9odQfauI8QW9zaatqVvqF01xPHO4mnB/eMSQUk/3Su2qqQjCKlDZ/wBf18xJtuzLGm3y6jelIY22WsMs7SkdwuOPTrR4Tlgs9U0zWvIjkZbd5TFIMozDuB2PvS+FUWPTPEGpSKIytt5e5V4JyOce9Z2nfaP7Pgz5MACHyvOfbuUnrjsPc1mpNcsnvv8AiPuegzeIG1a2tPs8kOnxrC9xJvbzCmOrNjsM8DvxUUCxLpy3VvLLLCiiUSlsedjq2PfBrkv7Q+wWc+mTWtx57xvCrIo2gNgnce/QcinXU1vd32mJbXq/6LbxxyCIkgEPyGBwD1PFdH1i++rJ5T2Hwbcx6loEVzExaMu6r/u5yP0Na7xYkEq/eXgGvM/C/jSLRrT7ObSW+Aid7qOBdvkFW+8pPBUg9B0qDxb421+60ywubCWLTLW+EhVI/mnUI235mPAJ68V6McbSjSTerRnyO5s+P/D/AIej0yW9V7Ww1VX3xbH2tcsT/q2Udc9q4rQNN1vWb+4sY7eSyMalLmWdOID12n/aNQa3NG+n+Gr0KBdLGfOmyTJIwf7xJ5zXVeGvE0Nr4l1yzvd7LdzLIrKckkLg4Hc98da4W6dWqr6LT8r/APAL1SOl8Kabpvh3RS1nbCNvL2y3bDL3D98H0zwKn8J6egtP7UNxK8t1uJVSUWIbvuY9Rj9az9P16GTRLe9hj8+30y/SBnzhJATgMPTAbJ9CK7HUrnTdETzNSuI4EkchSOC7euO/Tr9K9OjGDSa2SMnc8PsdP1DWLOzkGsG/MUJVbISeU7A9QG6PnHOcE4qFNNihuUNnZy2F3IhMkUz7xbLnBct2J5xnpV2Sfw3qilo7e60nUIn33NvDlY2VeXJB+6ccdjk96dbrFcQwyyMfN1GUtM4II8peir3C9OD6V43LF+f9feje5ESlmsCrExhbkSgf6zBwWI6/ietZF22oLJcWMdnMZ2ldzhcDbjIIJ4IxVjU9XK6mJLmDFpcEbJRztQHGAPb0rtdThs77QJ7pbmIweUXgnV9oBA45PQ+1Cgql1F7CvY4K302CTToITFa3Us8JmWS1l8ySM9g2cbTnr6D1rZttBjvmtZrGOKKzvYY5mAkEe7+GRd5BP3lPOT16VT8NS6la6TcxQxGS0uVVYWfoSR8wGP68cVLbXF4Znjk1iW4laEjYxzhD6dlYHn3qIKFldDdzT0K3aSyEykfKHVSpyMLkA/p1q/rU15YeGoriwTfPDZpsBXdjjkgd8Va8IWyxeH7by1XYu5W28gNu5FX4oGSMWq/etyWjPrGTkfl0Nd0Kb5F5ohvU8qOnmzs47iWwmlaZfNNwJcbiefl7fnTbaATX7J9mEzPGrRKx+UE88jv3p3iUzW2s3VlaagPs5cyghzsGeoHbr6UzUrc2qRmLWpjIYwZElTBTjOMgnI5rymkm1bb0NTd8L6bd2fiOVYV2Wmz9/wCW+U344T3YE59qt+J9NudT8X6o1uNpiWOIzYztYRrkL6n1Papfh7eWVvoUY3eddCZmS2CEGWQ/dXJ4xxknPSsXx3q1xZ3DaFazF5gxe/lXrPO53OP90Zxiup8kaCb23/4BGvMXbL7Fpvw6udPl1Cze9ur3bNEJAX2K3JP1xVC5eRrUzRwmVJmG1lZSoA6gr/Fx2/Oufs7a4eOQlSsoHyIVwMfT3qkJbiBmhffGCclCflP4Vyyr6LTS1i1E69rhp1srR1Z3+y7lUj5yCxCjHrj0qW7s7G0aQT3cVvNGiyyRWkHmCMDHVyQGOeu3POeeKwdIk1Bb86zcxyPmNgjk4G7GAM9sVt29vp1payx6kbzdC+22jjuFItom+YvnH7wBsfL/AI1pCXMtV94mF8JLOO4lEglWSKSBmCFHjYqDtdDypxyOoPY1nzTbtPtICcmGSX5fTJBoa6jZFhun8hLiIJcCOIl8h1YSNk5dyS3X1x0qaXS5JLhptOuk1C1UjeYQVmUZGSYzz09M0m2/hAm8OaHq/iS9Wzsox5Fsx8y5kJ8qIHnHufYc16Snwz8OvYFLqa/kviQ321JNjK3+ynTH15963PCq2kWnQW9jEsMAX92qDgepPv6nrS63rDWo+y2gV7hvlDHovqT7CvYo4OjThzVNf66GLm29Dz3WvC/i7TYLjT9J1SC/jvW+e3jXbLN23FCMBsdWBAPeuA12z1HT9QNhra3Md5AoXy55SxRewByeOO1e6+GrdtUWW486dNP3FHmD7Zb5x1Of4Yx04+nqa5v4j3tsuvf2THpVrNHbQRvCrIMANu3Hnqc4H4Vy4nCQdPnTa7df6/r1LjN3sRXmi674ohivbXTFtQ4UNPKPKeeMHceOvXAz6Crb6Y14X0fWLeMSpGWWe3k+dW6ZHof510NjrM2veKJBZ3Bj0XTJCss6tze3GOEU/wDPNM5PqcVzfivXP7MXXNZgKb4WSztDjgyNkk/hXROFOMXO9+/nYlNvQ53XYvDugtJpscM2tXxj2GCZv3dvnucfxVyQSe3aOKeQPbk7gCT5ef8AaH9a0NG2rFPczSbpGBd2blnY9TTNJjNxpy3E3EbMUQt3BP8ALmvKm+dqysarQjM7WLMFhnW1ZtyHJ2Z6MM9MZqZ9Ys1tZEt4R5r4UOB8xPoPzrtvEVxpen6e0F3tEYURxwoAWYAYGF/zzXn9r5Ml1FMsAhSSX91824KNuMH/AGgRVVYOk+VME7mjo8l5pLRy2d9LBcyDdIhO6OQ9wV716D4MurXxTfG01ZVguLYCVbSMkLOB1cHqQP7lee6y8lrZpd28eSpG5j1U9CR7EdqsW13d2Q0/WLbMUsDefAwGOAfmX3BGa0o1fZSs9V2Jaudl478FpcJJcaeoF5ZS4+zgYNxG/KGMdyOmK4nT9KbXtRs9Igigs7iWUpK8jY8vB53Dtj/Cvddf1DT4PCo8WC3SSS2tftFm56o7jA/U14F9g1ZVu9bWC6EMijfe4PzSM3Le6luM9K6cfRhTqJxV76v0JpybR7Bonh2xt7CdY4Vk06JdiSSLzOIwd8vtlicewFeGaY1tfapfXE6CSWTJtfNfgMW/i9eM19FR6o0vwuOsyokTnRWkdUGFB8srx6DNfMekyeVdRlm2Kx2knp7VGZKMPZqO246V3c6Ei2BgVfNERyJwr9QOoQ9lzVDXbO2gsVP7tbhn3YhfcgTt1/iq0YI8mXzCW3ZWPsT61ma8YxsVW+ctkr6V51T4XoaI7nw59n1bwfb6XGivdXAaEqp/1YU/6w+gH61Vl06G816XTbXTLjU0td0XmB/vPtwWc+uf0FUvhPeSxatc6bbgCW+i2xyY/wBWRySfbGf0r0O98yzgGi6Bb5lGBcyhtvkqevzd5G/TOa7qMVWpKT6af8D9SG7M4IeEb+8vo4rnUVaK2URyzIMgFf8Almh/ix3PbpWnf+GrG3hT7Cko1BnVY5hIQ+fUmuigF1GVtoY7TyoTtcRBtqY6jcerUmqnyrVpkxut54pMY5IYFTWiw9NRbsLmZW0ebX7SOO/ts3oTKyKOJB6jPRvxrP1bWPtWmXjafJJNeSERyKFxLAhPzll/wrtdKVF0DVZCwjEMhkDdAFK5/OvPvFEH2Hw0upJvhvjdC5W5Th1U8FM/TnBq6ylTho9LCjqzuv7Xj0/Q7eO2AeKOJIoEU9T0x+JPNed+PVv77xHG1i0t5erbbZtoz8oPYdgM4FW4dZjurNTqrrbzwxi4hvYR+4lOCFWZR91s9COM1P4SvLrTbdvEN9BHCmqfLamU/M6R43ED+7ubr61nVqKulC+n5f1sNK2pe0ee+uNC/s/w/FKIbMLDGyoA6u/JMgPQZDHf+HYVS+KNimn+GdI0qCXeouXeaVj998DLH15zWt4QMNx4l1DUooRbtIi742yZBI5+cZ6bcrn6tUvj7QrzXtDRtN8t7u1mMyJn7645APrkVpKm50HbV7fJPoK9pHGaTod1dTvp63SxQBA1xM8eHQHooXOcn0OMV1FppmkaDa/uIfuDIkuG3OB6+g/CuX8J6mtnYzfam8ucTHzQ4+Yt6EHvWbrWq3GtXbwwM3kJ1I7n1NckKlOnBSS1LabZoR3LX95c6iwGGYpGSOij0/GsqaOQT3E6bSfORShPyyZGckDv711fgrw3fa/ePo2mqqiNVeSV/uxr/U813E/wUmMLumvQvMWjYK1sQBtHI3bj69cdq0hg69ePNCNxOcY6M8tEV3faJcrDauY0BBV2AdWxkj/aA459wOtQ+HJGvdOkt2k8yWEfu4i7ZRe/yhT/ADrS1K31Tw34jksbyMxzq4Rojlg/TaQR6g8H3r0Hw/8ACrVdUhmvteubO0N0A8cC2weSEfwjII2kD0J+tKlhqlWdoLVbg5JLUufDf7F4k+HVvp+rOPK0y52XEbSBVkVTuQOT/D7e1bt3c6de6ndxm3lu9Mm0z7I32e2LRk7+VXAxwPTis/RvATeF4bya5+yam0si+XO0PzIMdwSR/Oug/sy61XT3t4pAu4osjOTjaDkr+OMY9K9yjTqKmoyj7yX322MJNXON8Tap4et/hPqWi2GrxO9tp/2ZI5f3czYI6q2Dk+3WvCx4f1ZtHGqmzlWwabyUnYYR368Z69Oo4r37UPhf4gEcktv4pjuZSzMYpLXahzkkclh7cjpVXwfZvrxvPCes2rJb2+2NoWTHk4GQBjgYI4wcc8cGvPxODqV6kY1Fy6WX9XZpGaitDxW3sJ2hJDui45Afg0y00HUtZ1A2Ok2rXEyIZCgIGQOuCepr2vXPhfZ6dKFh1e6MUgyA0KHaPTPervhDQdN0+5FjZBo5rk4luJfmdvbtgewrnWVz51GehXtVa6PCfDrahofi21Bhe2vY5QhS4QrsLcZIr2C7VdGt49NsxLPdTElnyN/+3M59c8D3x6V0Hjnwrp1wtnaazMtxLKdsFykflyQt22tk/wDfJ4NX7X4dTR2wFxrguLpjmec2uPNI6cb+AB2+vrXXh8vq0nKEdf0IlUT1PP5orjYILe9Fv5ajZHEoMcQPTJPLE9e360+eP7R5fmOfMXHzKMZI9vTPaup1/wAE6jpeny3dtPFfbcyTMQYyD3bAzkfiMAVz2h6XqOrX8dvp+o7pmBZglugjiA6lmbJ/Dqac6M4S5WtWCaauJO0zaLrNmr5KeTeMoPJjBAYfSnTNBLGysiSxSDlHXIKn/wCtXTN8LZ3Y3kuvySXxiMRZY/LXYeq4U9PwNctBo17Y+KLbwzcSSwNI4RZSN6hT0IB7fiKc6VWFuaO+gJp7M5HV/BsPludIvWht5HUzW0hyNuR90/0Neh+KdF/tmzsYNLt7V5bBPKijlICeSQORnjIKj8635vhvcSRMq+IPLJHDCzXIP/fVaVz4bNnbKzXazcgf6rHOOe/t0rWlgJQUk42T9BOpe2pyd5osem+Kbe+t4WSG9b7PIoPCPtLL+ZU/nUNop0/XNShhXCLc+cI84Eiv8wK+h5x6GtPxj58vhU3Mu6K6t/JuwI35VlcHg/Qn86y/FFxGrR6kfmCLh5EX5JYTz8w/hZc5+lFRRg3b1+8S1Ofn0nRdbsdUVtNjudR095vIJBjaQHnY3fcByM150byO3tXhZMxAgLNGmFPHOR2Ir0rxlqiaHpn9tWuyS8uwsEb54k4+WQ+6j864DSPtCrcSbPNM8ThtxHLnvivJxSXOorf+rG0Nj2f9m9oJ9B1S9jwZJLhEZvZV4H6n865rwt428QXHxvk0651WdtPkv7mBoXf90qIrbQFPAwVBz/jXZ/AD7IPC9zHaw+TslVZF24+cKMn3+teT+NtVjufFNzb6fHGbi3u51klK7AuWIPPU16FWcqWGoyUtnf11M0rykei/E+3trj4teEm2LIsrKJSCCMKzMPxzj8q7H4hMxWwh/tq+0uNpWLC1bY0+B9zf/D+ma8G8GPeSeP8Aw4L26klaK5VEGeAADzXv/jnW9I0lbS31h1SK7ZlUyR7k4H8XpXThKsa0KtR6Xa/Qmas0jS+0QyeHGuZf9UICxLtk4A6k/wBaoeEdWtNR8KHVLFg0J8xlbHDbe4/Km3jWcnw+um00xPatZyeUYjlSMHpWJ8H7aa3+E9tBMU8zy5c7TkDOa7/aS9rGP91v8jO2hT+E/iuPxBq90LXXpLu3aMzfZLtT58R+UZBzjZ14HQmullhZfHETbAkRG8BRje+wgsfXjAH415R+z/YW8XjWS6tVTy/sEkZO/wCZjuTJx2GRXrs9uv8AwmUVws0ysY8Mgb5GGDjI7Vy4KpOrQjKW9yppKTsUfiDJ5fkdeVxx7muc8KzwnWdJFxcQrcOxAjLjc+CRnFdJ45svtVzbulxLbyKhAdDxjPcHg1zfhTR9LsfGaagbtZr6fEZDEfmB2NVWUvbrtdBG3KdP46MklxY2yxRtG+TI0gyMZHGPWqXxo1a90fwf9rsLqW2mNwih42wccnGfwrV8XrumssHkMePxFct+0czL8P0cdBexZ/UVeKbhSqyXYUNWjV+Dus3niLwY1xqchnkFxJCzNyWXAPP5mua/Z2iVRr75LOtysW4nnaASP5mtH9nM/wDFAyY6fb5P/QUqj+zv9zxF/wBf39Kwoycnh5S3s/yKlpzGFF4w8Rx/G0WVxqN0unSag1ssDNiIoARwDx2611vj1oT8TvB0sMiMzzMj7WByOozXDaf4NTx58SvFQvdVu7T+z7siExKDwSR36dK0P+EHg8G/Efwr5OqXd/8Aabk588D5cemK5acq/JK6vFy3v59i2o387G3+0Hrmq6Lb6S2l6jdWZleQP5EhTdgDGcV47/wnXjJZN6eJtTzjaQ85dfrg8Z96+kvHXhfw74litU8QSMiwFjFi48rk9frXhPxm8NeHvDWo6fDoLM0c8TtLm483kEAfSozWjXjOVaMrR06hScWrWPR9durSfUF0WKRJLuSMTXMQbBW3VgTj/aJxgemTUWofZ4dUltY2VVkYtHE/GM/eiIPXHUexrzz4a72+JVncXDNM1wJhJuYksDGc5J5Nej3ttuln028IuTauPLlb720jKkHqGA44q6VV1oOdra2E1yux5b8UFisrix0q3P7kf6R5YPEZbjaPasmCC4jXzInKoB8yg9K0/H67/G8kE3zrBEsSnu3GcmquoRCCweSNnR2HO04z9a8iqr1JPt+hstke0fs9kN4avzuBP2rnA/2RXnHhixs9V+M1zb3sCz28mo3CNGxODt3+nuM1sfs8+Jjaa/J4cljd0v13xMDwjopJz7EZ/ECvX7Lwj4bs/EEuv2ulRRalKzM0wZvvN94hc7QT3IGeT617eHo/W6FJx+y9bmEpckn5nnfi7w9pWi/E7wr/AGVZx2kbyZcKSd7ZOOp9Kv8Ax/H+j6Sf+mkn8hXn/wATvGk138QU1C0jdE0pwsKOQCxjYk5xnGTkfSvcLaHRfHHhfTtQv9PMsFxGs8aSMVZCR6qf61VJQr+2o09Nf6/IHePK2Y3hv938GBs422EhGB9aX4TXIu/hVaXK7CXhkJ2rgFu5xWz4haz0vSbTRbe1VILl1tkQD5UQ9f0rC+H8sWi+Kdb8ELF+4hf7bZlfupFJjMZHbBB9etdaXs6sIt9OX57/AKEbpnHfARYI/ELLHAgZrWT94ww5wy5H+7k9a71NTU/FSfR2b5lto50HsVYH/wBBFbGmeHdB0O6udS0/TkguJIyJHDMx2DnauSQo9hgcCvMfDGvf2/8AGC21JYfKSUvGgwN2wRtgE/hnHrWMYvCwp029XIq/O2zufG2mwanqUEd1qU0MEMO97eA7XlyxGSey8UzQdM0m11OBrTTbeJw3EhBZ/wDvo10t1pOn3d6l7cW++4SIxK+9h8hOSMA461Xns7e0vrP7PHsLSEH5ie3vXZKj7/O0iFLSxX8UYEtpkfxH+Yrlv2hbtrLwEJvJSaM3cayRuPlZTkEH862/iJf/ANn21tPs3sXCj6kitnxHoOk+ItNbTdZtBdWpYMYy7LyOhypBqa0HVjUpxerQRdrNnEfs6PayeApGtIpYojfyfJI24qdqcA9xVD9naRZI/EW2FY1F9gYOSeOpPrXUeJ7nS/hx8PrmXSNP8mCAbYIoyTiRzgFixyRnk9TXkP7O3iQ6Z4lm0uZHeHVGCJtx8kignJ9iOPwFcDmsPWw9GT1Sf46GluZSaL1rOukfGbyY7xjeaprDB4Y5Dtjh5Pzgdz6Gu7+Ixx8S/BI9bl66VPBfhdfE58Sro8A1YsXNxub7xGN23O3PvjNeTa14o/t/9oPRrOKN47fS7j7Oobqz9Wbjt0xRUpvDU3Gb+Katb1TBPmenYs/tWECy0NtoOJJOo9hXied6rImBuGSMV9g+KfCfh/xTHBHr2ni8WAkxAyum0nr90iuI8Z/DfwVpekRSWOiLCxnCk/aJTxtY45b2FYZjldWrWlWTVvn/AJFU6qSUT//Z">
            <a:extLst>
              <a:ext uri="{FF2B5EF4-FFF2-40B4-BE49-F238E27FC236}">
                <a16:creationId xmlns:a16="http://schemas.microsoft.com/office/drawing/2014/main" id="{1ED22BA1-DEAE-4DD4-AB8B-7B1912FDD455}"/>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7" descr="data:image/jpg;base64,%20/9j/4AAQSkZJRgABAQEAYABgAAD/2wBDAAUDBAQEAwUEBAQFBQUGBwwIBwcHBw8LCwkMEQ8SEhEPERETFhwXExQaFRERGCEYGh0dHx8fExciJCIeJBweHx7/2wBDAQUFBQcGBw4ICA4eFBEUHh4eHh4eHh4eHh4eHh4eHh4eHh4eHh4eHh4eHh4eHh4eHh4eHh4eHh4eHh4eHh4eHh7/wAARCABu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ktWiv44Z1h8ojBETnmMkd+30PeqdteBvFzx+aT5No/2eMDPmHq345qRb6Ga1t59P2CG8QCNsYEakfePoBzWNpXhnUIPEsOvX+pWlzp0CM4aJsZYDivOlKV48qvrqaJHQ6ZpljPMt1c6dDBdht7RRsSFY85PofanW11LPqGrpdEXVtCwSOJI85GPmHufaqOnzjTJLm+1rWraOC7y+wnG0t0Abvx6Uuga5pjXFvp2lmSW2lyYj5TAr9SfvZ9auMoqy2FYffaIrX63ljb6fZ2Qj/wBI3AqZOOMgcACmWl19qWa0S5jM6oy2xT5o5AR/MelNmvdSsfEk0WqyvPp0h/cSCICNcjlCB1Nas2p2Nvci1dPJkKgptQd+mKEo3dtBnjfxAtb631OF7wXaxSxfuftGAVA4IAHArmywOQDkAccV714m07TNesW0m8y9wsZ8qQ/eSTGRn69fevDNYsJNKkS3nlV5yuXRVIKD3z6814uNw7pT5lqmbQldFX5Gcqxxn0q3p+nvdxv9lV5jFtd0CEnZnlhjsO9UhJHwCpJ9M0+3vrmznWaznkgkHRkbBx6fT2riTjfUs6Dx1Bc3Gt27w28zRPAqxN/CQByR7CqFtqOo6DfPFDcLcRDbkox8ts8gKT0p994kvtS0yPTxbs86hg0qZJZT2x2p2oWsl3YaZb2UMwnmZpJEl+TLAbQB/StpNSk5QeoltZne+H9c0vULQMl2q3BBaWFjtZAOp57Y71w/jHUrfV/EMmoWEjm1WFI/Mdccrnp61zQKMpJyrA9Px6VbtEuNSuY7KygDOckLnCgerHsKc8VKrFQsJRSdyxpXkrqNu10kz26nzJRGuWKjk1teI/Eus3q295ErWWnTbkhjjORKFbq59eBxXM73BaPzAuMq5U8HBwcH0Na2iXWim3WLWvPlET/6MiZ2IDySQOpqKc3ZwTtcbXU2vBFlpOpS3GoXM1y93bbZXHA+fP8AD/ervoir4ZdwkRhuVjkc/wAQrK0TSbW2VLmGyii3gNE0Y2sAen6VsGWNWyWVCo2S5/gHavXw9PkhqZSd2SX1vvG7JIAzn0+lec+IfFt0lwYbW3+xzwyEFm+YSoOACpHfNdbYeKtFuZ/shuJY5S2NzxlVyOMVU8RXWoQ214k9jp4smGxJ3YM+CPve/HQVNeSnG8Jfr/wwR0eqOG1C686eG7aGC3nUADyBsDc5yR61TMfm/NEvzfxZBNNlI52sCONpbqfemebKrsImPbPNeRKV3qbWPabGz07Sre20+5kmuVhhEbRwgspGc5f6+lHiFli8J3yWNm9sLmcRNGR8keOrDHrj86uq5juTbgxkDG1oxhWbv/8ArqVoYtu2Rnfknbu4z7V9Fy+64o5r6nH+F9StlsTYazp8moQ27DyvMQNHCK6DV7ya7Rf7Me5gIjCpsgARQevz9lpL+6s9OtgHQSYJ2IVABNQ2HiS4ltxAunMysdkkSMHB/wAKyjaC5JSG9dSzo015BYrb3UrzoQQrPj5GB7H196fYJDBrMtxOss6MPkMo3Mh9RV7Rke4Blu7NrdfupE55FOv7NLfM6lljUcYJzn+7W6g+VPsK5Sug13e3cqxMr/LtkJxhVGcfXrXnHxjtFj1S11ZbxnkvI/LaJkxgIPvfjmvSUkhEjSFS0cq+Z6/MO9eefHOczatpkeWwLXdjHGWPX61x45L2EmXD4jzsMevah5NwxjrR0HzGhUZiAql2JAVVHJJ6CvANzQ0RHj3XL3sFrBKfIxJIV8z1PHIA9au6hdNBYzTQ6q928Vx9nictkIhXl1PqegNNgsI9j6DNF/xMHdZJJQw22i/xB+wOOtWI9HTVrFpLG1trVY7nyopzKQksajksPX3966IxlayJbRQGlrbW0smrQX0U2Y/JWFQSVZdwJ9sCr/h14bdZ5LNbqS1jAk1CQLtdlI2pGg9QzE+hOPSlvNdmjjt0s1aK5tEaGa4diRgNwFHQ9+tQxWkVhHDqlvdNJEIPMJEhUPPniPH8WDgnsMU0oqXu9P6/4cDElja3YwsCrRkqVI5XHY+9XdC1KbSb+O8hETFiFdHQNlc84Hriqc7NLI80khZ2JZierE9T+NTaesEmoW63RAtg4M7E4wnesItqXulHtvhvWLXWdPGoWsMqQM5UCYYbI4NXL23hkUySbUbGMk8MPQ+tea2XjOz025t7SxtHGlrlW3H94B6iqHivxbd6tZSWSKq23nblcEglB0U17P16mqeruzHkdzY8RRaZqXia4s/Lmt5UtWmaaNhhgg6BfWudtvEV5psUcUF4l1bv+82SpuGO6sD0yKktpNa0vw1HcQWKPHchy0z25dgh4zv9fauQmY5CxMSCvJ7151as0+ZaNmkYmzr99ps+qSy6VDJBatgrFIc+WT1A9Vz0rNF0y52ke9Ujuz1ph6/zrjlUbdy7H1GMQqzRpiN3Pl/9M19Dnp/9eo5HALfMpZeSx5C1KkCwgzZADnLb2ySe1JcTF4WtrdcbQNxcBQeOOPSvrzjMGCyfUruW4uWVIoeX3dD9PSrF14q0PT4YLPR5YLq6mOEjtsFvds9EA9T+VX7Pw7bzxuupTzTrKdzQK22P9OTR4g8H6TqVgkFpEml3MDB7e5tkCvGw9f7w9jWXs6qi3BK/4lXXUzfD/jK3ufEB0DUovJuWUNBcCYPHKCMhd2Bz+Fb3iU3cdsj28TSJGS0gB54HGfauDT4Y6vJqEl1eazDcuXDFyp3yf4e1ej2W+C2jglkMrRrtDN1IHr608O60ouNVW7ClZPQ57Q5lK2kPlyb9rJIpGGXPzZPtXIfGu0ke2s73yG2QztG8mOCGUEfqDXqQgj8xmXqfQdKqavpdrqunz6ffR+ZBOm1sHoR0I9D0orYZ1KThcIys7nzWB8qnt2Ap3zB/MUlSCCGBwQexrrvEvgLWdN1EW9nBJf27ttjkAweefm/xqOP4f+JPsvnyWcUPBwJpVUbs8DPpXzzw1VNx5XodPMu5zlxe3s8JjubqWZZCDIrYxIR03YGT+Na39u+ZptxZ22jWdpJeIIZDCzFCvqFYnD+/St5/hy7ozW2tWskgX5YxIpLNj7vHTmq0Hw78UQXENxcWVpcQRkO8aXI+b1Xp1rVYfERez/MnmiZMNlp9okjXckN1NbMr+TFONhUdUYH7zA9QD0zg1R1q6gvL0TQrMiiMKkbkYiPcIB0T0HX1zUl/4e1y0+aewcBnbaoIJAzmsxlkjAaSKVA33SyED8M9awm5JcrVikMbvxgUHdtGcA9elTWtuJ2mLMVEcTyEAZ6Co4YprlS1vbyzKpAYxru2knAz9axsxjeWUdPrXV+BNDtboyXOsabczWwG6Fy+yKQDqO355xR4W8N39v4jspL+zie2jYvN84kVeDgEf3s9q9HvtS0+y0uO7nuIHQqSseRzHn5io716GFw1/fqaW7kTl0RxPjLxBfJbW8Gi3NpHp2NivajIAxjy+eP05rzyaMIOm3PYdK6fU54b67uP7FsVtLaYkbY13PKPU/3foKy9cgiWWEIsMUghUTpE2VD89/XHWufEN1G5X/ryKjoZAQMBioynPFXXiCtwRjHJqPy8dBn6VyOJVz6qjhjAVmRS4HXrg+1MltbeSUzSRh3bGc98dKnoPWvt7I4Rkiu3KnDduOtVxqdsiyGaRUeNtjqTzn0q2D+VZT6LZyXkmoXkayTHkA8hAOwqZc32Rourc+eo8lSM9TSXC7YRjcTnkr1qrG8ix/uVEMQ6L3P+FWVnSdREuN+7BX096L3AmiDbOyinBB5pkBOSACM8Gl47dO1Lng+tXYQoPFc34t8H6T4kIku3uoZlXCvFKQB9V6GuhbzCp2Bc9s0m1uvB/HvUThGouWSuhptHmDeDvEGgyiazuYL63UEl1IjdB7g8GtTRPGNvcQfYbiaHJGDjg59/esD4veIZZtVPhuzd4o4gGvHH8RPIXPt1NZuh2MM1kitAqwOMlpBt47nNeO6qp1XCjsja11eR2UupWMeYn0hpoX5EyvvbPuDUGq2OkaxZxwnNwoyfKZdrR+6n+lcz4dvmWcxfaHWEORE5G7Azxmum8y+g+aSxW4QHIa1+/wDXaf6VcKiqR1WgmrHGahodvpd4rabeRCXBXybxflZT1XPenDXJNLOoTabpps9Ru0QSRBA0UQQffX1z1rvLO70XXU+zMttcSqp3QTpskUd8g81mXOh2WnzeZYXE2mmVCm2RQ8UgPUZPT2xWTw7XvU3p/X9blc3c8ttLq9jaSWG8nRpSWcqxyx9T70vmzXBiS4lmkWAbYlY52rnOB6Ctzxd4fbTLw3FlIZLJ+cMQZIieu4f3fRqwUdlxuO0dAa8ycZQfLI0Tua2m+WtpdQx3q2t3KUWHaD86/wASj3NSS6HptvYq15qQs7r+OBk3MM9CMdc1W8PrJI17qAUS/YbdnA9HPCmqbW9zbwiS5triJj/HICMn8au65U2hBfW9nHIos7k3UZQEyFNuG7jFUypPpgU4S5z8xNIGFYtpso+o0ZWVXRtysAQfUUFuehpTxxTScc9TnGK+zOIcOmaDjNT/AGY8fOP++arakstrYzXEbx5QbgDHn+tDTSuBnXkkMepxWrXKiedGeOHuwHU/hUioi/MigE9wOtcbqXhPUr7T28Sy+IbmK7SNpYz5OHjAzhQ27j8qytL8eapYKsOrWq6hGgAMkR2S/j2P1rgeJUJfvFZPY05brQ9PjmYAB8Z7VKjLIv7txnPJBz06iue8M+JNL8QXYtLTz4pihcxzR4IA/Q1t31tb2FnJcyTrDGhyzYwAScZ/WuuE1OPNF3RDVidmYOu1Ayk/Mc/dHr702WQrFI/3AnVm9PWsA+KtJluobW01SCadmCiNSCZSeABWpeaNealCq3l4sSjGIo0yo+vPJoVTmvyaha25w3j3RdN1IHUrEwHVEwOJBi4Xup9Wx0Nczq9nqdjpsEMtqIYboGKPMwZkI6g/hXW+IbaPw9dxtq2VtW3GKWFSckdj6H68Vq6l4V/4SfStMVbqOGzjHnK5jLO7MPqMDFeZUw7qSlyr3uxqpWSOT8P6THJDiaBl245X5SD2PpXXRRrHZje2+PH38cge/oabceH7jQ7BpjdeckfWYAqQP9odx79q0dK0We4t4786gN0yAjMWcD0+9zW9GjKPu21Jcjh/EWnQTtLJKpkLH91IrbXXjs4//VWJ4ctdd1NLq30zX/NuIMD7Dd8uy9yoPBIr0W/8ByyvJJZ6uto0jFmX7NujJ9Spbr+Vc9oHhPTp/EmqaRqckg1C2lSWx1CAGKQfIC205OMEj5ST1rnqYap7RXVr+f8AX4lKSsczcaJ4p8x5tOjivQhIliKlcHupjfkD6ZHpWdqmgSWtm+rW7QxmM7Z9PnDExHGSBkc17xDY3FrYhry6W8nj/wCW3khGYe+DjP0wPasHW9FvtU1C3u9H1U6ddE+XdeZH5iTRehXIyw7HIp1MuXLpdvt/X+YKocLpOrQ+HPD32280mGza8K7Bb/OZge5z93HpXJ+L9R0fVL57uC41JpvL4MgGxiO2M8fWvS7n4TSX9xv1TxLLPCCCkMdtsVfzc1j+KfhBBFcWI0vUJ8XF0I5hIm/y0P8AEoyOnfmuethcU4cvLovS/wCBUZQvueTebjPNHn5A5xXrf/CjXxj/AISgf+AP/wBsqG5+CTx4/wCKnU5z/wAuP/2yuN5bi19j8V/mX7WHc9ZjkWRN6ncp6H1rjfFnjzTtD1G5s5MzzQbY44Y25lkPLZP8IUED3rZ0u8t9H0GZrliU04MWGeWHVQPc9K+bLq+mvtVmvpiWkubgysTz1bOK9bH42VGEeXdmNOHM3c+nvG94bbw0t1500ALx7mikKMAe2RzXJNq0UNi0+oa9cwW/LEtdFsj0AJ5rtPEWiJ4h8ODTZLqS2DhG8xFBIwPQ14z8UPh6vhfRYtUh1O6v084RyidQAgPQjHvWuOlWhepGN0kKnZ6HrjX9rL8PJNQiL3lsbJ5Bv+UyLg9fSuC0Dw/Druk2d/8A2fbWUVwokSETNI5UHHJrqdFjaT4LJGg3MdMfA9eDTvAcSQ+A9FaP5f8AQ1bOOSTyaco+2lDm25b/AJAnZOxd8IeGbLRdQe4htVWV4SvmBy2Bkcc/54q3qctpr/hHU1ZZDARcQsAPmzE7KSPxTI+oq7pd1FJDcv5mTbsYph/dZeT/AOOsp/Kub+Ed3HqHhi7U4P8Apcu8f7+GP6sa6VyxtSjs0yddzjPhXp/hl/GEE2n3KSTwxs6RSIVdeMZweCea7nx1c3FvdxznVJ7C1gi3uyOVUnPfH3jx0rkPhvo7WPjZS2HMAljL45zWz4/0Vtb8eaZaSTzRW7wEEpyAQSeh4rhoc0cM0o63LlZyNT4gvaah4Njbz1cNJC2QRkgkZ47ZFW/HWoNo3hZLqEzR26NGkjwfejQ8ZGOwrC1jwPa6fp4mjvbiZgyqAwGOTXT6FcR3uljTdQRXbZ5bKw4kXpXUueUpKSs2idNCDTNRgk0BYbu8ExnjISUncHUjjnua46xutf0/xJpNhNfXEtq1wke5HKDGR8rJ0x7irWpaTJ4OeTZuudBnbPlOcm3Y+ntWZo9w1x4l02TTtQju7L7VHmKVv3sY3Doe4Fc9SpK8Yy0a/r5opI7vxne2UMlhp97fXVib1nSGaC4aI+YMYUkeoJ6+lY/gLw5q+i+J9SubrWZdStbuJWJnGZRIOBk/7vHHpVX43XGlQWmlf2zbTyWzyuPNgGXgbC4fHcdciuj8BzPPo3nDUIdRtiR9nuY2yXTHRv8AaByPyrf3Z4pp7rb7upO0TcLRzwPtZXHK/Kc8isu1CC+iHKndxz1qbw8/mW827buMhZtoxyapWreXqiIk8b7ZdjiT7469DXTKV7Mko/EfTr2+t7f7F4nuNAZSf3schVXPo3auC0261OTxloBg1zVb+GO5RLkSuxhZT8okTdydxyD2Few6rYQ6jZyW02CjrjlQfx5rCsJ9Js/EKeH0Kfa7WCOUB1AyjsR8ntuHQdM1zYjD81RSvbYqMtDkv2hdZ1bR7PSG0vUrqyaSSQOYJSm4ADGcV4//AMJn4tPXxNqx/wC3pv8AGvoj4jeCLXxpDZx3N/PaC1ZmBiRW3ZHfP0rwf4n+EYfCPiCHTLW7lu0ktVnLyqFIJd1xx/u15Oa0sRGpKqn7unU2pONrdT0n4yvcaX4dOpwSeTLcSi0kQnIkRgTkDswx1968UVds0YZSvKkZru/jdq02reLxosTPFDp4WABjw0r8l8fiBXR+KfCdolmNMt0ijmuLm1/e7egSFi49s4rLFU3iK03DaOnzHB8qVzr/AIw3E9r8N5JraeWCQGLDxuUb8xXOaRotzJ8GdSg1a5uLi6uInuSZ5WcxkcqASTXc+N9Lg1Xw7b6fcEiBp4i+OpC/Nj9KpX1qz+GL+zhZUaeF1U44XdXsVqPNVlJ7ctjGL0sJ4MUS/COyXGd2mt/I03wjusfAmjLcAhorBC4644zW/wCGtNhsfDFjpi/NFHbrGffjmpbzTbM6ZLbeQPKEJQLuOMY6da6IUZKMX1St+RLe5V0lYdT8PzzWc2yPUA7JKF6ArtBx34Aqt4I8Lr4YhuYY71rpZ2VvmjCYIz6Hnr+lZt2ZdH+FVjHayNHIlpAu9GIOcKWwRzzz+dZ/w3vL6bWmW4vrmdDEylJZWYZ+VgeT1xWaqQ9pBSXvW/MdnZmjpkX2f4gzwJGCpDyls427jnGKt+LEZtRTExjBjHI4K89Qafqp+w+IDeqqnOxmwME8bTz9APyrcns7S9CSzwhyBxknp6VpGneMoruK/UqaqrHRY1wZDlBycH61ieIbC806zW6tJTJMG+6vDHHOR7+1aHiy4ZbdLaItGUZXLD9KuWL2+t6UjXEBIDYYbiMMO4I5qpxU5OPUS0M7Sr6DxR4Ha4uoVdZYnSRXXA3LkZx26V4v4Um0m68caHNp7TWcwvIt8DHKt8wzg/0r174lasnhfwTdNY24WSRWiix0Vm/iPc14R8M7WR/Geg3I2bDep1PPBHtXk5hO1WlB6vS/3m1NaNnuXxOjmY6W8OpTadh5AZlthMhyF+VweAD6+1a3hS0lHhjy2a1jnnD7pbWIIhJ4DhRx0wa5/wCMWvXPhu203VI4xNaq8i3UO/azoQOVP94Ed/euotpIl8NWzwKYo5Yo9oUAFd2PTp1r0o8rxE+6Rk78qJdI02SweRnvGnDheCgGCOp/GqEsMw8SI3kJJGXzuyAycdfcVFpV0f7bUvLcOHDWyRmQlVKcljzyTnr1qe7vol8Y22m7ZBK8HnbhjaVBIx65rS8XFW7i6k/ihZm0ybyJTFKkZkjYNj5l5GfavFLDVYda+MOkavZyzRi5eITwyMcxyD7yc/w9xjivY/Fk0kBjmXDLGjOyE8MB2rzmGxtT480O8SGJIp51uLZkjCyJ82GjbsVycg9a4ccnKpG3Ro0p6Jmv8dZdTj/sYaZLeo5klMgtXZSUwM5A68Zrxzxaxk1l4DcyTR26hImlkaRwv3trFudwzyPWvWP2i7iWGx0kRyyIrPJuCNjcMDivEC+WJGRnrz1ry81n+/lH0/I1pL3Uf//Z">
            <a:extLst>
              <a:ext uri="{FF2B5EF4-FFF2-40B4-BE49-F238E27FC236}">
                <a16:creationId xmlns:a16="http://schemas.microsoft.com/office/drawing/2014/main" id="{3B6A7F4C-D630-444C-ADB7-BA3F57FE59A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AutoShape 8" descr="data:image/jpg;base64,%20/9j/4AAQSkZJRgABAQEAYABgAAD/2wBDAAUDBAQEAwUEBAQFBQUGBwwIBwcHBw8LCwkMEQ8SEhEPERETFhwXExQaFRERGCEYGh0dHx8fExciJCIeJBweHx7/2wBDAQUFBQcGBw4ICA4eFBEUHh4eHh4eHh4eHh4eHh4eHh4eHh4eHh4eHh4eHh4eHh4eHh4eHh4eHh4eHh4eHh4eHh7/wAARCABt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7azmuCNqHBVmB9h/9fAplxBJC7LIuNrbSe2fSu60W1htY7Rmi3f6KkhU98ZfH4sV/KsDxuY4b6GwhIYQR5kcfxyNyzfn/KvvIVuafKfjVTCqnS529Tnq634S6Tb6x46sLe8YLaxt502T1VecVyVek/BG5sbO+ubia3R5lQ/M/Jb0RR9eppYqTjRlbceWwjPFQUtrmv8AETUNObU9umrIy7zxjA/AVzH9qyxxWLRybWLOGGenPSrGt3V1dardXN0wEzOQccBR6Cuaukke6EcKMI/zJNc9GklFJnfisRJ1HJdTpb/WEa4uJJW3ZjABHbkcj8RSW2pWk1teSowFylv8i9m55/xrCuoHgt5JpWXCc4J5Oe351lW94sKuy5Ltxg1pGimtDnnipRl7xVuJWmmeV8bnYk4oP+qT6mmHrTj/AKpfqa6zy77jKKKKYgqxpxxdqfQE/oar1LbHbIT/ALLfyNJ7FR3Qt4rLcurdQeaag5P0qxrAxqdwO27+lQoPnb/dpJ6IclaTJbXhnqxbn/iX/i1VoT88lSwt/oGP9o1LRpFlwsPsMZz2FSs3T0qmW/0FB/s1L5lRY1Ui/I3zcf54qGZgWpGfpz2H8qilb5qlI0cjpHvIbt1mhbC7QFPTgcD+VVbnRob6dppCCT3zXJW15cW4Ijfj0PatnStZZNqS5JPcdM1LpSh8JccTCrpND18Ls8z/AL/y4x3NdHpNvpPh6OG4tWkvb9QSzE4RSfQe1Zer6xDav5LLvlwCQPeugs9Gefw6mo7tskoLf7q1lUnLlXO9GdOHpwU37Jar8DE1DVreZW2WamQklmY961PCOsaTbaJqlpeWwN5cgLFJt5Ve+PTmuSVj5jhv7xzVqOP5c461UqUXHlM6eImp85h6ld3MkkkMkhKb8gY/Ko9LWF7+FbiB7iMnDRo21m47Gp/EAQX21eoUbvrRo1rfPMLu1tfOEJycj5c11XXIedZurbc04NN0Wdn3SzQoDtDA5OfXH1rP13Sm00xbLiO6tpctFPH0PqCOxHpTbSSNGnS4Z0yem3POelaFrK01pdafcW6G3SMyDZ1Djo9R70Xe+htaE42tZlLTNJN7pV/e+YVNqgZUA+/61lV1vw3vrP8AtaLR9UbZY3haKSQdU3DGf5Vk+LtCu/Dev3OkXYy0Lfu5B0kQ/dYexFONT944P1RM6P7iNWO2z9f6/IyKkhOCx/2TUdKM54rY5UWtVbffysO+D/46KiT75/3KkmjlmmzFG8h2LnapOOB6VEgIdlIIO0gg8YqVsXK/M2OjPzv9Kkh/49Mf7eKiX7zfSnw/8erD/aoYRPQbbwJpb6DBJN4stkvpcBI403xpnsxHP41zuveGde0N3/tDTphCpwLiIb4mHYhh2PvVCx1a8sdIe2tDHEHbc8gTMh9s9hXYWmsarpHhR5dKvby4uZEzO7/PEEI5GDxmuN+1pve93/X9anqx+rVo6RcWl01/B7/gcfv4H+6Kjmf5hn0HeusXSYfEfh2G+0LS0F9Cu27COcs3qF964643Ry7JAVYDBBHStYSUr90ctanKmk+j2ZHqlqbe6CCNlDosiKeuCKv6PCIGDTRb5G4EZGeD7V1nmwWkdrqb26vcMDC7OM42HkD0PvVe/nsYNetb3S5DHLcQl5UkGVilORn/AHW/Q1HtnJWsa/VYwfNzf0zJ8ayWtxq+nw25VmhtY45mEezLjqD6kdM16LZm4Pw+slRQ0lxExPYKlc/4XjtZLWTSdU08F5xM6TOAZIJlGQVbup9Dwa7TVLUTeGbFftBhT7OFKxDBb1rjr1F7sOzPWwVB/vKt91t22PHpVK3TJkcHtWlZxSTyxwQqXdyFVR3NS6hoj28rSKQiZ4DtzU3h3ULjRtVjurfZ5xBjVmXcFyME4rqlK8bxPMhT5Z2nojnbXRdU1e9nuFtpI7dZNss7qQkfOOvr7Vv3k9vp+kizshgQ/NE56s3cn60/V/EGtanNc2QvbaOJJCoVxtz3JwOBWZocd1Jqt/pepgyhkxJg5CkHggjtz+NNuUleXToJKEHy07tvS7M6+tXlf7XbxmWJzl0Xqp7ium8WaPPpXw/0jUFjkgnuHeG45H3OCoJpvhbTtmpyQLLElwmdis/yS47HP6Zq78V52TQtKjgt57W3uss8bgbGZOMgfiamVRurCCNIUIxw9SpLe33ar+vmecW7vHcRyRjLKwIA716y2lXHxD8GQx24b+3dLB8hJF2m4gPVAT1Ydq3f2YfCOnXVpeeJtQtormVJfJtRIAyx4HzNg9+2a9C8M/E/w14k8XTeF7OC8W4jLiOSWICOQp1285HQ9QOlceNxsvaNUo3cN32PVynKYexjLEVElV0Ue/bXv2PnLSfDFpeRT2kwvrbUkDBEePjeB0YdRWR4dt7WPUUbVrGeSL+GM5jVjn+I+le9+I7c6b8cdGRBIEneNkYdwSQwP5frV/8AaFtba6t9EW+uBFaGeRZMuFJyo6E/SnHMG5Ri1pJX9CJ5JGNOdRPWm7bb7b6nC/21b+GdLSHTtLt9LnuVDlAPM/8AHiPyrl/FyyeJ9MGvW9qpu7f93c+TFt3L2JAHJrv7PwjaaxFpcFtet5EbpHG0nLFN2GAPQkc/pXqmp6p4e8FWlpatCtrFMdkaxR9cd2P49TXPLFRoyXJG8juhls8TTkq01Gmkvv8AwW58ZMrRyFXVkOOjDBqa3huHtWaO3mdS3BVCRX1r8QfDfh/xB4fbWJdNtZ7iKIyxSlMFgexI5Ip/wkih034ewrEriKJ5nCeg3E4FbvOF7LnUNb2sckeFpfWPZSqaWunb9L/qfJLW9xHZ7nt5lUdSyECtvw3q1yLb+wijS2k5J2oPm3Y6k+lfSvgn4geG/iBc32kRafcK0CbpIr2JCsi5wcYJB/GuD8IaBbeG/wBo2bTrFdlo1q80SdkVkPy/TINV/aDkpxqQtKKvYz/sVU5UqlCtzQm+W9v0ucZ8IpLvR/ETxM81uY23L+5LK3PQ1nfGnT1tvHNxc2lu6wXiLNhVOA5+9j8f519B/EH4k6N4L1CCx1KzvppJovMUwBMYzj+JhXnvjH4uaFrEdlJbadqiBN+d6xjOdvox9KxoYivUqqsqejXc6sZgsJRwzwsq65ou+3/B8zzBLi61DSLbzWXN1cPIQOpcnBPtXP6nN5mrP5bHarBAR6Cuku1+ymQQjEGmw+VvA4L45/EkmuPjYCUO+SM5OOtevRSd2j5jEtq0Xv8A5f0zvbe4uILGW6lUs0cLeWe/zrj8hXd3E0yaFYw24AYWyhpXHyxrjr9favObiaOTTL3yZt4SFRFtOc5xxXV+A9YbU5YtIuI1kkiAIMrbYz7n1+lcFeDtzW2PZwdVKfs77oSDQ57zM628km48TXJxn3C9qytb02e2nRJCGUHsuAK9rWzhhhBkcTS46hdqj2C9hWBrejW96SZFye2OlclPGe9rsenXytKGm5wtn4Ad7S7v55BHPBtmjRgDDPG2B8rj+IHjn2rlBcf2H4ju45wGSWDapHG4jpz26Yr1HTrq60zU9OspGlNjC7+eAm8Mhx8pU9R0Ned+NdKu40/ty6RUH2hwIAeUUsSG+npXXQqylJxm9GeZjMPCnTUqKs1v/Xzt8jIsNdmivo7y1gtbeRWyA0e4fjnrW1468UR674WhtJ9JtYLqGYSC4thsVgRggp2P0rnLZy8qxSEGIsAciq1zBK95cWrPhUcAs3AVc9a7PZQc1K2qPLWIqxpygnpI+if2YP8AknM3/X5JWF4Hh8Of8JDN4k0PR9TS/tLmaFzbQSXETFiQd69VPU5B/Cum/ZyhtrfwPdw2dwbmBL2QLLtxv6c4rjv2f/FQs/Gep+E/sJc397PN9o83ATZu4245z9RXhzUnOvKP+WnU+wpuEaWChO2t9bX10tb5nZ32nf2v8Q9F1q91aGznt9ojtGtZY3lGc/xVa+NFt4dntdNk8Qw3F1HFI7RW0b7FlbA++3UD6Uni3ULG3+K+h2k0M0lzMqCPYg2qNx5Y9hWL+0ndQ2lroc06SOgmk4UZydo4rCkpTrUummn4nXiZQp4bEOydmr9e24/wdrlq+r6ZDHYpbmWQRRRwjbHAgHCgH27039oZriOfRJYbaa4WMTM6xxluPk9OlYHwwv49X8QaTJFYvAIZvmaRwS5weR6V6b8QdR1OzubCDTr0WhmD5JjDbiMYH86uovZYmNl3/X1MqL+s5fO8tLrVL09Cz4TaO4+HFjJvlt0ksVYNKPmQFepFQfD92vPA0iq3muXnjDDjeckZ9s1X1K7v7r4O3d5qBAvX01zMVG35sc/Sq3wRuF/4VTYzxkYRZSM9OCetcsoP2cpf3v8AM9KnUXt6dP8AuX/Locx8CPAXiLwv4g1TV9etorKGSMpEhnR2PzZ3HaSAMepz7UeFNe/tz9oTUrjS83OnJafZ5J0TcmUBwQw6ckj3ro/hf4u8SeI55h4isNOs7ebeLFYldZJgp5YqzH5cd+Ks2+oLpPxOtvC1lDbWtlcWr3QhggVAW5ySR710VKk3Uqe0S5nHptY4aFCjChQ9hJqCnfVatvbtZO/5HP8Axm8Bal4q8S2V/bWD3lvBamMqs6R/NuzzuI/SuHjsbXw7cSaTr2gWEdygWRY2cOVVs4yRkdvWu5+NPxM1vwTrtlYaXZ6dPHPbmVjco5IO7HG1hxXifinxHqnjfWn1i6jtYJxGsTJC5jXAzjhmJ9e9duBp150oqfwW07nkZxWwdLETdK7q31TStt6HP6lfTg3Nr5gaKWTe3rkVDbWqXFlLKr7ZIhkqehFR35Bu5cHvUtllLG6lB6gJXuWtHQ+QvzTfMXbB92jzRwnEgAOe4rU8G2Wp6r4i0210+UrezTAB/wC6O7flXOWzCKykLdHOF/CvcPgdobaboMviq+i23V7GYrQdxF3f2zXLi6qo03Lq9j0ssw7xVeMOi1fojs9W1Cx02eOx88EoApdjyxFRCeKXLKwI6k9q8j8a6lLqXihjbucQnYm09+9JYeNYbW9Wxu5HkjiIBCHCyv6E+gry1gZcia3PoZZvBVHGWivZHq4t/OcTRovfaWGfxrHvPBNvfO89/cPPI+QqFvlUdyRTf+Ew06GzDvOjzEdI+g9h7VH/AMJKXjeTJ8uIBrll58sH7qf4msoxrR20OidTCzVpakC/DnScBIlRMdGJJrB8afD2Vr/7PDdsyoqhHC4DL15rqbbxTbuPvjHsf0rVGomeNZGj3qFyG68Voq1enK7ZjLC4KtDlivuNT4D6X/Ynha40l5C7rOZOepDVz3w7+FOt+HfifL4ivLyzksVaZovLYmR9+cAgjAxn1NdR4ciuNSEzabdLazRr8r4yOfb0pvjy98R6NosC/wBrh5ZfkZ44QhJx2PauP2tR1Jxi1ee56iw9BUKU5xbVLVNHPeJtZs7v476ZYQSK0lqYo5CP75JJX8AR+ddJ8YvBN540sdOhsrqOFrWcyOHOA6kYIBwcGvMPh74H1jxFqs/ivSNatrO5tLspG08Bl3SDBLHnnrXp+if8J7a+KfsWua5ZXVitujCSGzEfmSOzAL+AXP4itK6VKcXSmrwXX/hjDCSliaVRYim+WpLRq1rdOt+nY5zQPDeo+B7myuJ9MsBZG5RJJY7os6A9XbcBnHsfwrrPiXofiPWBp9x4ZvLSGeBn3ifoVOMEHB6Y9O9cp8fptftPC0Nol1HdfaZiOIwjKAOv64rA+DR+Jmq6RdWtn4jj0+CxZIkS+s/OOCMjaT0AGKfs5zgsS5K673F7anRrPL1CTTSelk09/Jfieo+J57HRPhvMviy7LxfZhDdSQDa0jsMHYPXrVX4PwaZH8OLaHQrie4syZfJe4UBuWPBxxXkfx40jxVp1tp154l8RjVYpXkVI4YDHGjAA/dzjnP6VL8BtQ8daxplxoug6/Yaba6eAwWexEpbeSTzTeDvhHNTW9327drkxzS2ZKjKk7qNltzdH3ta3meheBvCPi+08cvrniC6sfsscTpDHBIzs27gZyBgAdhVSXUYb39pS2toGVvsemPHIQc4cgkj8Bj86ofFbU/iL4b8NxD/hILWaeVmzJa2nlNtA5A689+K434H+EfFGrGbxhouv21jdrM8Ja5tjMXJHzE5PvVQpc1OVepJWtyq1yKmI5K9PB0acm+ZTd7X0+djuPjl8N/EXjPxBZX2jvYLFBbmN/PmZDu3E8YU15Xrvwh8WaP5P2uTTD5u7bsuGPTGc/KPUV3/iHxL8TNG+IWm+DpPE2mzTX6xstwunKFTezLyvfG3PXvV/x1b+NdOFl/bniKwvzJ5nleTYiPZjbnPPOcj8q1w9avRUKfNG1tN/8jmx2EweLlVreznzJ67WT08z5znH75/YD86kjYrpsq9mkX+VRzn97N9cfrSo3+guv/TQH9K+g6HxK3Zo+HtObWdU0zSY85uLlYm9gTyfyzXt3xP8RR6fax+H9HBRYoxArL/CijH61wvwH05ZdefUZFBaM+TBns5HJ/AVo+KpP7R8XXVvHgRRv5aj1Pc15eIaqYhRe0Vf5n0WBUqOCco7zdvkjk57iCzXy5JmiknVlWQDJU46n8a5a8tjbyOhljl2kZZGyDnmt7xVHDLqTLFII2gxGNx4YDqaw76NwfNkmWRmOOK76W1+54uJbu1bYs6Vby3EEzJMy7BuBDcqccfgas+HvEmoaTfC4SZnU5EityHB6gjvUnw/ghu/FljZXMyx29xII5C2cEHtx69M+9ZWsWj2Gq3VnIu1oZWQjOehpvllJwkJOdOnGrB21sdBreoXLWVtrFtElqk8rjy06ADp/WvRvgj4ih1a1udL1N40e0XzEZjgNEeGH4V43JfSPpcVhyURy2T79hVzwrBLLf8A7tmUYw+DjIrCvhozpOL0OzB4+dLExnHXuj6Y+EIKalrEC3CTwQsEikU5DrkkNU3x7maz8BS38a5kikCofQv8uf1rP+ALo2m3SqysQRz3xmtf4iqur/C/XUKb2gSQgdTuQ5FfOT93GJvo0feUnz5W1Hdxk0R/ASySy+Gtiy9bl3mJ/vEnBP8A47Wj4wu5rXxHoixDImuoo3GegLdah8KMuk6D4L0xVCfaYzlQf+mDyH9aj8atnxhoSdhcwt/4+ayl72IlJ9b/AKm8P3eChBbx5V+Cf6nLftURFvBunyozB0vP4c8gqc/0q7+zek0Pwxa+nllmaa5ldS5zhV+UAe2VP51Y+PupLp/h633R7vNLojDB2SfKVOD1HUfjTdOv5PCfwDtNTjhRphaRz+WBtDNLIGI9s7zXQnKWChTS3kcMowp5tUrt6Rhd/h+hV/adsmuvhzFdRqWNveRscdlIIJ/PFcr+yYpW/wBeDDB8uL+Zr1WWLTfHHw0jF2ssVnqNmkhwfnjPBz9Qa4T4AaHeeHPF/ifR71g7QrFskHSRCSVYfUVVOqlgqlF7r/NEV8M3m9DFR+GS/Gz/AEOt+MbQ2ug2usTeWY7GfcxboAylT/Oo/gJBFH8Oba6jiEIvria52D3bH8lqHx7H/bnwk12HAkkt/NAzzlkbNaXhTbo+heDtKRQvnxEFR/1wZz+tc7/3bk63/BK53R/5GHtenKvvbS/Q88+JX/Jynhb/AK5Wv/o6Suu+NnXSP+23/slc38RI8/tD+Gn7iK2/9GyV0/xmXcdK/wC23/sldN/eof4f8zht+7xf+NfofKYQyzzAdfmb9aVISYQVZX3MAF7g1spp6MJFYpjnpGAfzrqfDb/Y/ClxZrDbSW80qq6vAjM3PUsRmvop1uVaHwtHC88rSdtzqvgppslnbiSaJozbQSSsGGPnbp+lc5pkqvrt/eSH5Vkd+a9O0qMab4SuWiZncx4ZnOWPHrXkM8ph0a7njGGkZgfpmvKoydWc5d9D6LFQWHpUodrs5K6tRcTNcSXCqZGLc5PemJp0J5+2L7/LWjGxJXGBgelWIYXkyfN2554WvV52j5xUlJ7DtEjSNrW3svKS6FyribyyzMQeO/AHp3pmsWcM2sXskyiSRp3Z3BIBJPOPatLT7b7JfQ3CyszJ8w4A5qjc6fCZWkZ5GLsSfmrJS969zodP92lYprBp8ZBZYQfTOaf9sijiZIPlO7kp1I9Kv2ukWmNzhmzjjNWreC1TKpbqMepzTc0KNKXkj0n9l+6aa41iFkKqiIw59Sa7jwLJ/aaeKdJudpVNQkXp/C4/+tXLfs9xrHqOrqoH+rTnHua1vhjdN/wsPxVZhQF8zzCc9SGx/Wvn8X71Wq10Sf5H2uVtww+HjJ7uS/M2tUs7oeO/CcMEW6zsYLgyuOinyti/zNZPjW8uE+KOh2ixxtC5gYtu+YHzG7Ut9dTN8erC23uI1sG+UMcHKueRUHjfcPi3oR3Ngi3GB0/1j1lTj70b/wAv+Z01pp05uP8Az8S+5JB8fLP7bp+lR7Sx82TAHrgCun8VeE01/wAHw+Hfths4kEYLiPfkIMYxke35VD4/tFvL7QomYqPtgzgdRuXI/Ss/4t3F/Cmnx2OoXNl/rGYwyMpbpjOCPf8AOopylKNOMXZq5rWhCE69ScbpqKt8jofC+hDQfCkOiG5N2sEbKJDHtJBzgYyaz/Bs2m3Os3clsxkuYYEhdwOGQMSvPqOlUPg7eX11pd8l9ez3bJONrzOWYAqOMknimfDaJLbxJrlrGPkRhj/vo1M4te05nqaUqsZKg4RtF3XpZE/gNI7yHxNpUgBT+0JNw9nGf6VLqjCL4heFtOTO2C2uGz24j2j9M1nfDkvF448S2/mFo3fzAD2OcU69nmb432ELMvlJZNtGOQSrknNXKP72Xpf8DKE19Xp9+dL7pGP46tTJ8b9An2khUt+QucYlfvW78Wo/M/szjOPN/wDZKxfG87p8bNChXG1o7fJ7/wCtet74qSmM6djPPm9Dj+5Wl3zUvQxaj7PE/wCL/I//2Q==">
            <a:extLst>
              <a:ext uri="{FF2B5EF4-FFF2-40B4-BE49-F238E27FC236}">
                <a16:creationId xmlns:a16="http://schemas.microsoft.com/office/drawing/2014/main" id="{F7E4FB1C-1586-4616-92A2-D1BABB3F3FEF}"/>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9" descr="data:image/jpg;base64,%20/9j/4AAQSkZJRgABAQEAYABgAAD/2wBDAAUDBAQEAwUEBAQFBQUGBwwIBwcHBw8LCwkMEQ8SEhEPERETFhwXExQaFRERGCEYGh0dHx8fExciJCIeJBweHx7/2wBDAQUFBQcGBw4ICA4eFBEUHh4eHh4eHh4eHh4eHh4eHh4eHh4eHh4eHh4eHh4eHh4eHh4eHh4eHh4eHh4eHh4eHh7/wAARCABt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vw+0yFlbITrg1teM7qadLOe53KqWwSGRVwrj2Pbn8aj8LW7an5sjbYY0BYkjOABkn/PrVTX9ahkvYoIYw1raoRAyEgkkD5znr3r2Op8xtE55YyRlzsXBwzA4J9Kjp8jMcKxJA+7kY4PNMqzIKDXZeDPBF/qtxBcXduwsmOT1BIrq/F3wzWRUbSJ7K2dR/q5ZNufY+lS5pOxoqMmrnkVKDgcEg5Br0HVfhlrVjogmgtvt91jdKYZAVQf7I/irDm8NXw8ONeJpN4nkMPtE08TRtuI/1aKeoAG4n+VCkmJ05LdBPJdQ+E4C0cYj/hZscg8jA9f8KwLW6mtp/Ojchu/PWrttb6hrM0dnaRyMsQwkZY4T1/WpdU8M6zpsZkubUhB1KnOKegnd6o7/AMD6kL6BH/i6MPeu4B/d15J8LpH+1ypn5civV42+QVhNWZ10neJIrYU56Cu98E6bq1tp8FxcxWVvpkiPKPmYXDMx4yPu7SOfWuBjO11fAbaQcHocdj7V6Vc6++paJYzyRrG06MH2DChwcED9Kxnc6qdr3OQ+LM1vPozHCsR90gfpXjun6HZ6TaNrsz2yzF18tbuPzEUZ+b5T95sdPocV634jSCaBoJMsG6g9qzZtP8OXEIbxAHNrBtkVFUssz4IUYHVhk8VpB2VjGpHmlc85+LHhrSbcWmr6PDHbJcRN50cQxEZFx8yg9AwOcdq81Nep/EHV319RDZ2TWtvAnlQwt1Udy3vXl0isshjIOQcYreF7anHWtzaE8LSia3aHbvGCPLBJyD1I9at6hcX1prCzjz4ZonzHuGCD3x7UTadJY2lhcTF0luWJWPoduQAfxr2zxn4TsdW0FWWHZdLCpDdSrbR19aJTSaHCm5JjvBOqR65oUN7lQx+WRAQdrDqPb1/GtSaMbz0NeWeFb688J3cztaPd6bPt+0lPvQsOC305PtXpTXULoksUiSxuu5HRsqw9QaxlGzOmErrXc8p8F3VvHbmFgMSKUfcOCDwRXL63GqTou2YNtI+dwykA4G0+nFdrp+izLGDHGEC559q5i5023uLqe1smkN2hGyE87v8AZStk1c5ZJ2RuWfhBvE2iR6p4cmjuLxV23tmxCmAjuo7qfWn+FfhxrmoG2vJLfEQn2yoeqgHv6Vj+B49R0/x5p0IS4guFuFWRFJDbe4OO2K+sdM0qHTbaXyWZjcS+a5J6ms6k3A3o0Y1NWjP03RvJskhjVUZVABAxWJrOi+JLeG8ks9O0WcbMwRupLTtnkMew+ldjNeQxLhmC4qRtcjh01nhtzdT4JSIdT71zJs7nGNjlfBunanb200l1bpEyBf3CN8oc44BPbNY/2mDxlcaddPdXEdrYSzma3mTYzPjYqgd1PzEk+gFdj4R17TdT+2RzXBZw22VJIjGVb+7g/pXjXjbxJ/ZHxt8QWiybbZrlNgB4U+WmRWkU22ZVGoxXY17fQodJ1l5YIVCu2cgVs+Jo7e70iTdGgYL6VLa6hb3kCyZU1j+Kb6OO3ZAQARxT1bI0SPNvCGy11yeFRtG+vSkcbM+1eR6dqMf/AAkRZTg7sfWvW/CGk6p4nvEtNNiYRj/X3TL+7hXuSe59BWlTuzGjroiSDzJ5RDbwyTSEZCRqWOPoK7DwtYXcOk6k19p15AybJYzMhCbeQce/9K67R9P0vw1YvYaLNCL7CtPNMu6R89C3oOuBW9YXbXFs8NwyzdEfcMKwI9PSuaUzuhStuzxDWpo41aaSRUTuzHAFY9jb+JPEirLoGl38mnZ+WZY9q3GO4Y9FB7jk16pDo+hrqGpX+qeH4Z9Lhk8uAyA59D8h689DXdaPqGn6hpsU2lyIbUDaqIu3Zjjbt7U3UtsiVR5nqz5mvfhz4nkjeOaxvwD/AMs7eLA/766msiw+FGoLdqLrRdTiXk+Y0ZIB7V9bu0n8LkZ461XNzsQszuADho88/hQq8geEgfK2reGY5vGOjQXl15dxbxmT7JJGcyKhzn0r07SpoZ1kDjBfhlPY158mp3ni79oXSdR1Rjb2moyvb2aI3McKkop/EgmvWLvwhd6TJLJOxe3zxJAuT+PpWk3smZUo7uJ5zq+mW9nqs0iKDFJkMnYg9a8p/tzV/Cuo32kWUiy28cx2LIu4IDyMenGK94vvDf8AaF8ijVvJ8wkIXh3DI6jivMrn4feJvE3iLVbvwvbyX1pFIkMl0i7EkkC87d3JwMVcJLqY1YS05Ubd2be10/PmbiFOfp60/wDZ68Gx+K9S8Xaheq9sq232S1uAvzRSSZJdfQhQv4NVn4XaDqniK40O4kjghS4d7hTIcsAgwpx02/Nux/EcDtX0boejaX4Z0iSC3YRxl2mubidxulkP3pHb1/QDjtWdSpyrlW5vRo87UnsfLnwm8J3nh74zXuna+uJ9Pt3+Y8rJuxsZSeoI5r3eO4WS0KrjfGOnt61JJceD/iCZ7fSNVifUdPkIWZE2zRH1AOC8Z9uPQ1y+vWviDwsY57uEXEKN8t1Fny2HdW7rn3qZS53ruaQgqS01Qsv+mXhjYdO3r7VzWrw+N9G8SPd2M9vNo86jAeP/AFRA+4T29QTXQQXlnckahZyb4ifnXPzRN6MK6fQd19cAW8nyuMOrDcPxFF7By83UwrLT/E3iDw5FfW6aPp+oQL5gaZj5AlP8TEDLbV5x0zXzh8RfDtnotzNPN450vxBq805aZLESPgnJZmkIChs4496+svFf/COXl1pfhG6jjn1B7qOaO0jY4jUElncLxsKhhtPBz0qj4i+DPw51hbpv7BTT7iZSBPaSMvlnGAwTO38Mc04VVF6k1cO6itHofKXh7xhd6fCIJiZEHRs81LrfjBr6ApGrBvetD4t/C3XPh7dRyXLLfaXOdsN9EpC7v7jj+Fv0PY8GuArqXLLVHmyc4e7Is6dvk1K3VZRE0kqrvPRcnGf1r7r0xdK8K+HdP0FZFWOODKHp54UZaQ+uSa+Kvh2NH/4TnRP+EgRm0o3kYuQFJyuenHvivqL4x38+n39jcNCVs7UOJmCnZHEVwMfhWNdXaR14N8sZSKela9Cq634o1WRkhuLlY4VUZZwucYFdtpGoNLaQ3NjEJmlVWKu+3anXOO556V4Rqct/9ht2m0rUIrPapWGSRA0gJzv25yuRjrzV/SvG+i+IvP8ADd/DPYPOpaN1kIMT9FHYhsAZ+tZyp3No1rOzPfr61XUbW4hnUx27BRCqN+983JO/8D0HfmuN0+/uNL1C5WzmWWVZmSRgMLcMBj8FGMZ+taHgL7a/hCytnuFLWUphLbzIZRGMHaeoyTn5uevtW7ePYi1InigWRxvSNlGZCfToeTWW2h0/EkzOn8XLBbq+oR+QpBzLEhcZAySF6gelRal4i0G2t7uSTVo47h7Z42MwIb5kJUe3UU3xHpFteaSzW832W6j2uyqS4Vs/cI6jJxWN4j8H3EOjzyCcXDlYxPFsO/Hcj1ppRJk5ngx1C1s/EPw01G1uY5JLaFFuAD9x1mOc/UHNfUHiTxNpctlc2VhcedNKCiuARGpPq1fM+r/DbxGuuQWNnoVw1t9uaa3ugduYzyVJPQg175oGgz6noNrd384i1GNfLuRHGdsw6FXU4ByMcjoa1q8rsznw/OrqxR8AalFr1/OLizW2vtMDxyKBtfefl+6ed2O/TBBrrrjY+z7PNGIwMbCxQqe4IFYn/CK2IuIbrT7i7i1q0Uoklw+XERORGwHDAYAyeffiuls5/JjJuI1junwZwBzvxz/+usZNX0OmCaVmcF+zl4RvdG8K2PiDUPtMc9zZCO3sfMJREZi3mtnozcHH8I+uB2PjrwbZeMLD7Frt1eNCCGSO3mMaK3YkD72P9quuAVYlUAKMYAHaqlzuZflba68g1Lm3LmLjSjGHL0Pnnx94L8faGY7y1ul16wtR+6vlBivraMZ+TcnJHTnn6VDofxM1vQrCGe88W2nieC7IRtNvoCsyL/FudRhcdPmJz6V9C282ZcH5Wzh1HTPrXJeNfhh4N8VLJJeaXHb3bHJubX925PqccN+IrVVE9JIwlQktabOd07SfB3i/To9Y0Hdp+pvEzNYJchJlx2AB5Hp1H0qG68SN4H8H2mk2skk/iK4hM11c3XJtUZjtLe+MAL7ZNeY+NfB2p/D+6+x2N41xp96wxdmEedAFOSoI6Z9uTXb/AAu8OW/irWLnUNdhnu4bZIpC5mbypZM/ckVssW243BiQeKtxVr3ujOMpN8qVmdF8IvCd5DqUXi/VbiR57qEvEr8u4kH35Ce5HQDoD6V6o4wxFRBQBgAKAMAAcAelSnsfaueUuZ3OyEFBWRS1vTdP1jSp9N1W0ivLK4TbNDIMqw/mCD0I6V5pb/Ab4dw69Nqb2d3PbMQYtPM7CGIjrk53tz6n869Sk+bC9O9VNQnhsrR7m6l2xLgcclieigdyacZSWzFOnCWskc94l8C+DdY8PwabJottZx2zeZaS2USwyW7joykDnnscg96xDJ4iaS60rxlY6ff2UTLJZ6pGAn2lQOfMiJJD8ckYGa6eTU4TAbqeSK3tx90yttGf61wPxA8UQ3bCx06aOZcfNKnIbPofSqjd6GU+VanMeILkalqbFRwG9elch460XyLVdYtlxc22GIHHmIOqmur0m1cSlm65zWT8U7potEa1t8C4uP3UYzjr1x+Ga6I7pI45q8W2V7PxJfyas0+k6nf2vlJB5nlSsoaQDOWXoSM4OevQ17l4Q8Tw69oH2u7t7OC5gzHcq7qBHj/lou45CkduxGK+e/h9GLi0azuYzBqEMY+kqdm+tdbd6asURLtgIueRSnFPQqjUklc9f1W/WTQ7WCyuLa4S5voo4biEhw65LNznkjHfn2roLPG4xmB4puVlfkkj69q8N+HK6pb2V5DGbeCCaVpfNEeZi7DBw2ePl4zit/T59ch1SJYdUuZltSHS3eVirD0I7isXDodMavWx3hE82lXGmfZmiu5Y5FjMrDc2Ohz/AFqLQdWWx0FJNXZba3tIAk88j5VccfMfyqHTfEdpqMiy3ENzb3QO1rYIWAI6EPwMfrXOavdabqGpXHhyGOeWMzN500o2qCRwqDqeW6mkl0LcrapnYX8yRMZLQxEXYDJP94MACRhh1GATnsKwtR+IPhp4LaS11KLUH2lZXtDvUEY7nGevH0rxnxH4k1bw38PxpGn6lPaTHUns7hVxkwFG3KCfu8jquDzXP6JeRx2SqmFUYAAHFaqjpdnNLE62R9oyEecF/wBk8VWBycNzU05KzBwORUeVVDIR8o5rlPQMyVfs19I8jfLjetNFxLLIHA2oai1K9sdTtCbG6jlkhcq6qclT3U+hp9kSbZMjkcVRHU84+OtxINFjEFss9xHumjz2ZR2rF+Beuaho76fpv2oanomtztHE+P31vdBAWDcZxnI5PQZr3PxF8L9N8RWsJn1S+gbG7MSp3HTkVmeHvgvo3hzV01i21jUZvIZpvs8iII2l2FQ/AyDhj0q1Ujycpk6FT2nMjU7CnnOxaiHQU/diMem6sjcz9Y1fTNF0y51PVr2O0tLZS0sj9B6AepPYV84eNfi5qHizVwuiwNp+mQ5WJ5OZnB6t6KT+fvXuXxP+F1p8Q/Bf2v8A4SHUIPsEdxKtrb7DFLOoIAfIzwVx7ZNfL3gHQJNW8W6V4fYvALu5WFnVeVHcjPsDXTRULNnFipVE1FbM3P7UvLpl+0Xcsm0bVDOTgeg9K3tHEBxkhnPrV748+AdI+GZ0xbHWby8mvN7OLkINqr0I2gd69M8D/A7Tb/w5pmsXGv6nBcXVskzxoke1SwzgZGcVUqkeVMiFGbm421RwqhLaLzHYA4zXm2t3UOseNorS5cGzaPyogD1Zur/mMfnXout6JqC/FHUfC8scsmmaa6lXfAa5XarAnHAXJI98V22sfA3w9rOmJ4yjvb6wv4bN5GgtlQxyMmSvBGe2OPWkpxjuN0pzuorY8X0HT5rHxklvM2XgQruPdfeutuIn1G68iNsRA/MaqXtul/qsOo27eU5Qxy++O4r1/wAI/DrTbzwRHrP2+7jlaGRyihdpKlvUZ7UTmlqwpUnK6RyNhFDawRwKAqAYA9aiurhdP1aK5dGZMYIXuKuWgjmiwCFlXj6133hXwLY67oMV9d3k6O7MNqBSBg47is3JLc2jBy0RxOnXNvcSloM465Iqtq1qTqcd9EMecu1j6MteqW/wt0qGbzI9RvQcY+6mP5Vn6H4KsNSfUbWW9u0NtcbVIC9PXpU88TT2MtmeE/Fvw8G0HW9TiRZYry2W48sfejnQjLL+v4E14tompbrMA/eHBr3z9oE3XhjwtdaMhklnvL9bayZRzgnJ/HA/Wt5v2XPCVuiTX3jDVrOedQ0iKIQu/A3bcr0ya6I1Ixj7xxVKE5zfItj1G5aSOQluVNMEhbleQtWbho9xjcioBDH99ZAFHXmuQ9I5afT7PSNU1bWUXZJqDxblHAXovA9TjrW1H8tqDnvVHxTH9puLO1RtyvIGY+y8n+dXZNvk7fQiqZCVmzqfiHZzah8Ob+yt3dJ5rQJEUkKEMQMcjpXOeF4Z7DQ7PT5bmWWSC2jWRmkLFnx8xyevOa9BkW0bSI1vvL8jy13bzgdBWJqi6NHaltONsZsgfI+Tt/Os09LG0o68xiHhiPenRY3Lz0cE0kn3zTR1x7UyDN/Z0vRdaP4r0aWFl/szxFd25DnJdWIfP0O8188fs/6ZqKftMpod5dSyLpVxdSsOzbMqPw+avof4LItt448eQr0n1JLjH+0Y1B/kK4/4UeHltv2tPiBelMmCBZFJ/h+0Hd/7LWqlbn9DnlDm9n5P+vyOB/bF1mS8+Mmi6BAyMIraGGRCoJzLJn+Rr6dudWh0DVPCnhrbg36yW68j5RFAWH/oOK8+8V+AdN8Q/FmHWrqJHlS7jIYjPEfT+VZnxz8TSaZ+0L8MbBGURec7TZ7CQhP5E0naajFdEUr05Tm+rRm/GTVrjw18dImkt43sdW06MBhw6yKzA/Ufdr2TwtdR3nw4hvBGYVltJHKnsctn9c149+2Npq/aPDWsAkFTNbHHfOGB/Dafzr0j4f3ss3wKtr67kDSf2bO7sR6F+34UpK8Isqm2q04nzp8d9UuPC2qafqWnR2yLfI6zKykjzFx8wA9QRmvfPgxrE2pfs9WesTonmtY3Tsq8A4aT/CvkH45+Kx4q1OwktUZdOtoSLdmGDIWOWf2zx+VfVnwC/wCTWrD/ALBl5/6FLWtaNqauc+GnzV5W2sfN0XxkVZSq6ZJC+7GQQ3evqb4G6xNrHwWTVTLKzutyVaRQrDBbHA9K+ArGSGHVEmmwUSXcQRkHmvv39nRdNb4N2S2//Hk7T538DaWO78OtViYqMVYjAVJTm7vofHo+KPjiS/mthq0jYkcBmlYcAn3r1T9knxF4uuPiO9zrV1d3unapbyQeZI+Y0kUhlIHuRt/Guw8YaH+zTDoGqy2cnhIagIZfK2aiS/m4OMDf1z2r57+HvjO48K+IbNF1HdbQSRyWrkYQcg4bHIHX6VWlSLSVjP3qNSLlK59XfEXwfN4k+NvhX7cY10exf+0VUH55rhOiY/ugKCT+HevNP2zfGN9B4z0jQNLvpbY2Vm085jbGWlYYB+gjB/4FX07DDY381lrkYEjC2byJAcjy5NrEj67RX5+fF7xGniT4neINZ3eZHNeOkJzu/dx/u0/8dUGscOuaWvQ6sa1Tg7faZ9nXsSyzll61FbW0oc7lBhYc5/pWR8O9cm8TeA9J8RXcKRz3dqJJY0PylwdpI9ASM47ZrYS6kY81k01odCaauOewjcguxLqTtOOme1ULqOS3Z1l9ipHRhVvUtQax0y6vPKEn2eEy7M43Y7Z7Vw+heN73xFbbriyt4YmOFVCSyn13Hr+QppNkykk7Hs/iMgeFN3+xH/SuPtXPmD3U969DtYop9MgjmjSRDEmVdQQeB2NQ3lhYpaTMllbKRG2CIlBHH0rNSsdEo31OIdvnHPaoxIRcBfWur8K21rPpXmTW0MjiQjcyAnoK4m9Zvs3mA4baRkdqpGbVlch8IXcemfGK409sIdVtPtCZP3yAAcfTaa7LQ/D8Vh8QPEniMR7X1KO2R29fLjxXjPi+4ks/jn8LbuMkvI9zA3OMqVI5/wC+q+h9Rcx2FxIvVYmI/KnPS3mKjZ3XZ/p/wTm9Ah87XjcNyAWasTx78IvC/jHxrY+LNW1LWINQsRGIEtrlEjXY24HBQnk9ea6PwYNxkkPXYK+OP2xLeMfE6W+HEknyn8AMVVKLlOydiMRONOneSufSn7UWlHUvh1DOq7mtL6KQe275P/Zq1PCMaQ/AZI2HyrpVxn6fPVW4c6l+znb3Fx8z/wBhwyZPOWRAQfzFdB8Koorr4ZaVFcRJLFLA6ujqGVlLtkEHgipbtC3ZlpXqc3dHwJrka6hp9tDborXO6VfKQ5Iw5/IdK+zvgNZyw/s16fY3JEL/AGC7VySCFy8nPH1ru/8AhDPB8MZ8nwnoMe0HG3Tohj/x2qHwkjhl+G+nRNDH5TLKpj2jaR5jAjHTFXVrc8djGhhXSndvdf5HzR4T+Gfg6xQXaoNalJJ82dw0YP8AuDj8819IfD2NLf4amOKNURI59qqoAHXoBW7a+FfC9kGNn4b0e3zyfKsY0z+S1m/C91ufByGSNdrTzKVxxjeRipnU50a0qCpOx+dsJtm1fUFuY1YNNJknsNx5HpVG7tVhJa1nSePPBA5H1r9JG+HvgBmYnwN4YJY5YnSYOSe5+Wvh344abY6d4g8Q29laQW8UerMYkijCLGMY2qBwBz0rspV1N2seViMI6Ku2fYHwUvbqb9n7QbqeQmZNKZQ2OgTcq/kFFeD/ABK+Gmo6lrKat4Qit4mu1L38PCr5vGJBx/EOo9QfWvXPhpNJb/slW9xC5SSPQLp0YdQR5hBrz608dSW/hnQ9Qk08vLqFksziO42BTkggfKeM5PtmueF1JuPc7qvLKEVLsf/Z">
            <a:extLst>
              <a:ext uri="{FF2B5EF4-FFF2-40B4-BE49-F238E27FC236}">
                <a16:creationId xmlns:a16="http://schemas.microsoft.com/office/drawing/2014/main" id="{39173AC1-CA77-491A-B62F-C0F314783FD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10"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Opx14p08M0DBZ4pImIyA6lT+tdb4F0Sz1JEmkv0sp45CRI3PToPbvzXtWg2F7qWnS2WsXWm6tZ7OJ3RX/AgjP48GvgsNl7rq97f16nfKpynz1d6DfWukw6hMYgk77Yow+XbjJOKy5Y3jbbIjIfQjFe1H4cEeJDN4fuYZ7GJV8+GRt/lMT91c9R39RXYfFfw/4dtvhlqEdxap9ttrbz4JFQ5R+gwewJ4xW39lTcJS25fxF7VXSPmKitfw1aR3V4wmzsVScgdMcnH4VryeG7SST/R7tSX2lI+rMCegrzY0ZSV0aNo5Gp4o48Kzk4PpTr+3+zX89quT5chUc56Gr/h427X0HnjKxHeUIyGOe9TGN5WY7kF9pd1a2UV3JBKkUjbQxX5T9DVGNHkfYi5Y9q9J8eQ2aeEHkSScCSdGiBfKs/cD/ZArifC8SzaoEkRWXaSQ3t6e9bVqChUUESpXVyjdWd1bIj3Fu8av91iOD+NQ/wAIr3LwxY6TbaPql1fwgpFYyyhJlLRlth2k8Y6kfnXiMEUs0qxwoXcngDvTxGG9iou+4Rlc0dAtZtUvobD/AEcCVwgaX5VUnvkDIrPv7drS+ntXILQyFCQcjg10vh5rW1umvL4AJErbsEqQ2On1PTFcvO/mzySbSNzFsZ6VnOKUF3GtxijJAAJJ7Vv6Nq+ueGZo5rPKAShwsse5S4HGVPfvis6xsmmgMvzKcjyzjg4PNdxZXzXFpc2+pWizO8Qym3ifb0APYgd+oq6FN3unZikzlPEel6raXceoalZpZNqIN3Cq7drKx5KgE7QD2PTpV/xTpMFl4Y028eN0vpp5UmIKmNsBTwV9M9D60/xZfWV3qem2MVy8kdjbJDJL5heMyFizlM87RkD3Kk96y9fkvTDY2l26+TFCWtxHjDKzE7zju3XnmqmoR57a/wCYK+hT0q2+1XcMTkeU0oUjdjGf5fWtv4n6Pp+h+KTp+mwywxLbRM6SSCQhyPm+Ydq6P4YeE9P1qye5uJmtZlIxySsigZIJ6AntXNfFC0vLLxjcRXl79t3Ro8E5ULviI+TgdwOPwqpUHDDc7W7Wv3iUryscxRRRXEWdH4WnkijmEeHOQCmeSD6V9G+HvCsepLHfXGoR+TsX91aoYw+BwXB5/CtrRvCPhTS4VjtdCsI1BVtwTJ3DoSTXI+LNU8T2fjGa506zWOyjaOIMBuDkruLv6LwQPpX1uHwf1OF6vvehySnzvQ14vD+pWvji9vtLvreKwazSJ7eLjMw7uPT3rjfit8SLBvB19oNjI0eqyv8AZ54Sm5VTPz7W6Edq6fTD/aVmNYt554JthkimjyCyk5IYHg+gFYPi3wpBrGnrJFbR2qRXIuHmkIBPbCjuPmJ9zWmI9p7KSo6Xv+PbsKNr+8eP6VZ6taaMb63024aOMOZ5fKyqKRjJrtfg9qukack39orAJLyUwxzzEbdoXlQf4euc16NpUtjp1hE0cf2i2LeUYj3j43FvXg815x468KxW/iTUL+OCAWVtLE0sOdo8uTptHvjBrzvqssNy1IO9uhrzKV0zznxdqUGq+Jr/AFG0tYrSGaYmOOIYUDpn6nqfc0vh24hs9UtZ7mNpLcNiQL12ng1p+MbDTJLRNY0y3isYpCuLZGJG1hxjPfjmr/hHwza614Yvby3upzqMEZeOEY2MV5IPfpXlqlUlWdtXuaXVjO1J7W61S/tbaSR7Ektabuir7Dsa1dA0i306/Yz25ZNq5brIgYfex9evtTvhjp2m6rrUsepQbleFlhLZAjc9/wAKmt7KfS7hLh2maSN9ki7v9ZHnBC+4wSB71vTp3SqNCb6D/F/ifUNN8PSaBHbuIrnei3RH7uSIkb9nuSACD0/GsnwPZQLczQ3UYkjnEUEgK5IMjqOPQjJ5rrPEmim7sdU03zWlg3wzWTyDG2VskkDtmPAPvisvwzeR6b4jvra4GSLolSqlvmVsj9MVrOEvbJzem35iT00PXPjL4Y06X4bywwWSRC2mjkV4oxuRc4J9+DXgz+F1sdVCySLdWUiBoZCuCwPUY7EV7z4s8eeHtT0F7TT712laRFctA3lrz8yscYHGa8yvNLubdmR1/wBGEha2cNlSDz1ruzKnSq1VKGunQzpNpanQ+G/AMWoRTz2s6CGO3LwsFxvfH3R6DjmuI0ib7daajf3w8qWxthJZRRIBFFllVgffJxz1r1v4Saur2X9nGSMSpI58tjguuOT+AzWEPB0NiL7+zmNxYX7GURXDoqohYkD1YZyQKc8MpU4Sprvf9PuBS1aZ5jN4G1iO/El1ataRSSfMshVQhzyuc8/hVj4h6XbaVZ2iTWNvBcHPlz21wHEq/wC0vY+9dctrp988lvrTfYpgoijhuWaKeNcn50Y/Kc8cdcZqzp/w10S/iBu4DI+4BZLbUC+VP8RB6Eelcf1Lmi401v3f/AL5+5x3w71r+x5Wgs9RDQXp2XCzQZEWOjr79a6HxVF4b8RRQWj6pZrNA5SKa4ZkdSf4WI4KnqPSuh1P4V6VoGi3eraDqAa/t4jJ5F46lHA5KnuDjoa8xh8YaXMqrqXgvSbwA5zvZG/SnOM8NBUq1tfVr8BK0neJd8SeBboWg/snQbh5FVSk9vL50Nwp6lT1BHoa43UdB1vTwPtuk30AJwC8LYz6ZrqPEHiaCKKzbw9p9xoUoYu3l3rSKwHT5T05rSn8d+LIfDqXkniK5lJuFiVWjUgDaSTz36VyVIYecnq1btt+hacj6Ntgd+4g/KTx2dT0Iqvrdul1Z3lrBEhdrV1CSN8sh6gce/8AOrWnYLNbNuCRr99+N3sO9SjT7eO4F1NtyrMwzzyf/rDpX2nLzRscR518LyJPBd1EkUtosc5ZUnJO1CfmQE9VB6Vp6akdy8W13EVo7BVjOVkVh95s9hn61ua7ZS3QRbS4t7S1TO8YwXHp7VyunaxoNjrU+lRXSKJdsbljwGJrh5VSUYyei09TS97sNQ1LTbX7BDeXyGISv5qhcyGTPyYx2PpTPE3h/T/FLyOupPZi4iiEhCZclD8ox0wAeR6mmavoXhw3RtbvW7dLi8dhDFJcrG7ley46cjHPepV8ENDYx20OsX1vGrFlJkYPuPctjkVk4zleLimvUd0upxOt+EfDdnaR6fBDqWqzxbihyMf8CUdK4rQ7nUvCWtuqWtw0NwpPllCGxXtOkeBbWx+0XQW21KW5A8y7mvmEmB6YAH/6qm1PwrptnbC81ieexh+75slwHVB2BY9M1xzwE5WnFcrRaqLY8mvPGN0lrHNZ6PBHEWKnZ99T/tAdKdo+o/25OiXepxRIfmEIXDI3bk969Kt/DPhdoPtdtrbSoGAaWOSLaB6E+tcP8YPD/hSx0u2vtMv4f7Va5EcqR3CuZoyDltq/dxxzwKwq0K1OLqSkml0/4YpSTdjpYdKvJIlWzht72PICF59zYxkc+uR+VXrWz1QW4tp/DkUcjEl3t5Qruf72T3rxXTbUMFC3V3EN3BSUjgfyq8okLM7ahfbNuSTcNyAOnWphjFvy/iv8gcPM9L1/xL4P1qyh0bUNZn0J7GQh4RBs3vjafMAHJHNUFvfBOladIbPxA2ssECi1IK7/AHDHgHvXma6ZJfStcS3Z3MAdzrnj3Pc1Pc6TDZ28M/2hnYSDK+WFAB7+tQ8ZUk3JwXr/AEx8i2udvaax4Fe7W4nj1q2nQYSaCUoR+A60/wASXXg+00s6lp+ralfSIyL9lnTCtluSCehHWuTs4cyZ2AkH6ipPHKuuiWFoON0vmOpXBC/dUn8c0OvL2cm0vuDlVzqNJ8e2AGy9tdSkhyCmI0kA9sNXa6B4y8A3YWK4W4t52OxVlsyjDPcFeK8I0u5ZEEbBW2sBgnGQDj+fNdbpQuL61ks7eSMXkkTJBtlIPmM3JAA9D+VaYbHVfJ+qFKCMj4h6hDdm7uI7iS6a6vGC3O4gSxKcL8tcbG3zr9a09YtLhLy50uSNDPp5ZW8vndg/Mal8GafaX2pj7YrPGo+4G27j2yewz1ry6nNVq+bNVojOvGEt2F5IVQowM5qbV7vfbQ2QQokTFnBGCXwB+gFX/DFmT4hFrM6eYsjIWBypYHHB9Kq+NYWt/FupwSfeW4bPvUuLVNy7uw+tj6c1a71uW9ikstNkmVlXIHIJ69ew5pl7p/ibVFSOeF7f94u6T7QqhEx/ABzkHrnrXai3m8tFk8t5APmfZgH8KdJbjYSsCluwLkA1908Ne92zg5jidV0QW9ultNPrmoyFTuuYwBGo6dAK50+CNFuZEuLV2s7qPLyXAUrKwxjkNkAfhzXSXHjSxjupobXRNRkkim8pt0BUF+4BJxXO33iXVNX1y3ntYV0vbKkEjSRpIxVuhA5APTrnrXDW9g/P+u5ceYhuvhFpWpzzXtxdyyzzkNJIJ1+Y4wOi+1W7DwRe6KjW9j4q1y0haM/uxcqVyOjfOOAMduwpqX3iBopJJNcijMaXBASyjXJR1Cg465yc1leM7rUdPCxprF5KDetG64QAxrsyoAHU7j3rGUcPBOag0/68yveelyx4V1vxEuiWNw3iy3uDNbTTXEd/FG5V1YqojIKnBbsc8VyWu+MvEl7b6l4d1O9t9TsRLsaaK2VSyj+EEHG3PsfrV62ubTSfCEN8dNREjt3yWVS3EpKJ0JDqeufUV5vZ3LSNMxU+ZL83yqepPTivPxGJnGMYcz1Xd9jSMVds6PZZhf8AjwUZycCNeTgVyertZte3EysIpVmCpEq8Fcckntg4+tatxc/Z7Fpir7duF3ZGT7etc7ZxpJM8t1uaNeX29cnp+tebWneyNEjo9MWJVDbhweBn1FN1qRYLAsuS5GFHpVzwt4bF2iF9SuIgy5OxBx6daXxlptvoOqrYpeXFxL5UchZ1G5I2XcxBHA4wB1rXkkqfM1oK6ucjbzzZAWZ/++yKvo8sLRyTZkDHHJJI9cA9RXoPggSTapoUxhAUsGAkiUb49zYdgPvMQBj1xWF450aPTfETieZ55LmaScM6lZPKJ43r2PtSeGlGnzpj5tbEenTBFM0lrdG2RS7SLFkKg71latqL6wmoakIxDCpRY4y2SFXgD69z75rq9NWSbQ7yzjY4mt3VY8ZJyOij1NcRpcW+L7JM/kW08iiRtuSPYHpTq3SUejEjT0HTY7ife0Kuz4YFxkYxn9f8K71Wt9N8WaVBDHbW8X2VXiIUIfmbJbpyxIAye3FY2gaY9lqDW7SLNHHtCMPuyKMY/HjB9CR61u+LLOzvjp9vdCQXCR/6NPG+wqu7kZ6kEflXXQpuEG1uTJ3ZxHxhtVsPH1/JayAJdhZwY26bx8wNQfDa6tbPWUku2UR85BIGeKt+JI44dVeGKSR0jUJlzuJ/Gm6S0KyMxGcKeqiuVq2Ic13K+zYr+GkNnr+ZbaZoDI33YhJxuOCBmpfiHbWt94pmuoBNGJIoy4ZCDvAwePwFTaTMkd8silc5znGKi1KQ3F/NLuOS3909KGl7Ll8w63N+G+8TQuVXUmZNyjaZH7gEZ596sXeteKI1LSX0TrGcOctnaD6Z54q5DdWcnkfZ7GC4uiymSGSQw7VCp83PUcEfrTXe3utQjt7eOE28uFlxGQrDG5trH0x17iu2zS0kR8joNAlnh0WOe82/PNNNE0ec7doAyD0PNc/HfE+I5BGf3MjI+M5w8Rzx7muhv7qCHSVYSBY1g3YRcAEnjmjxN4NtPD/hxPF1jeXMxUw3BtnVdnz43ngZ6GuqcJuPu7R1ZCaLKXEMnmCTHlTCZjjk4kIk/klcf8Srm4vrmKG1KiRHWSTccAmVg2PxG2u9+Gmh2/iDwv8AbpvtFqRI0KqAOVEe3PI/2z+Vc5omgR+KPF9/YXk0kIMpZmiAyoiwoXn/AHRTrU51KcUvtAmk/QwtPsIE8HX2qas4RUJtEXcSgLZYtj+8cAVwHhK3W91xPNhF2C5Zo2bbuH1r0T4pSSaOJvA+nlXsYY4/PZ0Hm3EpXeJCw6YyBgVy3gmEQtGJlxtPOR0rzK8F7WNP+Xf1NYvRsvalB4ftfEkQ1jR47C1kgIt4PM3Rk5wWYj7p9KfceHdHsfDF7f21zJ5pmRYre6CkMpPysrgZI6qfqK75PhrpXjTw4mpSanfQyxtJhY1TBYDpyM4rybw7b6g1/p2jX13KbWS8WJYTyEk3YGPTmtK1GVJrmirS2You/U9A8J2aKkJTgoig7l6gDr9axfitZXC/EGwu4HjR5LGJoWkGULKdpBr1HXdB0/wvHbGPUN0kpYL55VcgDnGPwqXVfANn4u07SL+XVbmzmt428t7ZUIZWOcfMDkd/xr0J4KcqbpJe8rMzU0nc4Xwzp6Q6lpBjma4kskCmWLKqjZYsxHcDPAo+M+lWpuLLxEmrWs0zRra3UAcBgw+66r1we9WPEFhrGg+I30WxvhPGqowmuEG58jJJxXQ2fgq28VeGPt+oajKLlXfdJFEmSE4C5IzipVF1ISoxjr/kHNZqR5pot1DHGubpY1xgqikkj69qq6hbRy3k9nFdxfYPtMmJGgADHyyc47ZNWLUbFMfBIbaOOoBrufBngWz8YeH21C9vrm0kW6kUpAqbTgDnkVyUqM61oRWpbajqea+G01BEii/tCTywwZY3HCsRg/pj8q6XXb+ea8sY5mRzbxthlXbwTWHZf6Pfyx7twjkZQT1wDXo3gvwRZeKrCfUbi/ureSObygsYUjAUHPI96MNSnUXs4bhJpas8l1EyNcyO2cFvWm28giBDAj8Oa9wk+C2jOxY6zqQJ/wBlP8KwNI+HWj3XjHVPD0mqX6PZxpJE4CZdT1zx61UstxEZK638wVWJ5fDNH5uQpB+lMlmVWO2Rhk5Py10PjnRD4Z8T3OkJM8sSBWidwNzKR1OPfP5V3mkfCPSbzQLHUdQ1m8tJbmFJGRQm1SwyByPSsaeDrVJShFarcbmkrnGprnzKQwZtoIO0dhin2y6zdR/bbHTpbqKFv3jZwsZxzx9K0LX4c+JjEJrzxFoMFmAxkdCW+UD5sYHUCupks4NJQ6LY+eU1FUFqNxd2K/6wsfpgk+9dVOhVetS6RLkuhx13DrKlpdQhaJETKQcY2Y+8fYeletWsiar8JIZ87lawDf8AfP8A+quK15IrWSf+1di2n2d2mnVWeRFzglVHBA4rrvhTI958K7eOb5wqSxAvHt3KCcHb2yMGu3Bx5asoX3TM5vRM3fAUPleF7XgDfluPc1y3gDT3g+I/iGYrhEaUD/gcm4fpXZeGxHBoWnxDADp8gHTu38qh0O3t4fEGtNGG81pYy5K4HKAjB7969H2Sfs/L/IzvufOXxg1ae1+KetK8Zkj8xMDvwijj8qraTrVneyJJ5YtZEIBZyAGHpitz4xNYal4ze7tg+5oVWUsMBmBOCPwxXK2MXlyFQIyM84WvlKzlHET1urs6425UfQHwXvobrR722SZJfKmDHaQeGFeZ+G7It8ZotKdVPkarJNwOykuP0ro/2f7wJr+pWPyqJLdZBgAZIP8AhWjomkLH+0Pqlxt+7Z/ah7blCV7CTrUaL7St/X3GPwykRfHCSG41/TrOREkMNu0mG7b2x/7JXfm6i0O08P6aFCrPKlmAP4QIXb+aAfjXl/jaYal8YksQCwWW3tj364Y/+hGug+MmrNYeJvB0aMABf+bJ9Mqn8mato1lCVWt5pfjYlq6SKPxlDWfimwvACEltSCR/eUn+mK6H4SzGb4becc8tOf1NZX7QMW3RNO1BcDypmjPvvH/1qv8AwZz/AMKsjz1zP/M1ULxx0o+V/wAgf8NHhBvgsknJyJW/nXunwBff4BdgSc3kvJ+i189S5FzN8vPmN/OvoP8AZ8/5J82P+fyX+S15uUSbxPyZpW+E8ImuT/bF1hxnz3GP+BGvePgG/meErpv+n1v/AEFa+eNQVhq92f8Ap4f/ANCNe/8A7Of/ACJd1/1/N/6CtTlEn9Zt6jrL3TyXxZqV6utXypqF4gE7jAnYDr9at/CrXTYfEHTpprqWRbhvIlaRy2QwwOT6GvUNZsvhA81015Nof2rc28NeEHf7jd1zXzzqGpRR6k0ul2y2kUT/AChZC5bDdcnpn2rLExlhasajknr0Y4++rWPevjP4f/tHxb4blVWIvJvscm0e4IJPoBuqH9ovXJNO07SdJs5TC8kjTHYcbVUbQPx3H8q9C8PzWniPQtF1qRVkYItxGf7shQq35ZYV83/HfXTqfxJv0jbdDZKtqmDkfLy3/jxYfhXpZjKNCjOpF/xGvyM6fvSS7HtUPhPS7uOyuLW4kls5IhJtyQC6kZIHoRkYq5bW6mESRqFfHHGMD0H+FYvirxDJpem6bDp1rHbqLQSgBuAWK8Y/D9a6fRG+0QozqoaSNZOBwCRnGK66fs3PlitSHe1yvNG39lKi2YuITIyTRqhIZT3IHb1q94Ltbq2s9QjupjJ5t00sZ27QqsoAUD0GOKp+IrcyaJcqlxcWzY3CS3kMbqfUEVX+F807DUIJr2+u9jIQ93cGVhweBwMCtItKtFC6HR3CfZ/7Li3ECN1XOep2lefXrUzJ9la+vDwGUP8A98r/APWrC8cvGl/ozNEGdLpWRiSCpDCtbxa7ReF9VdeGFpLg/wDATW/Mk5eX+RNtj5n8Rt517LMc/MetZ1owBNe5fB/SdJ1Lw3cS6hpdleSC7ZQ09urkDavGSK8Om2reTqqgASNgDjHJr5XE4d04xqN/EdcZXujsvg1efZ/iPZoWwJ45IyPXI4/WvcLfSlj8Z3etbcNLZR25b6MTXzd4Kna38c6NMmdy3id+vNfU125jtZpB1VGI/KvXydqdJp9Hf8DGtozwvwaTrHxxuLrqiXc8n/AUDKp/MLXp/jHwRo3ijUba91K6vYpbZAkQhlVQOd2eVPP+Feafs8xfaPFd/fyndL9kLf8AAndST+h/OuY+NLm4+JOqF/4THGPYCNf8/jXPTrxpYT2k483NLb+vQpxbnZM9l+NdmLj4cXpGT9mKSg/Q4/rVb4Mf8ksi/wC2/wDM0/RB/aHwQjSfn/iUkc852rx/Kn/AtQ3w2sgw3AvJkHv81ehH38VGousTPaLXmfO87AXE38X7xvfua9/+APPgAkcf6XJ/Ja6w+F/DO4t/wjukZPU/Yo/8Kw/hFHHHoeqRRxqkaaxdKqKMBQGAAA7CufB4CWFrpt3umVOpzRPnDUY1Oq3WQ2fPfGP9417x+zxGY/BlyCf+X1j/AOOrXat4Z8Nly58P6SWJyWNnHkn8qwfhVHHCviOCGNIoo9cuEREUKqqMYAA6CjCYB4XEKTd73CdTmjY+cvF67/EOoAkkfaZABj3rG8hf7x/IV9hy+GfDckrSSeHtJd2OWZrKMkn1JxXzj8ZLa1sfiDfW1lawW0Kqm2OKMIo49BxXl4/LZYePtJSvdmtOpzaHsXwClZvhpCvmMywzSpHkYwOD/MmvnLUiLjUbqeTyzJJM8jse5LEk19E/AD/km/8A28y/yWvnO7b/AEqb/ro3OferzB/7NQ9P8hU/ikf/2Q==">
            <a:extLst>
              <a:ext uri="{FF2B5EF4-FFF2-40B4-BE49-F238E27FC236}">
                <a16:creationId xmlns:a16="http://schemas.microsoft.com/office/drawing/2014/main" id="{8FC9CB39-4FB9-426A-8B37-517C2A05A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AutoShape 11" descr="data:image/jpg;base64,%20/9j/4AAQSkZJRgABAQEAYABgAAD/2wBDAAUDBAQEAwUEBAQFBQUGBwwIBwcHBw8LCwkMEQ8SEhEPERETFhwXExQaFRERGCEYGh0dHx8fExciJCIeJBweHx7/2wBDAQUFBQcGBw4ICA4eFBEUHh4eHh4eHh4eHh4eHh4eHh4eHh4eHh4eHh4eHh4eHh4eHh4eHh4eHh4eHh4eHh4eHh7/wAARCABu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r5YY4ppIJPMEsZ2uuVOD+HX60+O2WTJjSd/XBWtfTYftkMemXluYHRdtndleI/SN/VD2PanWmkSpMbe60y5mulkIdRJsRF9Sf88V9M6iR+fKg3ZpaHNz6dqc7z3CafNFZWvDPcOqM57lV6sPcVlxSpNGZIpSEGQVd+AR1BHeup1Sx8MXN9JHqCOtxnaZI7ksY3HQA/wBK8+16a7a9lsV024hkDfOvlHdIP7xxXTR9/Q4MUvY67/16Kwkeg3ms6ulvpCrPNcZ2RlwgYgZOCetXNAsJdPuUvfsMl3JbOd6qdrEjjaQR0z3rtfh4tnp2kQ61qcw0u71K4+w2M00fEKY+aRVPr0z2qz4m8M+I9J811sZLy3TLfa4SG3L6sOoNKWK9503t+fcqnl/7tVknfd21t206d+xz2h3Y1HzWexvvtLPum+Q7QSTgZx9a1ra186QRx27k98vjH6VkaJ4g1MXIsNMjnv7yV9vkxoSTx0B9vWu71HQfHul2CGG3stRt5QZLiGObYYCeqk/xD3HvWNaXJKzsr+Z1YWHtYcyTlbeyMGTTZEjLfZ3bHOA+7I9sd6gS2j3jzraQL3AfB/DIrqtKXU7aBFjhls5iPmVLrGPbkc1Fqmn61fTLPOPMZRgEz7iKxVXWzf4nW8MuW8U7+hiWekW94+22uo1J6JOSrfpwar3mmm1nMLJDKwOD5c5P8+a1rvS9RkQJcW+FX+6mP1FVmguIlEdx5U0QP3Zkbj6HqKpTb6mUqSSty2MkxKc7bUsB/wBNDTWjReGtSv1lNbRtbGc7kuCkp42SNx+Df41FNGI1CXCvtUYQNFkfgatTM3R/rQwryWFbSVYY9sy/xbi2M9setULO31a7jaHyY4+jeaQwcehPOK29TtrfSfD1jrGTJczSv5q9tzHK59AAMfjXP6/4ikvIkaNvs5H3Vj4yfQ1vTvL4Ucdblh/Eettl5ky6a9kZJU1YtOWyUkI2v65/+tWno8treKVuLd4ZVOHxN0/PqK4aW7kuERWYliPmrq/hdH9se+s5rD7aqhZB8+1k7cGrqwcYOUmZYaqp1VCK0fzNmW1iWT93tlT/AHiM1PFY2UkYf5Uc9UMhOPxrSPhiGTcY2vLQ/wByUB1/BhVCfQ9RtWLpbSSgfxQTAn8utcaqRf2j1HRnHVw0IbzTlhXdElpKp6FLjJ/I4qusMSgebbsrEZwEYgflUV1JGH2XFvKkg4wzbT/KmJKqjCJKo9pjWqTsYOUb6L+vuOt0eS21qwhuP7UtrUT5ZYZW2SZzjBHarN5pt5dQwx2msW7rbxvHJiZd0kYGcE/7PIBrjdcXTdUeKSZbiWZAR82AF9hjrVFdPhWPbFNPEOe+etZKj1vb5HQ8Vb3XG/mnYv6+1rM1m2iWglhhkDugIA4OeT3zXYaX4sW6RzLYto900e2OQbZto9On6Vh+HtLt5bT7XayzS6jZp+8t8gBof7yAdcdxV4eYYnAmaRl5DIo2gf7Z6g1NTkkuW2xdD2kHzp2v06f5oi17TtA8QGKTWLvULy5jT5ZSpUKM8gL0FQxafFbKiWniPxCLdE2xwMnmADPIPt7Uu+WTGGk2g9RJjJqa2ur+3ld45JkQ43ANwfxNHvJWuHuSlzOOvfW/56m74dvobdFtI7ySPy12q8lsI2HuGxXUT6s8sYWO4gkfOMggbfcjvj0rghqF9cD940Lxn/Y3EUxdQa1do3UMGGCVj2n9a5p0OZ3O6li/Zx5eh12of2zc3CxsbPUIjGu51Aiwe9V/+Efln8z7TKkC4+UQscgepNche3Sx3JaOaJgwBDxgrt/DPWnXEqXUUUc7TyoCSAs7Kc+uR1HsapUZK1n+BLxMJN8yv8/+Bcn1XTNNt5WS01++uZwcGJZiMf8AAjxU2nN9kIaXULuVeyzYYVX1P7fqly0qg3PkxZAEOwqo/wBkVTRZdg8u3uScdieprVJuNmzmclGbcVb7/wDgnSyajo8uRNbwSnvsQg1W1G60mPTLhrKCZbnyyYo2B2Fu2c1hBblJyVgvO2QM9e9dF4b0m5vI2utR+028CgvBG7ZM+3rj2H61Eoxhrc2hUnVfKlr6HFajqa3ViLS7QW5crsklGEkIAOfr2riNUtP37BYxEc84OVrufincRtrp0i2t4vscaia3C8bA45H51xUzEAQ+XtxycnNenhvhUl1Pnsf/ABHBu9tLmVF8udwwc8n1ru/g5MG1+axW6NrPexbYX2blLDnB9PrXD3XBHuecV1Pwp8h/Gtl9oJEUIZwQcHfj5QPxrXEq9KXoc+AfLiYep3GrajfWt3NZ3lxdxyxttZNvGPUHuDWV9shWbzF+0b/7wbaTXZ/ENtLv7WFluoxfw8POx4f1Q47/AE6VwhjtwBm7Q/7qM39K8yi1KN7WPfxalTqON7o0X8QFkWOa2N1GowVnw273z1qu1x4fmYvJpl1bH+7DNlT+dVBHac/6ZIfYQGjbZd5Z/wAIx/jWyhFbHM6s38Vn9xrDTbRWIZboDHXjr6cDrT4bKxaMHyZyP9qTaR+lbEennYzQrETnjkkA9jz1qVbcpGoaOLzDjPPAPtXM6vmdyw/kZtmun2V3Dd26yRzxnMbC4PX0+ntVzWXR7OTVdMtItm7/AE2AMcxsf4gB1U/pTWtW80o80Bb72NgOB/jU2l/6HdtNG4ZlG1kHR1PUMO4qW+ppGLty7I5warMhG2C1Hp+7J/rU41LJ/e6hYr1yotiTn6VZ8R6LHARfabn7BK33cfNA/wDdPt6VzM1oizblkCnOemOa6IKE1dHFUdWk7M07/UDHKFW4ideCHEGwH8xUaareFeLogeyr/hWc8LOm1Prjk4PtXovwu8M6DqPh97zVIYrqd5mR1ckNEFPAA9COfelVlClDmkh4anVxNXki7fM4s395jctzJ+Cj/Creh3t22qRhp5JF2sSrqHB/4DkZr0XWvBViUSTRNgCkb4A+Mr7e9cp4h0aezhO7daMWBjWSQAMPYkdaxhiKdRWR1VMFXoPmk9jD1qS4huFuY5Xh+b5SrYYHtginnVIb/wCXWPtEc/QXtufmP/XSPOG+owazvB+mXmq3OoLHeQQbGHMwLKfYY6fWunsfAl+94o1G7tktChIlgkyWPZenGfWtZypw0k9Uc9KFat70I6P7iTw94fkvphNPIk2lRDdLcW7lhMueig8gjvnpVvxvrhsYUtbUjKkNB83zRED7p/2WHQitPUtctPDulW1vDZOPI/d2rxNmM/31YnndnqD1zkVxvid7OXT21y7t1jnErJYW3mfKzEDC5xk7ckkdOlc9NOpNSktOh21nGhScKb97r/X5HDXM0urazOjFlnSNkbp8vIP44rDk028jmf7RJGOeCWyTXenRtV1SwXWm0DT47eGEm2ihuDDvkBy0gXktu56nr0rz+W+vWlAlV1AyOvqehz+VexRle6j0Pl8VT5LSnfXbcXVraKK2sZoXLefCZHH91s4xT9CMkTrcIXD5PK5yB3/OjUTu0yNBxs+bHuTzU+jR7lSQrnHGcZA/KtW/c1OaK/eKx0n29IUF3eK7IuFjiU4IJ+6AO3PXNdedMtruMs3kbyobdbShcnH9w8fkRXmXia4VPs9ipZVX97KwH3PTj1rtPAg1DXhe6pNG0ukQ7bWHbxscAfM2Pm6d+nNcNanaCnex7GErKVV0rX/rUnuNDmU4t5Y5z2QHY/5Hr+BNZksTQyGOZRE46rJlT+tdrJozOPlazlQ5A3hmHHvmrcGm6skYWBrPy+we3D4+hbPFcyxFup3vBNvRW/E1E00vLmMY9Ru6+1Vb+1vYRuttNjudxJZckMMe1cVa6xqFtF5UN5KidhnJH0NSPrusMc/2hOM9cHH41ksPNPc6HjaTWzT+Rbn17yJiv9l2qyoxBySee9RDxJceZ5iWFkjdA2zJxWO5ViXckknJJPU0zzI1B5z7V0qlHscLxFS+50umeKp4bgpewRT2M3yzRhAOP731FM1/7dplyjQXMcun3K7rW4WJcMP7p9CK5ozKyfIcH3rY8M6zbxxvousHfplyeG6/Z3PRx6DPWplS5feii4Yh1FyTl6P/AD8vyF03XZLOcvdW/wBuU/dRnKAH14610Eni3Sb63+z3mm3lumQc2cwU5rlvEGm3Gi6i1ncNvU4aGUDiVD3FUAzK3GSM8YodKE7SEsTWo3g/xR6PpeuaQpHleJb1f+md9Fu2/wDAhWzqVyuqaLPb2d/pV1dOpEDTMGVG6bsHkHGa8gJP8RPpQqjAY/KueSOKylhFe6Z0wzOSi4uOnq/+CdtpXgG/jY/a9XgiRuXFqCSw9zWyJtM8N+GLtYPNWNCeZjuaRjxxXMeC7S6vdYghW4ultYv3shO5Q69hzweaZ8Sr+W/8RGzU/wCjWQChR0Zz1P4VDjKpU5JO63NY1KdGg6tONnsupk6X9q1LU3S4uXjQxs4MgzwB2HdscZrB8VW2tSeIdPsJQZ3t4fOhiVuIhIcDj1OOlUbq/lg1mdbWG6ur8oFiRFOAO547VY8E3Gsf8J/bXutxXEcc0wEstwpCqFB2jPbsBXpKDhefkeDKtGrak73ctX/md3/whmsw2CCTxBbx3Cx8ReXlFb+6D9eK8o1eaaz1SexvbNUmicq2xuCa9h1XxDbLHJPdWW8cqiseF47Ad815nHpOoeJtY1LU7OHzYw5+dn4H+xk9W6VnhJy1lU2N8ypU3yxoXv8AN6fMwpwSrFv9WV4qzb3VjZwrdM2/HRQed30p11a3EUTRTwvFKpIKMMEVnSQRlWkcDbGRx2rvVpI8V80HsVr24mvElmeMkyHcxHQeldF4V8RX/hnbe6HdmF/L2XEEw3LJ6gjoR6VzcVwy28sCsmwk7QeuKdJLDJCisMzAjJJwoHp75q5wUlytaGdKtKnLni9e57z8PNShfS31TU2tze6mVmaFDtSNRnbgHoT1P4V1n9o6f0Fu+P8AYcEV4z4V1T+1ilu220kVQAdjNGwHAAIHBrqIbF4wR9vXPfbE2K8Kvh1zu7sfYYPHS9klFXXc1LHwfDuX7ZqCMSMlYxyo989qi1/RdDt7MrBfCG56ou4ylx6YUcZqjHqOrXMIWHWntpOu3YoVvXoOKFj8SO5M+szpH1DpNwR7YoSne8pf19wnKi48sKfz/pmELC+kU+Xp94/f5YGP9KlTSNWdQV026I7Zj24/OtV7W6kufJbU7+49zcNx9cGuh0fw3D4lEmnR3ywi2Ad5RGX3k8YByOlazr8iu9jGlg3UfLFa/I47/hH9XK7msvLB/vyoM/maP7Cuc7JJrFHIzta5TcR9Aa9Aj+EkSZZtWSZ8cbrXAz/31Uei6TfaHrg0y5tbJRNKqpcxxgSEMeue49uKy+uRafI7/gdH9lzi17SLSfmn+Rm6Npt3qXhb7DqsPmW6nNjcbiHix/vDO309RTp/ANlHYrNJq0lsQDmRkHln65rvNY8Pa1Of+JXrVnYZADSNYGaQ++TJgflXM6v4Duv7KuRqWsT393Iflu5ZCFx2Rk5AB6cf/r5oYlN6Stc76uAcVaVPmst21+jv/W5wjW/hmz1NIZPEqX4UFpFtbVnGOnUkDOefwrfubLw/b6XBNN9lnmQJvVJ12yZOM4xkZ7jtTvBvw/m1S1nmlul0+e3naF4Wtt/IAOc7hkc1vN8K42U7tTtw395LMqc/991vUxFJSs5vT+uiOTD4LESg5RpKz/rq2cV438avBqGnQW8yafaQRPIzKu7zCOFjUelcjpNmvii6u77UPGMenbWBKbWbcT2GBXVan8P31Lx2+l7jqL28Sp+9JjiiQdWwCcfSuwj+ExgtAtvqNqHUHbGLYqoP1Df0rZYihRgknZs5Hgsbi6spSjeKe1/l0a/A5TwzceGfB97cy2cn2ya5hRZLmJH2Lg8qpPIzwTXTL4u0XULaW1nkBhljKyJK3DAjkfWuL1bS5tN1BtNurbZfKQMKdwfPQgDr7V2Nn8KLu6tIpLzU47SUqC8awmTn3+Yf1rKt7HSdSWr6nRhfrWtKjBWXTb8zmp/C+g30TfYvFOowQ8gI4jkI9tx5NRWXhG/0jS44dB1m3uTIxe6a5n8tS3QbODj3zU/i/wAD6l4bX7S8kVxbE4WaNMEH0IPT9aXwZ4N1LxIsktvJHa2aNtaWSM/Me+Fzzitfark5uf3fQ5/q79t7P2Np+Tf/AAxzHifR/Esh86eytZHIKvJFdK+cf/Wrk7LRdc1kvBp1tJc7PvCFRj8zXt3iD4Sao2mstjrazSICyJ5RiOfY7iOfeue+GPgG61BNQS31q50yaCULKvllstj03DFbU8dTVJyUlp5M5a+UV5YiMJQevmvz2Ob0r4R3ktus2qaxb2UjDPkxjzGA9yDjPtzRH4RTw34hadSNRsEQR+a8YwJjzjHIGB616tL8K9Sll82Txlcs+Mbvs3b/AL6o0n4c6hol95Vr4kWRL0lrmOey3xzYH8S78H8MVg8xTvepfys/8jsWROLXLRat15k3917HM2k0MtuY1DJkdFIH4ED+lJZaPqWoxtNZWNvcQqxUb5yrL7EV2d/8L4XuFl03VvsK9Xh8gvHn/ZBbKj2yakt/h3dRKR/wkHzHqUtiufrh65niqVrxl+DO5ZdiW7Th9zX9fgedS2F0kjbYcqD95T1NX9EkkV2RyohK8q56HtitKaaSMSF28x8cKg+VPTPpVGS0RYPPkuFEecFlG7n04rfn5lZnJ7PkleIupL5kJigYRqT84XChvqa6r4PxlL2/5Xb5agAHPeuEuJ7WNiFWaY9sDAP513XwbaWS61CRoljTYoUA5PWscSmqLOnASUsXH+uhd1DVNQh+IC2yXkwtzJGvlbzt568VreL9o1vw+x+8b0KP5/0pt34XmuPFK6ubqMRCRX2bTu+XtmofF13CfFegWYO6RbkOcfw54Gf1riTjKUeXt+h7DjOEJ+06yVvvK/xV1C/sYLD7DdTwM7Pu8pyucAdcVoXM8t38OHubqTMrWO93/wBoDOfzFWfFvhuHxFFBHNdy24hJI8sA5z9fpWT4+kGjeDF0m1t5XidBb+aeQi+59TilBxlGEFvcdaM6c6tSXw20LHwuv2v/AA67vJ5rxzGMvjG7AH9K8u1TxF4jXVbqGPWr5NkzqENwwAAPT2r0b4ORrH4anVc4+1N/6CtT674N8L6pczX0ysbnYd3lT43EdCQO9bQq06VafMtDkq4evicJSdOVmvOxj/BaeS8bVby6mea7Z0DSO25iMdyayrjxVqel/EydNS1C4j09JirREkoExwQP61geBfEP/CO+IGfDNaysYpkAycZ4P1Fem+MPDNp4ltY9TsDF9tRQY3Iysq/3W/zxWlVRp1m6i92S+4ww0p18JFUZe/B3a7mBfaxpOv8AxE0GTTmWZFJ81imCGXlf61J8aNc1XS5dPt9OvJbZZUkZ/KYqzEFccjnuaztAS2m8c2EkMIhubaTy7lNu0jg9R9e9bfxVS1a80/7Vb+aAj4IHzLyOhpJRjWgraJf5luVSeFqyvZtrVfIm8TXSap8JjPdyRtcPZxSsAwzvyp/z9an8LyNp3woS4s8JIllJKrAfxnJz+deUalpt0WfyfMEPAUBjn8R/SvWtCt/N+FUdru2F7BkyexIIzSrUo06aV9HK48JXnXrSk42ahb1MH4La5q2pXmo2+o3092qIjr5rbipJIOCe3tXN+N72+0vxnq403ULuySSRXkW2kILsR1wP510fwb0xtP1TUN7SMxhQZK/KcE9DXHfFGNv+E81BwSfu9PpW9NReKkltb/I5K8qkcvpuTd+Z/qerWV3dt8M1vDPMbo2JbzS5L7sHnPXNeO3mteJVWGRfEGqCXJBUzMdvvntmvW9Ndl+E0b8ZGnk8/Q141E0t4fL+1TW6OOVUDb/311FLBxV53XUrNZy5aSTesUeyfCK9v77wi0+oXc11OLl18yVizYAHHNeUr4+8Y6ddXMNvqfnJ5rcXK+YV5PQ+leq/COPyvCLR7t2Lh/m3Bs8L3FeKX1uP7RufJaV4/MbBEfPXkGnhowlVqKSVicwqVoYag4Sadn19DrNGWS3lmLT/AGkyxlCoPyYPcipljm07T5razhknluflcgZCjtx61ftbGQlAsuwZzgelU9QuJ5pngjkMaR4Tr949zT5uZkcvJEyltIIJAbnc0hOG2n5V+p9fpXoHwrjt0uL3yNuQig7e3Ncd9kaPKebuLIeCMqQPaup+D7hpbwBQAEX+dRiXekzbL1y4mKsTeIdd1C11+8t11B44UICx4HGR9M1jeGXefXrV5HZ2a7Vy7nJPPHNN8b7f+Epvc55ZfyxS6LiLxPpsKgY85PwqIxSp6djSdSUq9pPRP9Tr/iAJGFkEuZ4PmckxOV7Drirl3GNS8EMlxJv323Lkckjo36Zqp8QG2pZN2DN/IVesyJPBwPQG2b+Rrj2pxfmeta9aovL9Cp8OrRbPRZYlbcPPJz+Ark2sILbVJp7dSJxIW5PD88g12PgOUS6VMwXA88gfkK0H0PS2cu1oCxO7O9uv50/a8lSV+pH1b2tGHL0OIsfCkOraouuadcR20isVuImjyrt6+xq94P12JtefSo5Vb5mVk6YZe+K19OmhsPEk9jHGQk2MAdARWhaaBo9rqsmqW9hGl5LndLkk89cDOB+FOdZNNT7aE0cK4tSpWTv73/AOW1+xit/ino15Eu1rlGEmOMleMn8/0qX4kXMcN9ZJJC8gaNySv8PI7Vh+OtSvIvF8WqwiMxaZtxGSQWGefzrvvs2meItOs724tS6PGJIg5KsoYA4+U1cm4eznLaxnBKs61Kno73/L/IwNUtdOs/A76zDYLJcLbrICCcknAz+tT2MpufhY0qReWX099qenB4qH4h+IrPw7ZWumtYGaOdcBVICoq9B+YFN+GevWusWNzpS2rxrbZ4YgqUYnj+f4VNpey52ut/kWpU1iPZJ68trW69/uMz4M2k0P2mWS4L7o1Bi8zd5Zyf51yvxOtLlvF99MsYaM7Tweelew6dpOmaOk8lhZrD5nzPtJOfzPFeK+OrzUJNafULi5y7yvHGqDAjVew9a6cLU9rXlNHBmFFYfBwpS3T6f15npdqD/wqYBgR/xL24P0NeH28jbTubeCApDdCPSvcLSQyfCYSP1bT2J/I14aY+AU6dMGtsD9v1OTN9qLX8p7f8HyreEHKoEH2l+AcjovSvJ76OaO8m3ecQXbGAMda9U+DGP+EMfAx/pMn8lrySad7e8uFhOwGRs98nNLDr99ULxzX1Whft/kf//Z">
            <a:extLst>
              <a:ext uri="{FF2B5EF4-FFF2-40B4-BE49-F238E27FC236}">
                <a16:creationId xmlns:a16="http://schemas.microsoft.com/office/drawing/2014/main" id="{71D99232-FCFD-42A7-97BE-ABDE58F4DC9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AutoShape 12"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Zrj5m+bNKJiuC3fp9KpgJ5rkk4XtT/O8xwG4AGBXWebcs3l8ttZtcOXbbhVAGSSTgY/GvS4tJ26BbWoM6TW9vlfKlK/PjPOOvPrXjPiWV10dvLcqwkXBBwRg06Pxlr0OkR2KX7ogx8w5YfjScG1oVGoot3Ny11Iahbi8WSRzIxDNL97cpwc/iKeJxkFgGHdSeCM9D7GsbQ3ddILzHDiWRnY8ZJOc/jV/T51aUNdKI1dNsDbvlilP3WkH8S84I7dabQkyze61rN+1zaXl1FNZ55t3jDRY6oFX+HHqOapWmqWehNLJ5U8MUhMTrFMGdQekmXBD4/unjHFSalAYNWLOYre4dirW+NrRKMBST0O7OfwpdNto7O4uRrNsk0YAVZ4iNj7h0BPXj0FGga3LFzJHNIjyWtvc7MFmSHyywPRwv8J9gcVO9xgFmdUQclicfjU32eyeGS60ZY0toUCvb+cS8aj+La39KoSeXsLSqCi/MeM4/wATSHsF1OrPBcQzmOWNtoGwhju78jpxzn1rovBvhuO9Q6pqyebbyk+TbOOJucmR/UE/dXpjmuX0axa8uLTSwZEW6uNhBOXiiOWYE+yg/TIr14BVUJGoVFAVVHQAdB+VTN20Lpx5ndjjwqouAijCqBgAewp0Xeo6VGxmsjoJGqnrGm2Or2bWmo24njI4OdrofVGHKn6VaJzSE0AeM+LvDc2j3c1rPI8gnjdrW7zgTrwWVwOkgHXGARg46ikstamNqdKs1+z2sv8ArlQZKqBgAsOD2AA6AH3r1PxXpa61oFzYqMXAXzbV+6TLypH16H2NeMWAFxCi/bTbQvgNE0nzH1GfXPFbxfMtTkqR5JaGlICguZIVH2mTLM7HJZsdSaxfC1ldapby2GneRHcRNuuLiU/cBPAUep9a1L+W3U/ZjI0e9dvyjO0ep9qy/BX2jSYr3UdL1S0ubwsY2srlSkcyA5DBuqt6flVrYze6NW88I3klnLFB9hhkigMs7XUfmA5OPl2nrx39algaRLeKKSUyMiBS78lsDGao3vjJWt7qRbR7Z7hVWWJ25JHJA9RmozfN9jguW+zxiZchGclh9R6UrPqF430LYcb2LAn+tODBiCBjjFZMOrFVc3sMQYDOIXHynupBxz9Kkt9TkB33FmY4T8yujB8L7j/DNOwuZGvPax3dlNbOMrIhwO+4dK46E+YYYdoDs2zB7kHmuxjmZJ2khmDRgblwOg9SaYNF8HyxyT2t9epd7BJGdwYGYnP5f0oTsNxvsEkSyW32I8eYNzN6Y7/XNRF5ll+z3KK26JiCOjkdR+tQ6betMz+Yp8yNVDDIyT3/AAz2p17Ddf2gHyn2iOMNboD8q5PzZPfIwDSAujUpJQkEzLIYY1IBUO2BnC56k0QPczILi7k81n5Un+Ee3YVk6Rbta6jPJJbTpIPuMvzK4I5K9yOSMio9Q8RKmrW+kWMKCQyeU7S8BPbFO3YObubF27JA0yEiWL5kweTjt9DVu6WOUxrJJ5ab9xGcZ4zj2xWVeW148TyXEscaxru2Ic5Iq3eBriyhXzNkZaN5Sf7o5I+tIdzpPhz5cniF3IYiKCUQsf7uVGfyzXoNeaeA9QtbXxLHDcSPunVoYXYYCk4wGPTnp+VeldKxnudNJ+6LWZP4i0W2upLabUESaM7XXaTg+lWb6/s7ExC6mEbSkiMbSS2OvSvJPiTqemT+IJJtNkSRpAm+RVYA4HPXvmiEbhUnyo9Wt/EWi3U8dvDqULyynEa4ILH0FaJ614j8PNftNN8RQvrBggjJdY8xFmyynG0DPfFeu6Vrel6rM8On3nnSxrvdDGyELnGeR60ThYKdTmRpI21gw6ggivE9TtFh17UbOFY2EF5NsilGFx5hOR6Hn9K9oeaO3RridgsMSmSQnoFAyf0rwy5aO9u7k3jtHLdSvNDjkqzkt1/vDOMe1VT6kV3sY91I/wBu1A3DmPZJk5PUY4x+FZjzMI1eRHJnZR0/gzUniGW3N7N5tst1PFiMzbyvTjBxxWfdX2LWOFYz50L4bc/3f7v4CuhI4mzTZYbyCSSNh5XmNC0ZHzAfwsD7f0rvfCnw40e50q11S91C9u2uoFcBPkC+v6ivOIbuGHyIbqB4S/yB1+bfnpx655r6Gs7QadplnYqSRbwJFn1IXn9c1nUbWxvRipN3PEJLOFwsgSMSA7ssMg4FILjaqvJqkIVCOI0Az7fSq0FyzGQqzzu42Bliwuen4CopE+xFJbUwxwcR4kT5hJ3I/wA8VdjK5q2l0VV47F5oopj+9ULlWQ9do7E1Dp7G3v3/AHWcyhETG4D0HvxUNh/rkZWnnVZGHm8gLnqAO4NdJ4VWym1A2k215I7hZ1weV7f5FJ6DjqaOqaJHpK6fujeO4kVmmUPlWbPBx9P1qjfM0d05P8UBI/DNdD48ffqNnJg8xsP1rl7x2e/t7ZCJHlPlY7jcRz/+uoWqNZJJ2R0HieAx2WiOkzu3kq6h33YAxkKew56VleGNI0v/AITDUb3UrW2NrPZgxb+nm5wTgdDWh4rFxaabYGT7QDChWRp1G2BSfk4B+YnHas60mLW9rdSMZIVuQrSISgXcMDH+0QentQtgduYWSVVjmjlTmPKkLzn0x6023ZprGO3ZirY2y/KDkDjAP5VUkVtEub+5u4mnQqwtpDlXxnhmUdKs2iSfZ4jIuHKDdgcAnn6UySO73m+gj3sEYbEVAcKgH97+9uwR06V6P4Z8VWd5ZGPVLmO1ubZF82WVgscw6b1Pr6jsa4rTre5vA/2WJJo0xuYybVY+g9cevSsHxKjWscdj5exnXzC7SByTuPTHCjP40mlLQtScNTU8XeNr+bV7yOKS0e3tXdIGWLdlM5yDnk8Vxkk89zdmS6ZDcH5nBXhfpjjNVbiSSSfG793AQ7IBjeR0X+v4V3WnWVt4Q8D3PjrU7S01W7uwgsbaQEojMerZ7/Srsooyu5vU5CSMFPPWR45I/mR1G059jW9oGsXERFxFqWp/bTEYw0LE45yRk9sitVLOPxl8On8W6Ro8dnqhuG+228L/ALt1T7zRhuFOMH8K4vSrudZR9nmjSOX587OVbvj0H+NG4fC15noniTxTfazo1tpcdrdwbokFw0sWw3EoGSPQLkE+/wCFYcCpbvJKsjmSYbhESJH347Eck+/SqEmoCcQfbbyKZYW8wAwcHgjacEdc/pXbaDe6bqGno6ixgumYiWOFAjHb6D0xzjNT8KNE+d6s4PR/Auq6sPMmaKzWVyZC+WbGcg4Hf2zWZ4i8L6po1xJaXFqLhpZci5iBaIofUgZU+xr3DTZmmVpNuIskR8Ywo71Su42e4WRN8MikrwfvL6UlUdwdCNjyLw34evm1XSbjVLW4t9Ft7xJJbqaMhEUHPOecZA5r32aRpHMrYPmfMDnIIPceo96ybi5t7ezKXkhdW+UZGc9uay7S3msEC6VqclpbMMrGEWWMf7obO38MfSpk+Y0hFU9EeORyI+ITczynd8oA2oB6n+dW3dls4JoVjIf7ySjhn6celUobhUcNLeNI4H+qSLGAeoNWInWa3it/Jke2DgfvFw2PX8K3ONFlJbhJY4mvmWRiFIVQQMdq09J32WuwXFuqNK4YMHbaG75+tYKySwt5afZotuSpJyH9KjmvZrS7hkspka8lzIGk5Ea45bHb6UWuNSsej3kl7qc3m3l4FMYwgiGEA9h/WrmmwwRhfsq+SWKfOvLfeHOa5nwjfXOsWwtlilmu4Y9z+Wn3484347ehH0rpVea1Kwu8dteuyeTBKuHd8g4A7cZx6msmraHRF31IvijZm1lsYotSdobtneaRjuAKYweO9ceZ2W3awjuJri2SdZgRxE7Y64r0bU9FtLFFkfSpbuziR9sUj7Ejd5NzEE92JrA1zS4GuURNPOl2jRrKpQ7vM4wefQURloKcXe43wsvnXszSTyPsjBdH5EgPT8B6VtroOkySLMkDx5wXjWQiNz/tLWRomlXEOtILOT7WWgbYEIBZc988cVuXct1YXIju4o4v3AkRDINxGccnpSe+hUVpqjN8VawtgsdrHAFV1cEqdoAUY4x9a881TUp7iMyTzHCfd3tnFWvEWrf2ncMCkZZZWxL5nIU9h2x0rBuZlVQo8osOSfvEf0rSMbGFSd2XPDtpJrWuafpsiSyC6nUSqhKnZ3+nyjr710n7QXiCMSQeB9NhSKz07ZJMw7ED5UHsBTPg5HdXXjy2uEZRHaRPLPu6shGNo9cn9K5T4wWM1h8R9XS7umuWmIuFk24IVh8qn6dKa1mJ3VJtdTu/2avEl3cC48GXNlD9kihkuYZR945I3K3qDXMeIo7bTPE+qQ6P5q29tclFV27AgYHsDj8K2v2adFnuNavfEf2kxwWi/ZQgH+tZxyCfQdfyrE8eXNtP4v1yV7UwL9rkjZI+7DCk89CeDS053Yevso3Jlu7iSLLQQvnk/vDj8a1tBvW+1w79g2urg4JEYXPGPfP8q42wnUs0CgMUVdx83aMn/wCtir1pJNHMGWJSMED/AEg4+vFNolSOr8QX7eJJYPD32q70zTojunmhB/0xiflRT2A7mn6ZqF14buF0NLe+1myUPNHNcPzahRyrHuhPQ9qrHxFaQ3VlHbW7hExFMWYEKCOTj13d6sXV5LPqB/0gxW/2KWFxsJ+0M/3VHp9TU26Gt9b31MXxD4+mhuJrfUfD9xa3abWQfMwEfUKOxBGefetHwz4z1rWkup7HRorW1hdVbzM7Q7AnAzz0Ga3bq6FxJHp8EEszeXFE8ioCAyDlRnrwar29z9oFxb3Vu9pcqYkb5ciXy1YFuOB94fnRpbYLSvuedxSqsCRtfRrExKMAnzj8frUk8v2iCFvJeZlYxmMkguB3yOnrWbZTSCJnK22CeSQPM64IA9RzWx5M7We2XOyAZ3xdSR0GT06/n0rQwWpWuJIoEaaS2gtY4sOWflhk88e/astZg2pMNs0k2zdsYjJXPy49fpXceAPh1q3jqwnH2eHT7FcxSXUzs5LZz8g/ix7ng1t+LfgFr9tYQ3mk63a6vPZDctvJbm3eQDsHDMM+nTmp54p2bL9lUkuZLQ4rRH1i01SOby5bZYztVoX2kow55z+ntW3cMbmfzbp2uZV+7JISXHphuo/Cq3hC31PxBrMOkQ25a9kycHjZg4ff6bf8816rH8HbowbpPEEKzEE7FtiVz2G7cP5VMpJPUunTlJe6ebSSyOMyzTP/AL0rEfkTTZ7hpRH9odp44xtCzMzKinrgVf8AFvh/U/DeoCx1BVI+9FKnKyL6g/0rQ+H3hv8A4Sq+urP7YLQxQ79/lb85OMdRRdWuCi2+XqZOpOs0Vp9lJSKNsMFJXnHGPaolZ4mnECwDzU8vEiF9oznIyeK9RT4QMiqg8QI0YXBV7LOf/H6y/Enw2/sOyS6TWfPRp44hGbfGNzBc53dBnOP1qVUj3NHRnvY8wbS5DjdJbkA5KhCufxrC1WNI757VVXgc8naCfmz6/wCNeweO/AreFtKhvzqouxJcCHZ9n2dVY5zuP92s6w+GH/CT+HB4ji1hLGWNZNyG18zeqZwCd49OuOKpVFuZyoyvypanK/BmBh42srxrzCBJF2Y5YsOAR6e/tWZ+0HcWsvxGkS1uI3lg0+OO6C8+W2ehPrWr8H9B17WfFkVxpCwGOzIaeWXKxopyNvHJbqR6d66G+/Ztv4mu7qy8XR3U87M3lzWZTdk5wX3tz77afNGM7tiUJzpWijK+BniOz0P4f+IjJdWwvIrrzraKaQJ5zFCAAD159K4XxFqN1fajcXM10l1cSS75ZmXCzOB2HYdh64FNfQ9S03Wm0CazeK/jl8kxAbm3Hpj1z2r2Twl8CbyKFLrWNVtoLgqCsCQmURnPG5twBI44Axn1ptxg+Z9SYxqVEoJbHlOnafeSXayXFusAWMRMzxgAIMkH3bJ6+n0q+s2m6eF1TVCy2SsPJCxkGUkYLYHQYJxnGevSu88Y+BbrRNy6tKJtOkVgZITsDKBk+YzfcGcDAznPXtWz4b+FsmsaPFc3NxFBBcIHWOeN5uP4TgsO3r+VS6kbXLVGV7JanI6eHjDLFEJgR/rmjzvXHy4YL972q7b3Drte+ZI4oFwVa32sw7gnt+IrqfEHw0u9PtJLy2vUkbA80orhJPQOjMxA/wBpWBHpVTwJpN14gmmtYJ10x4Y9xZoBMrsG27eSNyg9T9KjmTVzTkknynG6kw/tKaKHUGyGz8jK6hcenAB+nWo9Os2vryS0bxFbWLoglDXqHbIp/uY9O5z3roPiF4N/4RU2wkuIryC53sW8gRhWBHXk+v6VqD4YRQaJaammsxIt0iOEWz+7uXd131XMrbk+zldqx49ocMc+p3tmqRmVJBI8kn91h1A781emZUn+xMx2xuQE6ZI7n1NV9Cs459XbWGc+WqNFGBxuIPU/0rG+Jt19jeFrOV0kmBVmzzkdwfpxWtrs572jc+p/h+7QfBuKbR2Vp1s5XQpz+85/M5rzf4QfFJNMW+k8X+I7y6gdVMYmJldJAfmAxyB7VT/Zi+IFtpNnH4T1afZbSfvbWdzwjN1Qn0J71u/GD4Txxy3fijwpboJJSZbu1HCnPV1/mRXPypScZdTs55ShGcOnQ1PgheaRrHj7xZrGjqHs5ZA1tN5e3KvtL4z/ALSmqfiXxX4gt/jN9gh1WdLJLmGJbYNiMqdm75e+dx56/lTP2YhJDcaraO6lY4kKhRgcsScVgeOvKHxudmBZv7TtRweV5jxRZc79A5n7KL8z0H9oGFX0XTJsfvEuGUEDsV5/UCvI7LUtS0iOV9O1Ca1nbCubeUq2304r179oTH/CNWO4nm57HHavEorqOK1ltZLc+aX3RSrjkZ9adL4ScQ7VGfQ/wr1C+v8AwCt3fXc1zc7pQ0sjEk46c15Cuu65ea/Y215rV3c2slwm+GWYsAQ/DAfpXqnwcbd8N1Y/35uK8P8ACt1NeeKYlQiOE3q+YSASpV+AD70oLWRdST5YHtPx848J2eOv9oJ/6LkqT4WAN8LZQeQRcZ/WoP2gCV8I2RAJ/wCJgn/ouSpfhKSfhW5bg/6R/M1H/LtGv/L5+hF8A7K0svCF5NaW6xGe8kkkA6FgAP5AVxPwm8ReMZ/inNDrWtzXenXHn7o3l/doQflCqfu49q734H8+CZsf8/MtfKus+PpYfEF5HptrGyRTuqvITl/mOeB0FaQi5OSMKlRU4wZ9OavBp5+N+lzqsJeWAMzrg5ZQ23n1p/xi1LWrLVNGh0/ULmytpXzI0LFd5DKSCR/s54+teFeDfE2qyXUN/cWrWd7bOssZySGGeODzX0hp95ofxE8NBJMCVCrugP7y3kHRh7fzHFTKPI1cunNVItLRs5bxf4x8OeJ/Ctvpom86+aa3Z4mjICvuXeM9OAWrZ+N2v3Hhvwhaz2lxName7SDfCcNgqxABHTkCvMdX8J3+heMoLKaWELLcrJCXG1J13DkH+96j1HvXo/x7gSbwhZK8YkIvo9gPQNtbBPsOv4UrJNWGpScZN7lr4OX2rat8NEk16eS6uyZkZpDlymTtBPc471jfBlYV8XeJFRWLKwG/I24yOAK1/gx9nT4eSR2spkWOacF85LPk5P51zH7P7BvEWt7FCxhCCGbLM3mcnHYUn9opP4DqvjVp0V/4QW88uGX7DcLKxkIwEztY5PoDn8K0XfPgfRnt1hlVoICpIO0r5XBFZlgzeJ7Hxt4TvmQlJ3iTaeRDLGNpPvuD/pWm8H2XwNo1rgjyYII8HqMRY/pU7JIvduSPh7QNV1Jbi6l+3SRylwZYgu5G9OD0/CtLXlj1C5FtdbxczZa0WLmNeOnP61znh6SSG8cS4csgZ2zk+1de01tqFpFJIsi7H27gBuVh0I/wr0XozxI6o9C8PfCW6tfhRH4sbU0dzZ/amtihyP8AYBr0b9mLxtfeJ9M1XRdQV5BpTokEr8syMDlG+hHHtVj9nXWk1/wJP4c1OHzjZ7onJHySRk8DrkEV2enaF4X+Heg6nf6LpH2WHabi4EbtI8hA9XYn9cVxVJ3vGW56tGlblnDa2pzXwv0+30z4k+LrO2GIo2TYB0UMd2B/31XNfEHTbSL4r2t5ciTzJbuBotgAG/zIgAT1JwDn2I9axvhn48kX4iTatcwSNDrUgjeNSMxlmGw89ccD6Zr3y98P6Pe6pBqd1YpLdwHMbsx4OQc4zgngckcYpSbhLUcEqsLR7nAftEsB4Z0/P/P0cf8AfNeEyzRrNCjxl2ckIOnIHNemfH/xF/aHiCDw/FG6RWDZlZsfvHYDp7AY/M1f+MnhHw5oPw/i1TSdMW3u/tMA8zznbg9eCxFXTfKkn1Mq0eeUmuh1fwUKt8MVZQUBebIPavE9GXTLXULeWN3A/tBVx3cl+T9K9q+B7+Z8L0kPQyTmvCtZuB9qtWjLD/SWePjBDKDyTRD4pDq/BBnt37RBK+DLNumNQTJ/7ZyVL8Imz8KHPXi5/ma29AuNM8feCra41TTxLDL/AK2KTp5i8Egg5xnP51mfES+sPA3w8aw0mx8mOYNaW6IeIy4OWJJyeMnvzWSenIdDVpOp0sQ/Apt3geVv+nqX+dfM/wAF/CdjqXx5fQfEWmLeWhN1IVcsFbBJVgVIr2/9nfxEY7m68NyxuwlJuIXH8JAAYH+f516PpfgvwnomvXXiXT9Gjg1KZG8ycO7HHUhVJ2rn2ArTn5HJdzH2XtowfY8w8Y+CbG6+KdhoOjRxabby2LPIRlssASOpz0FZer2mofDXxfataX/nyGJZWwCqupYgow9OK43WfiRM3xaHxDW3l+yRXIsLe134YxoSHLY4BOWx17V9N32g+HfFUFhqmo6aLgmJZIC7MrKrAMAdpwfpzTk3C3NsKEY1HLk3TOe+MdvbX3guz1VowJbe9tJYWI+ZRJKiEfk36Vk/tMCQ+A7BYWdZW1CMKV6glGpn7QWsKmlW3hmGN4zcMszyLgbAjfJt9wwB6dhXVeFbvSviF4HtLrUtOEsRf54pe0sZKllIOeucexrNe6lI2klOUoLexi/AS2msvhWsE3lllkn+4cjqe471gfs/y3svibWzPLBLD5fBSMIwbzOh9eO9dn4/1Gx+H/w5vZtK09USKNlhhQ4G5upJPPfOea5D9ntbv+0b+ae5Esc9qkiDaFKknnp1p7xlIm3LOEexp+Cr/wCz/FnXbA2qxrcu2ZQOXcAEZP0DV2/izH9mx9v3w/8AQTXhXivVNa8PfGVrqCa3e0N8kjIVJZgSoK+3GeR1r3Xxd/yDY/8ArsP5GlNWaZVKV1Jdmf/Z">
            <a:extLst>
              <a:ext uri="{FF2B5EF4-FFF2-40B4-BE49-F238E27FC236}">
                <a16:creationId xmlns:a16="http://schemas.microsoft.com/office/drawing/2014/main" id="{1D042FD2-C48A-4EEC-B0CF-A06B137AF0F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AutoShape 13"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i3mPkK8YxGAAUHYVDrE8iGPyWO3azqeuCBkfrSWsjh2ZQOxwKZqRkYZQt5ffb6d8ivlG/dOs80Ess0jSuodmJZjjqfWu+8P6Hp66TDcXMKzSSJ5hbBwo9AK5fTbLy/EX9nX+4K+7yiTtEh/h59DXpel2cKackLbioBUqTynqtcmDpXbbLnI562WFS62sXlwvIWVF6ccEg+vqO1aVtCr4aVsD/eNSSWttHqtlZRwM0LszFIjhi4Hy/r271ba4lWNooY/LXcQu4c454rrjC25FyGCbT5ZBDb3Csw+b5AQOvPtWnHbxOzRx+Y0gHABO3PoTVjS7JZtGl1KSGOXbN5UIlJG4/h6Vo29ipi/eJbK+M4TdgfQ5rqhTbRDZh/2c8N2X3zeauN53naw9MdPpT9YtIo7qC9SCZ2gnAXYxLIGGD9etT+ILa0so49SuHEbghQvmcyH2rFuvEReQ/wCgxqvUDz85/GpnywumNXZrPCDuctJhDg81x1zp8eqeJZkvLmWKLzGVCxJVVC9AK6Lw3cw6sbyGSELJAVwBNuBUjPB/pU8mi2K30jQwn7QzkgmTjJHpUTh7VJrYadjnG8N2caHK7wPuuCcGkTRUW3M9tcTRPnBjjkYHHuOhFbK2M3kytG5IFwkRdjgbiSCCKgGm/wCkAPNK4B27y+CpB5H0rL2S6RHcrXGk6DbP5F5Y6i8iqGMkN0VDA+3atDQ9LsEf7RYx3FuqhlInl8xmLY/IDHStXVdCtbxkLyzpLEP3civgr/iKi0XRTZiVpL2a4Mh53cYIPWtlRan8KsTfQdNCyttWRSMZzisjXLfydS3iMNbX6AEf3JBwR/8Ar9a6oafE5OJJh6c9qju9NjaA2peZlky4OfmUj0rWdJtCTOI8PPcXOpw28lvlrCflCOFXB+X1HNOtD9r0nUGihWBZ7tQcLw2CSVroLfE10tk91KkkKkpcJGDKyn+F/U1YkhjnLWdlcSiOOMs4VAMEdST2JrCNLTcq5g+C7e3hvLi5s8Mk0LoyEY2jIwPzrprC3meIt5gUZOPlpLew8lV8qQjzBnhQKvpHJGgUSYHXpW9KnyqxLZ59ZQtLjy2Y8emKvW9uWP7tt+PvAEGuI1nxFeaqslnp9vJa2hxyOJJOfboPasMLcW7kwXFxGRwWVyv/AOuvJeKjF6K5rytno3i1bWx8ONd3eni4fzBFEOhRj0bPtUWm+J7E2lusLqQoCyK/ySA4688GuJuJtQlt7f7XeXVwm7o7krj6Vop5cyf6lNvYY4o+sNyvFWHy6HpFkyTXUWoW6yIiRs5kK4AyuB+OeawItet7yOSaZLiNmYk7V3jaO+fXHOK5w6hqllps9jDLI9nNgFCSWiGefLPbI6in6U0jW6luAxJx2INavEOVkvmTynr1rGq20USsz26gNEM8FTznHvmrEHkPzwBnrnisLwXI0nhbTnmkLyGIgsx54YgfoKuCW2jklLOU3D7rdj7V6sJpxTMmjiPHTLqHjCe0uMeRaKAiM2Nqkckexqlp2n6Z9jG+ODcrE7mPOM8Vc8ULO3iO0vZ2Q291AYyPL5BX1PeqMjokL20dnblS4+ZwCD9a8qdvaSbRqti1p9vFZ6rCYoYFUsAHQ43KePWtW/eG1v2lhUfaONp8zHUcsfyrDghmutesYtsSwWYMr+XGAFA4Cj6mrHiUgXFrcKx8g5hcleFYjIP+NVGVouy6h1FvL7UrgtGbyERRkMhAxlxyOP61NDNc6hcRz3En79nXzFK4IA7rjgiuft4MhmkuIwoP9w8+/wBPatbwnY3raoyTyjZBx8n3Sx7D6CohKUpJdxtHfiJWUMueefvUnlYzy49MGqZJXgMcdqwdW1nULLUHt1CRxnBiYxsx/GvRnVUVdmSVzq1XLMA8g5GPm6etPWFj8xlk/wC+ulcuby8tbf7RPfXMrvwsUUKks3YAZrY0+S+WyhfUDGLojLCM8D0yPX1ojUTewNGNqsTQ+JJZhczxSNJguj4JGOlX/DVqjSXS/a7kOjBs7vvA9QfUU++0+yvphNdxNI/HO8jp9KuaepsYXis4kVGO5tw3Fj9TzURhad3sNvQ1IbUImVnlxj5cnpVeW+s4ZWW5l+6FDeu4jPH4fzFSQs23ceSw6EdPpXI+M4Lu3kF7ZsWMshWRW5wcDkflW1WfJHmSEldnmkltfW9qZlbYEXcU3Yk/Krt94e1DTYbOa9kttl3naFlMjrxnJ7Dr+dQnzDdXM0jEgswBJ6D0qOBZI5gI4iWcc/Nyg/vZ7elfPWj2OjUc1syqkSK+EyfrmkWK4gO6PA/2ScZp06vGiyKspdPlaMKSWHp9a1vDiaPc2V9/a67bl3CoZYmLRpj+D0NVGHNKwrmf9s3RCORZEbB3ZHFWLOQxg8sQfyptxDafbmjjm823hA2tuLBie27HzY9e9E0CzxtHGpYhl344IX/PFUr3A3vDfiXU9Ns47W+t/tlht+Tyl/fQ5Of+Bj9a238UaSybjeI+f4fKbd+RHFcVdfaIrV5Fidmx8oFYBkug4aRbgHOSckYrX61OmlHcnkTO81fxNazW5t7O0mZ85R5Dt2H2HJ/CqcN42wPFFJ84y0eF2Mf8K5OGa835XzNoJwe1XI768Xgoxycnk8is/rDk7srlOt8Masrm7gnm2XU0gMXGFdQOg9wc/Wl0+1utY1C8M7TCC3YBE253H0Hbn1rjvOvZCWEjhic5z0A6V6J8Mp55bF1kLu0coJYcg88dfrXRQn7WShImStqJD4ThEIknluC0ePN2E43HjAI7ZzTtFjvdB8WWkNuWkjumGIgcqG6fnXY/Zv8ARLmJXyz2xCDdjLAA5xWBrsc017ojQkwTeeEVumffjsK7ZUI07SjuZqVzovEVitvMbiBljRz80Weh9V9q888U3IfX4owW228P7wnoSTkD8q9G8TLD5iKzObpRgkg/MvvXA69DcXGvLbwxkGQIu7aD9W59BVYxdEECfwpAW8zUnhMTMSkOcj5O7Y9+xre3H2z3wKSJNiLDEGKoAq55OB0p+yUAgRuOf7tEIcsbA2S2oJZ9wOCvUjirtpZt5e9SvPUiqtu91v2sW2+4rA8YXWsLeWzQyTC2ClVC9n/+vWkpqEeZoVrnWPHsYK2MHoQc5FVb21huUCyjIzng45rJ8Ly6h588MizLaqCf3gIAfjp6963XYY5PNVGSnG9hbHil5Z6PbacFja7u9QZw7HOIoieq47mjQl22t1JOgZWkZSSRnGOh9KxdVt5VvrnDEIXA4bjPpUmktPp853ocNxPC3df7w9cV84p+/sdNtDvPhdrR0e+ksr6KOWO5YLHMXBIHYj6V0vjDwbqGqa/9ss5YfJmwJN74EZ7kD0xXBafZ2b6raXcMcUtjbMvm4fhyeQor1b/hKtCkYn7W0ZJ4Rozn6V62F5Z0vZ1HotjKV07oyPEdrpuh6Zpmm20wR4WeSZ/LD4OMbmXt7Vw+p7Li6MtvulURiNZcY3c+ldRrN21+2pXkEcexwFxI219uMD6ZrlzCUtTJI2H3HgHI3dxUYhqTsloESq8dwu2ZV3fZ38xldsAgVfXXLeTEk9pPHJ/ubgapG2kkjAVFeUTIQsjYVuvB+tTXdlp5jlnt7t4JFBxbk5IfptHtXNHmXwljNZ0uw1CA3mnSGC427/Lwdkntjs1c8bTUAc+XJjuBzj2rsvD7W9tpcwuGayuUl8wXajzBtxjDx9cD1FbtzJ4WiGnXmiX1te3CQNHcsCFld258wq3HXI9gar6vGoua9v67C5rHm0Ol6ozHy4WYkc4bnFdf4It7vS7m5iuZdjeWrJHvHJIyPzqpqpvl1C4hjiiBZg5ZJgw5XpkdfesmWK/nzvtJLiaEb25+9COo/wCAk/lUQSpSur3G9Ueu2tys1qs5H7+NRjJwC/bPsMmqN8n2zxTp2mtcCOGH97LIOFQnoPbNcVoOq6rp9sq6mSbQuGR9250+vqvv2rtNG+xNqSz3UbTrPJvkK8hz/D07D0r0oVlVSXoZNWOi8Ti3hSOzaObzto8qQ8rgd89zXHTR3h8S2kmH8ll2kYzyM5H8jXd+I3uV02QpDb/ZFTdPLK2DGB6DtXl+p6pc6pcta2qvbWpGIpGbEkjY6n+6D6da1xbUZCgaOu+JbTSJ4okilvJyT5ixNgRgHufX2rY0zW7HVdOFzbXmzHDJIQrofQiuBl042RaFf3rmR8OTxtHAP4nP5VQXTp4jJO8chlDfKAfvH3HpXCsTUjLVaF8qPWbKbcrSMxKkcEcg0t9HNPY3EVu4ErIfKZuit2P4V5Rpmralo1/HcJ580e799ACdrr3wD3HrXqFjrWk3qxtb6jAFcAhXcKw9iPWuqhiI1U09GTKNi3ZLcRafbQ3UpnuI4lV5P7zdzWpBbxxRjzAGkP3i3PPpVVdsUiPgsg545z71owCORt7NlSOo9a7YRIZ86XVjO3iI2twYDKt0Fk2E44Ge/bHt+NTeKQx1eFN0eEhJB7kscYqxeWd9f6zfX8MMqR+Y7rMARhxgFQe5HPHfFVo4ZL7W4rpriKSBpfLDDP8AAMgHtz1xXzLjukt2dKOh8J2IttIe3klgZRchWOeCe4+tbUce5JGWO3acKZI/lGcBuB/SsHRtQex+3RHyHTzTJh8859Pf2qxNqDN9njjk8pEjKGSPduZT+HGD174rtpyjGKRDTuSXyRvf272V1GYg/lhSflQsc7XPcA9B2Oaj1mza0hSIqBAjtibfkOT6/wB0+x/OsyazvpYo7i0uFjUDKFMAeuQO/OeTV211i9tv3erqlxETteVUIIz6r0ao5k78ysMgiRR5TSXFvEEkUhncAAjnJ9aj1CxnhsrySW3gb7ROJEnilVgvsO4q7NZ6etumsabLHPaxyq08IBYKmfmwOoI/umr/AIB8Ir4vmlhs9StrS3tpDI0yQl2nBY4UjK4wO/NEaUpyUIq7ewXS1K3ittOuv7Ou9Jmikufsgjv484U4HU9s44NZNtpF3b6bJd2umslmcMbt3GHGcDDHj8BmvT9T+CzXcCQJ4mMMcU3mQkWeXC/3WO8bvrVHxX8ObrRdAEcfiQvZy3cQ+zNbkIJHYLvHzHnnOOhNdNTA17ucofc0Sqkdkzzy0s5ZHmnZoirso3BwSQD61q+H5l0TxBZatIsUkCO0d0hIbMLrhuO/aul8WfD5/Cmgx3B1hLzdMI8G38vHDNnO4+lWfDPw/XWPDb6rNqSRHa4aMQ7shc99w/lUQwlaM1FR95a9Ac00cn8Q/CH9mXEOs6HP9q0O8I+zuJMiBj0Qn+76H8KyLKXUNGnt2sNQdblH3ukbAoPz4/CvSfhBZXdxHqfhu8torzRJlLOScqjE8j8evHQjNR6x8D5israZrsZG4mKGeAjA7AuG5PviqeCqTSrUY79Oz8g50vdkzK1/WL7xV4eguvOUG1YC6tYzhXJ6S46+2O1ZOhrYkzRalfeWkv3ovK3AMPusrA5DA/nWK2nX2ia8dHgRxeh/JliLcys38IX0NeoaN8IrswrcX+qRW1wx3GNIfMCZ7ZyOaVKFbETuo3a3BtRW5wOtpcPqUENqigRxjeWIxnHT8B/Om+TPkBkLbeBsYAg+ldJ408J3nh+4RroRS2knEcyORlsfdIPT1+lafhz4a6rqlil5eXkWnpJ8yAIXdh2JGRjP1o+q1ZVHFR1DmVrnn9xps1xJ5qose3+HPNRyabHCpd4FIAOe5I+leg+J/h1qej2L3VrcQ38CcvhDGyj1xk5H41Q8D+Ez4kubmI3q2vlIG3CPfu5xjqMVLwdRT5HHVhzq17ifDbxCrW39g6lL5csX/HlJK23zYz/Ac/xDt6iuxe1YMRll9Qa4H4leAoPDht5pLpbkXAZVkEfl7WGOAMnJP9K9A0Hw7r1l4cspbjW7bUfMijKefakSICucFxJ82OmSM124ZVk3SnHWJEuXdHmN7ZszC00yS7nvIf3kreaVAD8nJ6ZY84rmtVs7vS5IprmP7OGcbVSQNvYdOBW54kha2nSMvdCylPyMj4JmPXeeuMAAVVs7TT7e4S7l+1GaLcQHBfqMD8a8qpG7sapmVHqTMwLxiSIOWSE9A56571JPeSFhGtstq/KswJXg8Ee2RT9Ut9KCrLJcXMMpcq0iR4B9M+tP0/TRdxuskzZVso7r8zA+tZJSvYrQt2P9omIrb28LIg4KyA/0p9xaas6R74VIUkqPMHPHetKCGG1t9vnEgDLMaZaw/wBsbfKkkhs1Y7n2/NN7L6D3ro5NLX1JuQeFLaRbmTUMhEkXZsUY8wg/e9/arOqT2/h27F1o99c6ReXeFZYJCocDk7gO1SeIb+KwtvsOnzRrekBFAGfLH09a459Pleb7ZPqLyzghjvXJpTl7Ncsd+/YEr6n0t8NLjVLjwPFcapNLLcv5jLI7liy/wnJ5xXjFpreqal4qt7O88TXl1areKfs8kjOrMH446cGvWfg7IZPhtHzJhWmUBv4R6D2rwrw9BCnjS0jaclzehgmCN3z5r0sZUl7OhZ7+foZwWsj3X43f8itbZZVH21fvf7j1J8M12/Dll3A4E/I7cmo/jbs/4Ri08wgL9uXqOvyPUvw22j4dNsfeoE+D+deh/wAxkv8ACZ/YE+DsSxeFppMKXa5csw/ixwP0qP4a+LZNbuLnTtSuYzqNs75UcCWPPyuo9uhqx8JhjwlJ8wP7+SvHb4TWmsLq2m3QhvLWdpI2APzc8qfY9DWE68qFOlJbdV9w1HmbPRfEOlwr8dtD1CZFSKe3IRiOHkQHAHvzn8KrfHvXNf0e60g6XqM1jAwkZmjcqJGGPlOOvFdHpt5p/ibQ7TUom43CRGA+aCZeuPcH9K2PEGjad4t8PyaZqkYIYZDJ96N+zKf8+layoupSmqTs5aoXNZq/Q4fxJ408MeJvC1rpy3yT3zzW+9ChGH3KH/QtXSfFbUL3S/Csb6fdNaO86IXQ4IXBOAe3QV4rrXhT/hD/ABhY2dzI2+S5jaCc52yrvH/6iK9f+NTRjwraK7qm+7RVJ9drVz0q9WdOq6itJJL8ynFJqxe+Hd5dar4GL6lcG6kzLGXY5LKMjk965j4JRrHrWrbGQqIwo2k8Yat74RNHJ4DbyXDjzZlzjHOTmsn4N6ZJZaxq009/9pmYbTGq4SMbs4+tbxvKVCXl+hL+0bXxa0OPxB4aiIkK/ZblZSy9So4YA9utbDRxr4a06ONTHGsUQUdcDZwKbYyJqMGs6aXUskrJ0+6GXj9c1PcDy9Ds1yBhUHzD/ZrqUIuUqi6r8ib6WPF723h1Cxe3cZWUfKMchu35VxLwKr7DJIrco2ScAg465q7Dqc0N++jz3N0JXIJeJht2+xIyDV/w3pM3jDV59N00wWUWmoFfzSTu5PIwOT9TXy82qrVlqdS0M+y02FXWTy4ZWHRixOPpmtQbV6tgfTpWjr/hC98K6TPql1eQ3VtAAXSIsjAeoyCD9Dis2zuLeWBpgJVKpuyAM4IzVqm4PlasxXuOtre31V3keQizgfY2B/rnHUfQVJq2tw6ef7Ps2VbgxnDKvywgDofQ1L4eWGPTLOJN7R+XvBYDJ3HJJ9+ao+IPCsUk1xfWt0yNgyyxyLlW7nn+lNqaheK16hpcxdCuNLUyNJA17KzbmLsVc/U9xXQi+0FXSZNARCozzKxz9Qa5iS+jtXVbmM/OfvQgA9K07KS3k+YvOQynqBkj35rClJpWVvuGz3T4XSQSeBPMt4RDGXlwgJOK8JsJrU+LrUrcTLsvVOHj5BLevoa9z+E+3/hX6KhYqGlALDBryaKG2sw0StIWkmbe20fMSf6V6uMi5UqPp/kZQ3Z6l8bgp8L2u9iAL5T0zn5Hqb4bBR8OmVTxifqMdzWvYjTvF/hqL+0bTzYmI3oxK/OvcFTkVQ8aXVl4U8GtZ2Nq0ccoNvCqH7m4HJJJz0z+NelKFqjxF9LGaenKV/hBx4Qk5z/pEnNcN4IsLPUPGv2O+gSeCQyvsOcZH0rf+DetQxzS6EFmYOWlRiBgEYDDr36/nXdWPh/RdNvpdSs9PjhuHDF3Uk9eTgE4H4VjSo+3p0mto7jcuVs5G3srbQviTDomkwrbWGoWrSSwjJVZFBIcZJ54xXSajFeWymOzmRbjh4i2Qu4Ho3seh+tebX3isT+PI9bjjkCQyeUsbYyUXIPfvzXsEa299bw3BjJDoGXd1AIzzWmGcZ88Y99PQUrqxyvxQ06x1Pw5ZX15GY3tLy3miJ4ZSzqpU/mMj2FJ8WrS1vPDdul15nlrcqcIuWJ2kYHp160fE3Uo4YbXT2RiHnjkY7QehJXAPuM/hW5ZGz8S6Cv2u3ZonOHQsVO4dwQcirnCNSdSC3aQk7JMz/h5bx2/hIQxRrCgZ9qKPuj0PvWZ8NJbb+1NQtbdj+7GWBHOS3X3roNWls/DXh7y7S2KxL8kaA55PcknJrJ+HsltPc3M1srqpQZDqMg57EdqOXlnTj2C+jYuhXBh8cahAc7JyVGBxuAB6/TNdBrihrRAeP3g/ka4O5by/HbSbnGy6Drg9+MjHvXe62VW1XeoYeYOPwNVQleMl2YSWqP/2Q==">
            <a:extLst>
              <a:ext uri="{FF2B5EF4-FFF2-40B4-BE49-F238E27FC236}">
                <a16:creationId xmlns:a16="http://schemas.microsoft.com/office/drawing/2014/main" id="{AB8CF3D7-4303-42A7-9406-D994E31D260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AutoShape 14"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pMjdtyM9cUALRRRQAUUUUAFFFFABVa5vrS3vLazmuESe6LCCMn5nKjJwPYCrNeT/EzWJbX4veELf7HM8cLlkdVXDtJ8m3J5GBnvj9KqMeZkVJ8iuesDpRRRUlhRRRQAUUVS166+w6JfXnP7i3kk4OPuqT/SgGXaaZE3hN67j0Gea+Do7uV7e3xdXCeaA7ZlY8sMnPPvXWfDR5rDxdZaxuLLaX9vbq8jE5LttkP4b1FdLw9lucMcbd25T7HorxXXviR4mh8UXtrbzWFvZWup/Z1Hk53xK4VizHvz2r2lSGG5TkHkGsJRcdzrhUU72FoooqSzzbxP8AFK0tla10WynuLuT5YpZomWMHuxGMkD8PSvIdVvfEMF+2tahf6ha3kUm+3vyj+S79SCT0HbaeMV9PQ/YbgFofs02OCU2tj8q8N+OHiL7V48h8H6tqkOl6EiwyXAYgeajcsx9QMbeO9b0mr2SOOvF25pM9s8P3N1eaLaXV5HGk8sSs4jOVJI6ir9eJp8dNLt7xLPT9Bml0uACNZROocoOAQv07V6z4a13TPEWkxappNys9vJ6dVPdWHYj0rOUJR1aN6dWM9EzToooqDUKKKiu7iG1gee4kWOJBlmPQUAS14t8Q4LHUvjX4VhhupIJTdlbjcN3m+Wu4xgdVUg8nvxXp3iPWTplnZajF5clm9xHHOepCOcBh9CRXGfESCFfjJ8P5l2rI0t0G2oMviPjJ9BWlPRmFbVW81+Z6dRWTY29xa6re317qKvBOVWCMthVUD379elWLLVdNvbmS2tL6CeaIsJERwSpU4Ofx4qLG1y9RWVfeItBsdTTTL3WLG3vXUMsEsyqxB6HBrQt7m3uF3W9xFKPVHDfyoswuiWsD4jyLF8P/ABBI0ixgabcfMxwAfLbFbxr5t/al8bNf6lD4M0y6H2S0YTakVP8ArJRykR9Qv3iPXbV04uUrGVeoqcG2eJsGWKEYUiFFDZbjIAGD+PH416Zo9hLYaPDaI6rMqh2ctnE2d+73w2PyrhPCWnf2lrkMDMrRQ/6RL9FPy5+rdvavSth3j5oycV2zfQ8qkupXvILy60q4iuZhPeTqzTSqcB5DySPTmvoD4f8Ai3R9ds4NOtLiRr62tI2njkjKkYAU/XmvB5s46qT7V0PwovvsXxB01pp/LjukktSvXexGVH5isJx5kdVGfLL1PoMUUCiuU9E+T/hBqun+FvjBp1hpGo3kelXSS2+ptLN5kEkoXMaj0Knq3viu2/aw8DWutpo3ikwrI9mTaTknjy3OUP4Nn/vqvJvCVgtnr+gWKiMgSzCTI4YtEc/yxX0d4QvIfEnhy98G61IzTeQUjkY/NJF2Yf7SHH5A967Kj5ZKSPMopTpumz5x0rS9L0yaKC202KW6K5SBfvMPU5PA969C+DGs614e8bt/a1xp0Om6oy272NqCEt3/AIJNx+8T0P1ryvxZ8Pb3wr4rnttbvNSbVNxeG+SXHnR54ZO2PVe1aNrqWpACO9kW+G3AmjXy5Vx0JXo31GK0klJGEJOEtrWPtSiuU+Gfiq38TeEba+kmAu4cW94rfKVmAAJwezcEfWurrgas7HsxkpK6CqWtw2U+l3Caj/x67C0hyRgDnPFU/F3iPT/DOlNfX8gyTthiBAaV+yj/ADxXi/jL4g3GrWnn+H73VrK7mYLPaMy+QMcEq4+YH27+1VCDkZ1KsYaM2Nb8c2uoafq3h0WD2FktqDpkk4KPI68hjnsccGuD0XXdR8YfEXwrY6/eSXRE7qJQdjqGU7gu3GAduM+9czf602pXsCajevNbyRFHJO8WzbuDk8jJ6jt1p2lXGoaX4y0PV9NWG4vYLh7cwM3yuSCQ+R2HJrrUEkedKq5NX2PXvFl5Z+JPG0+n3M81toml28qCSJiNnkrukYD67VB9j61wmgfEibwn4Zv9L0WxB1i4uHaXUbhQVQYUAKBy5GD14BqJ9Ua3tr3TLV2uXmRYnmUZaQ798iqB13MBk9MDFcpqGgX1pdzwmMzxhiUYOqPMDzuCMcjr0NKMFazHOpK947lG9ja+nnv9Qujf3dyfMuJp13MzfU/yFRQrLp8ZbT9QvLNvvHyJ3QD8AammUQZjlhuYmThkkGCD9MVTuZFYfx4x6itkczNPTfGnjfS43az8Y6umV2gSyCUY+jCuXuItQkeWZtWluLiQtITPGDuc85Y9eSeatyPGyqpyFHXmopGj24VT6/e5xTSsS23uzqfA0eoWukNqFmdPvWugu+IhoWRlG0pk5HBzW/8A2pfRhftPh+8DHqbZlmVR+BzXF+DtUTTdbjt5TttL1gpyeEn6Kf8AgQ+X6getemeXDkd889azlubU9VoY665pfmBJLswv/dniaMj86vWOp2tne6fq0dxFJHZ3sUxaNgxADDP6VfYZG1gZE7h/mH5GsHW7PQohHC2k2815cNtgiiQIzn/gOOB3J6VOjNHdH1spBGRyD0pa+c9I8VeLNBs0Q+I57tx99ZlWSMf7KcBsD1Jya1R8adV03J1KDS5Y3PyM8hgIPpzkGuZ0ZdDuWJh10PK9LbZ4h0SVFPy6ggI68MrA16tOtxBdx3tkwju7V/Mgc9A3ofYjg/8A1q8rsxGNV00uo2i/g6nH8YH9a9huYxym0Z9RXRUOOitGdsLbw78TPCSDVLEPtYq6E7ZbWYddrdVPv3FeG/ErwJD4KtNQ1SbXLaSwtWXatwPLmlz2T+F2HoME12dtqureF55tS0O3ivJJExNZSybFuMD5SG/hYeuOelfOfxC8Z6t4q1q7v/EEzy324wxWJQqsB5AjCdjz16n1pUoSvo9B4mrDlV17x1/hmW+vdYkMQn/4R7Z5XmrKVhnu+qPj+LZnAPYt7V7/APCnx412ItA8QXOb7Oy1uXOPOx/Ax/v+h/i+vXxvSPD+r6TpWlWFrqhnggt0iu4LkBgCGD5iI5UqcrzxitO9VZJWyGx3xwR3yD2I4wac0pCpSlT1PZPjbqX9meElkhji+1zzCCKZogzQqQS5UnocLjI7kHtXyzqmpXn23/QLh4ppOeekaD+Jh3J7dz1r1H4j+PIZvheItYld9YsriNbFsHZdlgVBkI4UgEk56kcdePIrSF4YhuYzSsd0khHLse/+FFGNlqLE1OeWg9Sq5+UHJJYnqxPUn3NS6bcLp96k37z7OwMcgR9pjBPJz/d9RVJb+CXUU063/wBJu3OPLjx8v1Y8A+3Wo11fS9jlrtEaMkSJIpV0I6gqeRW1jluj06xjjgaKFIobLTwpaZrW5VZNuM4DMMY9ScgDkA1e1fR7Lxlp1tBoekRQRWgMkN3p0b3bsrD/AJaTNjeDwcAdemK8th8W3mpeDz4eGn2i6WLjzoLl4B9pdOuzceke75gOvbpxXX/Bf4lah4FuxYNFLeeHJXLS2aLl7ZicmSH26kp0PUYPXOUZJXW5vCpBvlezOOvom02+ZD5V1LvMTNBIzNkcbWRyGQj0PSsPU9Ya3uFKxs0G/wAtpimYg/8Ad3Z616t+0xqHhHUPENhqnhe4Wa6vLffqcsA/dumBs+kuMg98YB5rH0Xw/Z3PgYaXqESkX6maZQuGQn7pHoVFXGXupsynTfM4pnDxXcc8Z+VVbPTr+VSnp91awb+z1DwtrH9j6kC8Yy1vPjiROxH9RWxHIJISzKQRznB5FaWMk+4tyYjbsswjVGBBOOQe2PcHkfSvRfhzr0WvaEhldDfWp8m4G7JLDo3/AAIc/nXkuq35jJJOFHQYo+HOpawvi4T6XbpcI6bbpHyI9nZmI6EHp3PNTKN0OFTlke46rq32NRFbwi5vZR+6gBxn/aY9lHc/gKz7Pbpwnvbry5b2VcyTtwFX+6v91R/+uqouW894LWFtQ1OXBlWNQD7bj0jUe/T0NbWn+HVd0udbeO8mU7kt1H+jxH6H/WH3bj0FY6I6tWzivGXiq60zSYdQt7CWaG7k8qK8kUiAHHUd29jwDjrXGxalJdytcXDRXNwRhpZUDcegHRR7D9a938QaTZa5ot1pF8o8i5TZkLyh/hYe4OCK+bdUt9Q0HV7nRNUzHc2zY3fwyr/C49iK1ptNHPXUou/Q9dfJnshuA/06369B+9WvcJYXaf5Mn0AGc14bdP5UccoQuyTwlVHUnzVrtvi94huNN0Iae8n2a91JcR20cvzww5+aSRh3PQAe9YyV2kdVOSim2dlNCwmPmKR7EV53420DRbjx3pOqfZR/aVqDLLtHyyKOE3j1z0PtXMeF/ine+GdllrjyarpKEAFpM3MI9FY/eHsa6iG4uNTvJ9XkG03hEiITykePkX8B19zQoyiwdSNRG0d6k9enr1qCZPlyxIJ5x61BcyyEMUwo7sx/lVdY5t7M8pYY+UZ6UrDbG6jZWl3Yy2t7D5lvKNrqy8Ee/wDnivIPFegeINGvY9Ptb6SXSbg4guiTmJf7jf7Q7ete0NudR820L6HNRS2tr9kmj1JYntZBtdZWwGP+P0q4ysZTpqR47ZrDoy27WoZEhnRnLdW5wxPvXVeL/CFlrssWoQwK1/GRgZ2rdIOiMfX0P4GuX+Ien3ek2s8kO+70qTKx3K8mI9lfH6NXV+EdcF1p1o7NnfCvXpkDB/lWjva6MY2u4s5dp1aSSNw8UsbbZYpBtdG/usO38qhmvf3v2e2YtN95yh4iHqff0FdT8TtH0zVtDfVZJltb+MBIZ4zkzk9I2/vfXtiu1+HXwN0HW/hVF4gsde1J9QltpJJItsexrlMgrnGdu5cDvg0OcUrsapTlLlieS6Jp8up6tZaeobypJfmUnqq/Mxz/AJ617NtwOFI+nYVx3wN8PPq3i1VfcA7m1SReyjlyPxGM+1e4ap4J0qz8TaboceoXjvdhndiFyijpjis6k1exvQpNx5jx3xz4bt/EukPZyfJcJl7acj/Vv/gehrw/zdU0m5m0rUY5I54G2sjPyPx7j3r63+JXhm18LS2iQXU86To7u0u0BdpHp9a5z4t/B3Q9Y+FTeNIL+6Op21kLiHYE2SA4+RjjJXnIPWnTqpWvsya2Hk22t0fM9lZX2vaiY4ysUCkebKzZWMdicdT6KOTXtXhHwdNb6fHZwRz6Xp4+Z5SALq6Pc/7A9zz6AV6b8Dfg94Z/4QPS9ZWa9F3cI0haVUJRgxU4GODx9axfG+sL4Z8Wahog0u8vPspX96J0BYFQwyO3BolV5nyxCGH9nFTn1J9O0+z020W1sbZbeEc7VHLH1Y9WPuasDr6V6Ppnw9srrTre5lvbyF5Yldk+U7SRnHSvFbvxRJDqk1l/wj94wjuGhDi4TkBioPSsovm2OiceRK50uAOua5L4i+ArDxqtq090bC7tiQtwqbt0Z6oR9cEenPrXutr8OLGW1ikk1C8R3RWZcL8pI5HSvHNe19tL12/0ttHuXNpcSQhzMo3hWIDYx3HNEJXfuhVp2Xv7HmmpawselyyTIxCbHwp5JDqQB78Vm+ItUvNTvp9S1CQNczY4zwij7qD2AqqcXUiqJFCwvu2HkvjgHHYZzj1xWdq9wY1kLLt2dSTx0yPzrqSPOlJkPh+xuvEPjS2sbe0+1LbE3M8atjcq8kD39u9ex2l/Dfcwsyg54xgr6jHYj0rH+A2g/wBn+HJfEFwmLzVHzGSOVhU8fmea6HxRokzPNrOkLi827rm2XgXIH8S+jgf99VnOScrG1KDUbltJoXjVEYEqMcmmtIUXdkEnrk4FcTHrRZBNbnAbncB19varL+ImWEiSPgA7mY4AFLlL9ojsY5N7IzABR6H+lcf8QDf3etxeTM6wmJFgZFzsOfnGP71QprmqXI+0WlnG0OPvM2zzP93PWnjxR5SbnhZZFO3y2GH3emOv401FpkykmrGZbXdxYXb215i5jOYp4ZBxKvow6dPyNQahZw+GrVriyLXGkE7oj1eDPO0+ozxmq1xK007zTZaSRy7YPc9hXO674iaW+t9JkDraQSEOQeGY8rn2BNaJGLkki1dX1xe3AubhimBiKLPyxDvx/ePc/hX0r+xxrZl0bWvD8khY2863UOf7rjawH0Kg/wDAq+Y/l3bWDn6EZzXb/s4eLE0n446Xaw+f9lukksZvmBXL4IJ/4Eqj8airDmg0XhqnJVTZ9G/DPwxHpHxK12OK3WK3s8+SAOAJDkfjjn8ayLTxfY6x+0Gun2srXD2ztAfKGUjCrzuPQc9q9V1+W00HSdY17AWTyfMds9Sq7VH8q+cfgpPG3xVsEjhPmO0ksoXG1NwJyx9TmuWPvJyfY9Gp+7cYLudh+1KxbUNEgViS1vOSrH90oDJ8zDvj0rpPEbo37NhaNzIh0mIBiMbh8vP41w/7Y1xMt34esLbcZ7yOaKMKepLIK7rxVBDZ/s3/AGWPJig0mGMY7gbRT+zETf7yp6G/8GPk+GGjByOEkUH1HmuAfx4rxz9ofwrpGofF/TGk862vNSS3zLC5HmYfy8MOh4UD6V6l4Fuls/gjp97uKrBAZck9AsxP9KqfFDQLjU/iT4A1KCESQx3Uq3J/uKE3q30yCPxFTB8s2/UupHnpJeh6VbKscSQqf9WoX6cV8WaHq1zffFyDQ7/TLu3a61poU3J8rDzTg5r668P6j9s8TeIrUHK2dxDGPqYVY/zr59+DNy2q/GmS2kjLfZ7u6lyeQNrNj6U6WikTifecEu59Dza3bx+M7Xw7uHnT2Et2BnnCPGv/ALOfyr5r+O91Y6N8TtThnYK0/lzqAOzIMn8wa9U1XWrVP2kdLsjEhkXTmt/NzyN4Ztv4lVrz79rDwjo+oeNtN1a8kvYp57DyT5EgAIjcnkHv89OkkpK/VCxLcqbt0Z4TpEb+VExy2F+aVhjexxwO+0YwPXrViLSW1zUY9J2km/mROBysacs5/DP5itHYu75lU9zkU9bVo5lvLe8u7ScIUD20nlnaTkg4rsueYonsEESwQRW8K7IYkEca46KBgCnlWyCrMDntXj/2jVFwf+Eg1w5/6fW/wpsl7qoIxr2tcH/n9asfZ+Z0e28jrPHXhp083WtKhHmFt17BnCkf89l9CP4h3HPWsGHSIVlWW7b7ZIOVB4jU+y9/qfyrON7qZkLHWtYJx3vX6emKgjvL77Otsl20dvBhF2r+8YHoC/Xj2xWiTsZOSbvY3dSvrS24uGZpT0iQ7nP4dh9aybqc3xSaeFIEi+4Q26Uj0LentVNFRFO2NBk8nHX6+tO3FRwqf9807EuVyO5mit4ZJ3BCopbGfyFchqEKS2rSTr85JZj6Mf8AOK39flKxRx7U2kNIwx97b0Fa/hvTbeO0t9QmRJ7iZBIhZBtiHoo9ffrVXsiGuZ2MjRdE1K8s4v7QBsY9oDEHM0g7YH8GR3PPtXX+HbS10ae3bS7dbZklRwwOWJBBBJ704HcTlVOfUUSyPHJarFhXmuVhDkZ2Z5Jx3PFQ22aRion058fprpfhdMtvKkTTSxJI7DOFPJ47ngV498ETbWPxE0i2iz87vlmOWdiOrHua9f8Aj8MfDHHX/SIRz9DXzGuu3Wh6xa6vZIguLSUTR+mV7fjXPRV4NHdiZctVSZ7P+03YtceNfDN6yMYbWyuWU9hIWjA/TNdb45+T9nK43ArjSozz/wABxXa6QdP8VeGtM1LUtKtJhcQpOsU0ayiNmHbcP1rx/wDa58VXWl6TpXhG1t41t9TDTTyZ6JCVKoF/3ipz/s4xzWcG5OMexrUSgp1L7m/o1ysX7MQunzsj06R3+glbP6Zr0Dww0Or+HND1N+ZBbpKp9CUwRXn/AIdUXH7MHluFAk0ydTgccyOOlbfwBvpbj4PaPPKAXhhdP94KxA/lSmtG/Muk9YryJfhYwm1/xpeLIzCfWOAf4QsaqMflXlv7MNgZvib4s1Fo/lgeaNWz0Zpj/QV6B+z7I02ma7K/3m1Ikn1O0VQ/Z40WHSZfF91FIZPtOps6hhygy3y57jNU3ZSXoQlzOD9Tqbz4eaDc+Ol8YSX+ojUUlSRUWdBENoAC425wccjPc15/+2BbMvhvQtUTgw3b25OP76bv/adeMPoM2veMNU1B9Q+zStqM0mUhywPmnuT/AEr658W6NY+I9AtbfUolljEiTYIz82wjP/jxptezlFt3Ji/bQlFKx//Z">
            <a:extLst>
              <a:ext uri="{FF2B5EF4-FFF2-40B4-BE49-F238E27FC236}">
                <a16:creationId xmlns:a16="http://schemas.microsoft.com/office/drawing/2014/main" id="{66BB2C9C-45AA-4114-9E76-6F53A8757A8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AutoShape 15"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mxO27TPfNa13vWO2kYEK/wAyH1FVbHyzpV4fLUuJYtrkcgc5xVy7+bSLA8fJuX/x6vWZ82tjqvDlwLeeG4KlhE6uR64Ipvimf7R4n1G5xjzZy+PQHBrDa6vLS0luI5IEgS3z+8bB357etP0+9m1G1jvrhlZ5QfmUYDY74qLdTXm0seiXuqWOl2kN1fzGOORljUquTuI/z6VdfV/D9zNp+j2d5BJqcM07XUadHGAVOfuthfesLxFHpknhlJ9Y0+a+s7ZI7llifacjAHuevSud+GguNU+I1zq0Oi3dhZMbh4/MiKohKj5AcYyARx71HKmrmzm1JLudj4xUmztm/hDHHXH4cAflXGXl3oul38OrakTHNF+7SVVLEewA4Jrr/iFqOn2FlbrfX8MErHcqNncy9MjqSK851XxL4XuFjjurafUUjYsse3YufxpwWhFVpMqrrFr4h+JkUmlxX12l9fwt5smN4K4HTv0719Oah5f2p/tjQk7zg6hdbz17RR8D6V836Z8QLbSXuJNF8IaaJ53Uma4UuVUD7oVcKB345q0Pij8QLiU7dQj0qLBbFjaJBk9skDJ/OnODlsFKtGF7u9z6Pt2uZIvLhOqzx/3LO2W0i/76POPegxLbPuaLQ7B/79zMbqU/h0zWN4IW6uPBekXWr4vLq4gM0s2oamfnLMSDtBz0xxW9aSxrNHHDf6TbFmAAs7Eyt19SK5nodyd0mc14m+JXgzQbiXTtd8V6xe3cXEllp9t5QQ9gelcPqXx28PW+7+wfAf2iQfdn1O6LZ9yorK0LwrafFD4xzWOo3NyYLi5urm4uYwEmaNDgew5x2r3TR/2ffhfp6jztEl1CQfx3dyzfoCBWj9nD4tzGPt6t3CyX9ep87av8fPH13uhsL7S9FiP/ACzsLZQw/HrXKzXvj7xhMVabxNrjk/dRJGB/IYr7isfBXgbQ7dp7fw3odjHApZpmtkGxR1JYjj6mvMviN+0F4c0i0uNP8Fr/AGpqKkRrdCILaRHuQT98jnAAxn2pwqpv3Ik1MO0r1ah4DpHwX+J2rYaHwjcwA9WvZli4/wCBHNdnpH7Mvja42tqOsaLpqH7yKWkcfkAP1rqfDH7S0lvYxW/ijw7c3tyHIku7aVEBGePkxjIHvXuHgLxj4d8caKdV8O3hniR/LmjkXZLC/Xa69uPqKVSrVj0HRw+Hns7s8W0n9lzQ4yG1jxXqN2O6W8CxD8ySava38B/AdnAul6Rpl/dam+11kmvV3Bc+4xj1wDXvJHpTcfTP61j7afc6vqtJLSJ4H4Z+B9npnjFJcWksMSSSXAd2IUkfugBtx15PbHFeq+FNAg8N6Kmk2mBCjl927LOxA3MxxyTjNdIy061WLzS020KBjLHHNTKpKW5dOjGHwo/PKyW8mtbi4hJXT4pYkuJBgYds7OOpzg8irVvaXUInnnVkSZvkRj8wwe4PSora6ufPe1t4opY4fKkZJOFPl8gfiTV2+8Q6l4i1e/1LUhCrsgZUiXCxqowFHtgV6Wp4asdF4f8ADPibxFaQXOneF7fUrCGfcs9xOEidkOSMenGKihvV1a+nvHsrXSYZrpwLe2GYoADghfUZFem+FHGgfCGzunnZUi02a4eMHqzg4B/OvK4P9F8NaYu0Ai0adie5Yk1knds3lHlSL+i6h4/8R30th4anggt7ZjHHIsQBIXuWPf8AxrN8WaZ4k0650+w1PxDe3s11Oz+R5hCpJIyhzgd22jJ9hXQ/C28kstJtgLuaxEn2iU3KruG912oMdznnmjVpI9Y+MulWqyLN9jl/e7R8uYxkgHv06072YrXitdWZXxkSG48aR2LKGisrOKMZ/wB3P9a5mGztUUYhQfhWv43uPtXj3Wpc52z+Wv0HH9KoIDnbyT2qo6JGc9ZNgiKv3YwB6VFdszyqvfIAxV+K1Y8s6jnpTNLtWvfFOm2MaM7y3Ma4XqcsOlMVj6Z0eO2stLsbWJ7FDDaxIfK05nbIQZ5PfOa0JNQnt7aa5F7rISCGSU+RYrGAFUt17dKfPJeNcORHrbDccYljHGawPiFeXdn4B165a21pMWTIHkul2qXITkDqPmNcKV2es3yo84/Z58SeHPDvjW71rxNrMGnr/Z22HzQSZWkfc2MDrwK9wuPjl8LoJNv/AAkqSd8xwOR/KvE/gt8H9H+I2l32s6tqd/araXX2SOO3wAwVFJJJ9zik+I3w18G+DpvFTFtQng0rSIZrUSzffupX2rkjqPatZxpynruc9KdanTukrFP9oT4st45v/wCw9AupYvC9soaZwCpvJP8AaH90dh3NeQySb9qquxB91fT/AOvTHykaQE5ZQDIfVjTAR+FdMYqKsjgqVJVJc0i9Owe5mjQYBO5fYgf15r0b9nX4haZ4A8S6pNrb3K6Xf2iqwgi3t5qt8px9CefavMIGPnR4/vD+ddt8EvBVl4+8cyeHr+7u7SFbSS4822xuDKyjBz25pTS5XzbFUnJTXLufQ0n7Rnw1UfK2syH0FnjH61nXf7SvgmM/6PpGuXH/AGzVf61A37MnhThR4m10EnGfkrlPBfwJ8P8AiDxH4ktZNc1RdO0i6FrCyFfMkbblix9q5VGjuehKWKulZHRXP7T/AIeVT9n8I6tK3bfOij+VcP42/aI1nW7NLPT/AA/BpsazCXzPtDM5wGGD2x836V35/Zj8Id/EevY+qV5D8f8A4e6D8P8AUNH0rQ76+urq6gluLh7tgQEDBVAA6c7vyq6aouVkZVniYxvJ6HF6OsYuNZmeQ4WIKGHqcVk3MN35rJa78ArHIV98D+ta+gW0klhqM4X5TeCKRS3IA9u9P8HIdQ8Y2NgPn+06kisP9kPk/oK6b2ucNr2R7J8Sr2DS/hJqOmR3NrNPDBBaOsaEGPOOD74rxP8AtzVL7TDDLbRm3hQQLKnGwehr139oa0h07QdOs42jaS+1JnnI4Lqg6kV5DItvFYw28Me1pZQ8nzZyO1Z0kuU3xDfPY7fwNrl1p/gbU7EXUaLJcR7bfyx5kiYbcQx5CgKOR61y2k+JpdE8XprS2sdzKFZfLLbVUMOf04q3/otvoYMi3L3N6GSJioWONVKkhT3z3HFYH2Ga9tnullRFaeRfn6YVASf1qklqZyk9LdDv7KG1uvg/q3iS4t4xqOoeIVjidhllQISyg+mTWBax4ZyevGTXSX5S3+EPgexVdsly13qEoPfc+1T+S1z8P3SeeSTSXUuXT0JlVenWs2DVxofiiHWFtI7v7DIri3kYhZCOxIrRXPRetcreuJLxwxO2Wfa3Gflzg1SREnY+hPD/AI98K6te2lii2kFzcqNnnJKqbyM7NwPXqB64qL4xXdpH4CkhhXTPMuLyCMGC4cvtBLH5T24Gai0HwD4N0XVbPVdMadpLfElqJL/ywjY4bEiD34PSsj9oK/kTRtGt2lmbMs9z88kUgO1ABhk56k9a50k5Kx2SclTfMem/AnVbHwj+zzL4mmQzHfcXkkKEb2JkKqPb+HmvC/it8SNV8Vf2m1xY2Nnb6pJbNKkbF5ESDlV3HsScnivVbj4UeFrD4Kx+KnuNXttQTRUnmWO6/dSOyglWQ8FSx6ZrE+Lvwzj8P+HPCPiPTfC8Op6VpkKXGvRQyeXLcZAOWJz8nrjOKIOHM33YVY1fZqOySPP/AAt8G/iL4r0iLXdL0iFLK7y8LXVwsTMvYhTzit+1+AfxUtY2VdI0WUsCPmvVyOnP4V3l/wDtQaD9ntY9F0C9tgqgS/aYQUUAcKgQnj3OK6fwz+0P8O7zTfM1rWX0273keVJZSDK9j8u4eveiU638ooUsM9OY8WuPgN8Vt4ujomnlkwfLjvo88e2a6H9kzRdS0n4w+IrbVLY215p+mmGeJiCUdpAeo9hXqWnfG7wtdXStHeWM9k7hS8d0qTQgnGWjk2lh3JXOB2rmF1XxFbfG3xlrXw80LT/Elpd29j9omS5XCny8/IQfmyc59MUnOck4yRapUoSjODvqe8yMsKmZ/uxqXP0Az/SvNP2eFE3g/VtYL7zqWt3M2fYNgVyHij416jq/hS20vw5owj8R6nKbOWEOJPsx58wDIAJ2c89Ks/DGf4iab8ObGx8JeG7IQQSyuJtT3A3nzchFGNmegZuD24rL2bUXc6PbRlNcutj24hvQ9M/hXx1+1nqr3XxguLXAxp1jb26/8CBkP/oQro/id8S9Q0TVLq0s7zUrW11S2TVLBS5M+j6jG+JIDn70ZZcMh4w2QMdfGfFHiC78W+K9Q8QajHHHc30gkkjQnahCquBnt8v61tQpOL5mcmLxCnHkRBp+r+RpyWLRxqTcfaBJn5mJHTPpn1roPhbo11Br+m+JL6QRW0l3NbRpGx83zQuQR7c9a41FVlX5Mg7QBjtV7QNW1HQ547mxupkFrc74VXkI543YPHI4Irpa00OGMrNNncfGrW9W1DUtCttajijuLe3kkCxns543ehrjra1nutSXyBu2WxkYE8KF6ml+IPiG+8UeKU1iWztldoUh8tDhWI7+xJ7V3niPwGfCVxoV9ZaoX/tMRwywTj5oZWXdlW/iT+VSrRSRbTnJy6HKaw9vBFZxwyzuqRsJBJwBLjLYHpwOazxciDwlAq5Euy4lPH98gD+VbvxNlkRY0eGFBHEVDRDhnPDEn14rn7iNp49M0+LDNMIYlA5zukprYmWjZ6P8RylrD4Y0kIVOneHrZXX0ZxvP/oVdJ4p8BWWhfCLSPEZkc6pPKv2oB8qFcZVcdiK5r4nzi6+KuqRIAEt547VB2xEoUfyqx43xBoGn7oFiknDSO+ZA0nPBYN8v0K1lrodOl5XRyMcx3SyDpGhx9fWo/hrYWepa0n26ETKJkZOcbW3Zz19qp3cxi0q5Iz8wwT7GtX4V/Lf25XO5p+g9AK0ezMI6yR7pJfeZM58x8sSSBI47+28fmK8g+Ot1Hca9p9sCirHZqsjfu8DzJSckoBnj1Ga7w3BUZYg49eQP61wgi/4SL496RYPELmM6jawSxuNytHGoLgg54wDxWVNWdzprPmXL3Pof4n6/4f1P4UjR/D+s6bdm+ks7FEt7hXZFaRByoORwK1b2x1zxh8OvFfh6RTp9zM82nWQuoGjVEUBVYkZLqeu4Cue+K3wt+Hmn+F9Z8SW+jyaVc2ds8wfT52hDMB8oK8qBnHQCu4+GGjz6B4A0bTbi+u9QmFuskk1xJvYFxuwCf4RnAFczaUU0dyUnNqXY+UNT/Z4+KWnO0drpdhqcUa/622vkG7jsr7WqzL8Hdc0v4Hat4j1Xw/cnxA17Cbe2EZae2tUbDttU/wAWeQRkBc96+ynY4OOuKiZiqDGcgjpV/WZmX1Cmr2PzbuI/KG25t5IiOomiK4/76FfR37OOoQ+Hv2dvGmuxbUuHu54oCG2ln8pVQL6nLcV9J30Nrf27Wl7awXcD8NHNEJFb6g9a8d+Lmp+Ar/4XeKvBnh2+0K01GFWeOxtwtsFmjcM23hVLfKehOTVut7RctjOOF9g3Pm6M8l8H/Bvx5pul6f4m1HQUvoI71Lm40WRwbi5gYfMwUHrzyhIORXuWkWWo+GfCl4fOm8PWurazH9kt5nDHS7d8A5YkhGIBOM4Umq3wM+Imv+MPDmmtq3hHUoY9gt/7XjdGt5nUcsV4ZR7gEZr025iingkguIY5oZF2yRyKGV19CDwRWdSpK9pG1CjBR5oM+Uv2jdJtta+IK2nhDTkmt9MsDJql7GWYFySx3yHO9wi5zknmvEUkCxb05U42/Tk19yfGW6stB+EHiO4hs7eFINOkggSKJUWMy/u/lA4H3q+GiiqBF1C8fkAK6aEuaJwYyHJP1LMQ2+W3+1GMe+KWInyHAx/r81bKxhogoB3ShfyFTSwpPEuzC89B61sc1jPlt/MSYhyvmqO3T3rZv9Tv5vD+laVqWrTyw2kxe03ZIjc8fXH8qpm3k/c/MMHhl96674aaJp/iLxnomi6pE0lpcXaJIEcq20nnDDkVLaSuVGLbsupyviTXdSbw+mjX+GXz1mjkbn7ueh7g/wBKPh5dWUnjTwzcXqtbRLqMUk7OP3ZjVskr+IORX19e/A74R2MSxX9u8EcjFkFxqjqC3fbub+VWdV+EngmLwTHpMOmi70i3LzRhpC8sW/BLxyfe9+tYfWIWtY7PqVS921ofLwvTq3jS41GQ/wDH1evKST6kmtb4j3ljLFp8Ng0TRR24D7EZPnzzlSTz7jrXo3we+F/hO/8AHHjPQ783l/BolxFFayNOY3w6sSG29T715z8T9E03QviJdeH9OWQWUF0qKryF2Ckjjcee9UpJysjOVOUYcz6s4rxLZ3Vlp+6VV8uSRVDo4IbIzV/wPMbWGGeN/wB4rMyjt6Z9q9m/aF+Ffg3wr8I5Nf0e0u4r5J7bDSXbuvzsA3yk46GuQ/Z5+G9z44b7TJM9ppNoNs8w5aRz/Anv3J7U1Ui4cwnQnGqo9SuviLzHVLlOM4z/APXp/wCznDLrX7Q1tqEal0g+13cmewK7AfzYV7zP8Efh3eRz2NpPdR30a4d474u8Z9ShOB+Iry7wH8DdZ034la7ptzrN3YfYLSK407U7T5S5eRtpP/fBBHtWaqQcWbuhVjOLavqex/tB3CwfCLWoer3fk2sY9WeVf/r12tipj0+2ixgpCin8FFUvEPhnR9Z0O003W2lntrSaK5DvcEM0kXKszZ56ZOetaVld6bqEck1je210ithmgmVwp9Dg8VyX92x6Si+dso3VxOt5HCsbeURnfGw3Ejtg/wBKYb5QR/pFup7K/wArP7e1aMNvFOreYDwwwQcEVWvrNTLtZhsPTKgt+dK42mM+0CS1M9tIDwSpPTI7H8eK8T+LFj4J0bXB/a/w9Ml1fzQm2uobpkhvDlWuGZEOV8vOTkENXvElpD9h+VdoCjAB4xXL+KPCfhnxtdW2na5FcyXGnxNPH5M7RbVlJQ5KnnPlVcJJMyqwco2W5wNhqFx4W0KzvvB+qaDbaPq920dtousF447a43HekMsYyFJ/hYY+ldCviH4nASW83w208z8Kkqa0PKU/32BG7b9Oa4LxzL4Xg8Q23hPxFoeoxaHZXV7cxXKu3luzOqhg6ncgQ5BJ716prnh3wto91B40lub5JYmixcm4eSMRldihhnAjwcn86uVtLoyhd3s9v66o8P8A2lLfxsvgOLUvF2v2gSbUY7e30fSFK2q5G4vIzfNKcIcZ4BOa+ci3O71H8+a+/wDxV8PdA8eafa23iaK4lt7SZ5Io4bhowWIADZU88Zx9a+Jfi9a+G9L+IOq6X4Tgki0qym+zJvmaUu6DDtlufvbh9BXTh6ia5ThxtFxfPfQiFuftUZVcqsrMf++cU/TrWSC1VZmDMNzEjocmp7S6tpraN1YgywtIgxyQOtNuL5gkTQ2Uskc8YYMRjyxn+L3rU5tCUQr5eeNysCfpiur+BfHxT8OKeD9tTINc7JAVRvQE4PrxXefCSyWT4meHLqPCyJeRhh/eH+NRN+6zWkvfR6R+2Kqmy8N7lB/fTdR7LXXfs5XVxcfB2Fp5XkMU1zHGXOdqhjgfTmpfjr8O9U+IEGlR6bf2VobOSRn+0bvmDAYxtB9Kkgt9P+EXwdltbu9E8kMcpU9POnkJIVR6ZP5AmuPmTpqK3PTUJRrSm9rHD/sman/b+u+N/EbzKZ9SuYZp4QuPKf58ge3pXlHxnmX/AIXlq8e7JF+nA+or0j9ixVjufGMSjCrNBtHoCHP9a7/xd8GvAPiPxRJr2pTXsepPMJXaG8VMsMYGMdOK1c1Cq7mCpyq0I23uY/7WbKv7P8zMcKLiyyfQeYtTfslxwx/BvzLd43WS9nffH0Y7V5PvxTv2ttPnvPgbd2FlGZH+1WqoM9QJBVX9j2GS3+B6xTRtG4vbjKsMHotZ/wDLn5m3/MV8jy34HX143xv0+f7VMXuppvtBLH96Cjn5vXnH5V6t+038Rtc8AR6JD4fhtlu9Yd45LmZdxiSMrwq9yfNPPbFeN/Aq4gf4zaEI5Mv9qlRlIwVIikyCPwrsf25P+PvwP/12uv5wVrKKdVJnPCbjhpNPr/kep/H3xPqvhT4Wya/pDW/22GWLAnj3owYEEEd+DXKfs5eMNN8Y2+r6hpnh2LQp4yn9pW9uB5FxO3SRT67eMV6X448K6N4y8G/2Fr0s0djKI2ZopRG2QOPmINZfw8+H/hv4e6HdWXhl7p7e9uBPI084lJbGOCAOKwUo8lup2ShN1VK+h2OnsGjbHr+VU/Feo2Oi6Hda1qc3kWVlC808mM7UUZOB3PHAq1ppyj+uRXPfE/R38T/DXxJocJ/f3FlNHF/v7SV/XFZrfU2k3yuxFr3jCO1+D7+OrGyM0R0mPUIbaZtpKuisFYjocNXG/s5/EYfEjUNf1KbQU0u7gS3idkuDIHT59oAPTHP5mpfEP/JosXGP+KTteP8AthHXnn7BvI8V/W2/9nrZQXs5M5XUl7aEb6NF34qeKvh7N8RJPDmtave6SbeWe31MSxM0dzFKd+1WX7o3kZz2Ar074W6kvjz4SSWd4YJPkm053jYFJFX5VcY7FcV8i/tLf8lt8SD/AKbj+Qr0b9ha81KPxZrumwRltMltVmnPRUkDYU/UgkVtOkvZKSOelXft3Bre6Pf/AIha83w7+DdxfzTJJeWGnR2sDdpLjaEX8N3P0r8/QJLqdi7M7tl2YnJJJ5J/Ovqn9uq91WPRfDtjGhXSpbiR5pAesyr8ikemC5/CvmLw5GJLqUsQNqd/r/8AWq8NG0ObuY46fNVUOxq6DJDZNqEM8yS/ZceXswwEQPJH1rcGpN9vjtrfT5Z47vYxbGFRD61yGrX1rbP9n0zT0syjDc/mFzIB/CenGa6lftc3iC223kkUCiN2hQYVzjvWrRzRfQUveCW+adYxaI/7gjljlsZPpXp/wqKp8RNC2gjdeR/zrzm402G10y/uo2PmXkqu+e2D0rv/AIP/AL3xt4bnPBa8j4/Gs5/Czel8aPW/2mvFXijwrYaNceG9TksfNlkFwUiR9wAGPvKf0r5y8S+Jde8R3i3Gvarc38iRJt8xhtUnJOFGFH4CvoT9qf8A48dG4B5mOD/urXzHccXEgH9yP/0EVnQS5VobYyUvaNX0Pff2NkxeeLH/AL5tj+j1wPxkGPjDrLKoL/bUxx7ivRP2OOV8Rnv/AKP/AOz1558Xzj40at/1/J/MUR/iscv93j6nsn7VE0kHwDnkjaZSJbTJiOGxvXNO/ZGkaT4NRTGRn3Xs5BZ9zAfLwferf7SHPwXI7G4swf8Avta4b9knxNdLruseD2hQ2jCW/jcHBRw6owx3BBH5Vklei/U6HJRxKv2O38N6FpOpeO7DxBdaPbPqlvI7R6la/u2I2MpWVRw2SW+8AQccmuM/bV0HWNTtvCup6fYT3Frp805u5I0LCEO0O0tjoDtPPT6V9Aw6bYQ3bXcVpCk7E5kC889a5Hxbqj3H9v2Jj2ra6bcbWDfeBhbPH1qITfOpdjSpSTpuL6nLftWqX+BN2oUMfMt8D1r5q+E/xY1TwXZnSprrURYKcwG32yCHuVML4DKT/dZSPU19ueI/DWieLPDS6N4gsvttjIEdovNePJXkHKEH9a4XXPgV8KRp13cDwmgljgdlYX1wDkKSP+WnP41dKrBR5ZIyr4erKopwdtCx+z78RT8RNCv7xtPW0ks5kidkJCykgnIU8r9Mn61yXw6+KWsan+0br/gzWLi3XTlE0GnQxx7cSRkMST1LMobP0GMc1T/YgjWLw14kRfui/THsNprw7xLq11oX7TN7q1m2JrbxDuAzjcN4DKfYgkfjVqnFzlEzlXlGnTk311Prr44W8Nn8DvEdpboEhh0sxxqOiqoAA/IV4z+wX08WfW2/k9e1/H3/AJIz4q/7B7/0rxL9gj7viz623/s9RD+DI0q/71D0PIv2lj/xe7xJ/wBdx/6CK+kP2VPDsPgz4OT+JdRj8qfUla+mL8FYUB2A56cA/mK8E+NOmxax+0vfaXM22K71OGFyBn5TjP6V9DftW6hJ4Y+BU2m6UoiinaHT+DjbEcAgfUDFa1HeMIdznoLlqVKr6XLnxOtbL4wfs/Salo6FpJ7YX9kDjcsseSUz6nDL+NfF/hXASaQjIJAHHtX1P+w/rN1feAdX0W4+eHT7xTCSeiyqSV+gK/qa8N+Jmh2fhv4k+JNJsMi2i1BnjUj7ocB9o9huwPYCqo+7KVMnE/vIQrdz/9k=">
            <a:extLst>
              <a:ext uri="{FF2B5EF4-FFF2-40B4-BE49-F238E27FC236}">
                <a16:creationId xmlns:a16="http://schemas.microsoft.com/office/drawing/2014/main" id="{BCB48460-1E5A-4B52-A23A-7829CA8E4AC7}"/>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CVAM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JHDLjtVmG1WbG2RR9ayYpGUjuPSpzNkYAP519FKk76HhRrK2qNyLSYwN32gH2FRzWaJy0vHTkVkpJIPuuw+hqQySsuGdiPrUeynfWRTxFNrSJJcxxqCqNmqbKQe9TYOetKBnqK3j7qOWUuZkca5NYHjHxVb+HpLOOSTYJZR50oXcIo+/4mt2+lW3tZHEixuQRGTg5bHAAPU+1fPWsanNrGs3N9qC4lilaJYgm1VYHltp6GpnJRXMy6abdke5W3jbQbi6EEN2shLdegC4yWJPQDIH1rpchwGAr5huJZmYtCkaTJgiQ9fWvZ/hRq+ta1YveXkkTwFtpj2keTgYBVujA459Ca54yjNXidDTjudk6rvryW70a88aeLdSuNbvrjS9GsJDDEmQhcjrt3cD3ODXcfEzxNH4T0Q3IVXvJiVgRugIHLH2FeM6L4V8ceOi+qgeXazuZPtF020OSeqr/hXZQ25r2OPEPXltfyOo1nQT4Skg1zwjrE99GkgSeBpBKwX1+XGV7EY717BpsvmWEU7xNG8sauUbqhIzg+4r5/1r4Z+NvD8LahA0N/HGNzi3c7wPp1Ndx8IvH0uuOuj6q+67wfKlbhmI6q3v6GqrRcocyd7EYeahNxatfoz055AcVlr4n0uKXAvoVBByxb5Vweh9DXP/ABQ1bUdF06K7ihKWvmKPOjkw+8g4Xb3FeJvq+oNNLHJcFYmYysEOSMsc5Pc5rlVLmR1Ou4s+qtI1q3aEvHIswP3WQ5FbNrfLccANn3FfOfw51m+tXivmDoruN0LEHzR3z/jXvUFwXQNGcKwyPpXDiMPG7sj0sNiZOOrOgjmjCjkVIHUjIIIrGtZcKcKrsOp3UjX6RqW85F2cvk/pXmzoJM9CNW6NWeWNRg9a4nxFq11G3yxyugkGMt8q89Tj09P16VY1nWkuImWEvHIBuG7p+dceNQupjPDfX0kUKgkS7PlY56A/0+ldeGoJas5a+I6IzNf8RTkXMMNqWvS5jkVyPujnocccnrmuI1bxNo4iaS8geDyzzJGg2Ekc/KhGBz29ue1ReMp2vdRYqUuIIXKrMRsLZxgNnkj6Dmud1TSVutRiWXyykyGQmEHaD7kkZx6V7FOnFLQ8etWk3qzPl1a2NhEsc5vr2B8lgAmFOf4yRn7w64I96K4rxFHLb+IrmG4gEkyEqQ/r68f55oqnPUyUbn2WFIFOjB3VKFpypzmtGzIcq44qZFoReKkbCxsxOAATn0rNs1SOb8deJo/CtnbXU1lLcRTTbGKMBsH+NcTd/EK4uviFpdnpVz/xKZ2iVlMYJYvjIPoQePzrnvHupajqMdxax+JIb+3MpBiY+VtOcjhvT1BNeeaVf3Wj63BqUIVrm1lDqHXcu4eorpVNRjrueZXxM1UstFoe9eMdZ0PVfG2n+DrqS5dSwLNauBtmOQFY+3Xj8c9K4PxT4N1XTdeks9LtHu40iy1wRjzMEsWbHcAge5xWF8MtL1TxH4+s3ilkWYSm4lnH8G3ksf8APU1r+GNQuPhv8Rbp9cke8PlOHjtZlk85j93PPHPPPPtWEqPtFyLU7KGLa99q2u5zw0vV7mcRi3dZG8xcNlGJRSWAzwcYIwM8kV6B8QtJ17TfhZpsVrftFFDIXnhN3HgggbTGRgsuc8HnJ/GsHxh4k8V396dRMX9h2Opo01vEqBmZcbCwOOGIGCcjv61o+AvB2h6xoq3dybq8ucSoYZJcIsoUSJwMHDKHHXqK0p0IUkpN/qFTEzq3il+hlXN1o+p6L4aj8R+I5rh4lK3EUURkMUe7IBYkZJ4BxnivUf8Ahbfgy2hSCzt9SMUShUWO3UAAdAPmqWDw14etYZvsGk2cakSeU4iBbYVWVDk8+orP+Kw8v4d3AtVRWXVhIqqv8LBiMAfWlzUqkkrP7/8AgCtWpxcuZfdfb5llPjD4VZ9r2+qx+7W4wP8Ax6uHhPheb4hz65o2v/2esim4jWa12ok2Pu5z3OTnGKv/AAJV477XrqcFR9gZgjA4ByM9a7240DR5IZFutLs5hEuwloVJ+SFQP/HmFKcqdKTik/v/AOAVSjVrxU5Nfd/wTy/SbLWvGOl62k1+ZLW3QzOZJQA0qngDJ9C3PTkVxF3HJDdm3it2CgY2uMOrcEhge+favXPE/gbw7a6deXkST2CwI5fyZTg+WoB4bPLSEY/GvPdJ1DW9W1Gx05reLWTC67IJrZROyLzs8wDcVwOgbpnirjyyXNF6eZlO8Woz3fb+v8zc+G0F9qF7a6TDFJliGeRx9xc/MTXs/wDwkmlQ+IZPDyyvFJCAvmNwCwx8o968V1a4tfFHi3TrLwxZwaIBGEaCR1iSOXPLA8bj0568Vo/F+1v/AA74kZpZWdpUSWKYfxcAEg+xFclaPPJJ6XO2lU9jTclrZ7nR6l45ubDxHfW8sri1jldVRflYYb+dWdB1DUNbtLjVQ7xWcU5VgxBLsRx16/gOK8U1HU7zVtTlvLiUvcXDlyQAMse47V6b4Gvr2wa0tLnX9OtLSCZVMDFZTJk/MflB59yR2FceJXs43W50YLEPEVHF6o3tWWSNI5ori6NxMnETwkYABAYY/h6YrnL+9vPse2eSQR7dsiByqbeOpIwTnnA54Nei+NL/AML6NazXkd9YzzOu5GfAdeeAMDr7ba8P8T67d61dfZG0/T4bVlMhacbIwwyWYkfMW5xjnOPaufDV5TeqO/E0YxjoZmqWduskq+Ze3Msq/KIlwuc4yCTx3/z047ULS+jd0eO48hJQiSTSFUUHszdP5V0C2OsSNPHfanMlpABLGiP8kzY4GSRk4Hoan1m+udM0iTRLxrh3iAeRZZlWKANgjBRyMn+7ivVVRM8h0+5w2qW6MbaO3QRXTgyM28Orjt754NFNmSG4uWeC0dlwTmAbh2GRxkDp260Vm9S00j7ka0cLu61X27Wwa0HfjGfzqu6bz71pGb6kSiugRLuAqTbin2kDlSApOKdfxzWlnJceSX2oWVR/EQOgqJVFe1yo05WvY8g+M3hvR7bbqaXdvYXE5w0BQ/vT/eGOnvXJR/DTUf7AbxBNfaXHYCIzLL52d4xwB7npirWua3H4z1gJ4kuYdNhtVcxSJFv4HIXGecnp71t+B/DWpeJNNgTVLqaPQbIlreBhgvk5Ejr3Q9Cwrq5nGPvP+vI4pYalVlzRV2/61PPfD9xr+n2l3JpVzNYW9wm2WRBgyKD0U9fyrbm0LTX0C31XSWm84Zivy7ZcSdQ+eyt/OvVvF/hu1udFNusMdotsP3Y6LDnnZnvG3VT2PH0xvCfhW9uEdbRPKgddksxHykew7n/PFJ4mMldaGtPBunpucpBGlz4UXS5WaM20vmWu4HJDffT6ZwR+NdH4R0bxLGrNptmYlcofMnG1QVOQcd+4+hNeh6L4Z0vSsMkAmnHWWUZP4elbVZvELZIv6vd3bOGi8FaxcIq3/iKWMbQuy3XGAAQB+RIqYfD7TCMTalqUvqfNxmuzIpMd6j29TuWqFPsccnw70dVKw3mpRZ6nz85p6+Cb+2+bT/Et1u67bhdwPIP8wK69alSolXqdWXGhT6I8z8T6P4tOmSWd3bR3tuQAZLc/NgEtyPcsa5LRbSPR4r27gi237J9niBBVolbh2/Lj/gR9K98CsWBFQ6t4Z0/VosX9qgbHEqna6/iKX1uMVaS+4r6m5y5ov7z5/wDD+jafe3V7PqislhYpvkkXg7sYVFPqTj9a5vxbqGuXUFna32oSXlpBu8lC25oQffqR7167438LXem6U9tHK1zp27zPNiX50PbeO49/5Vz3gjw+YVudRmljkaRPJDqN5CtxsUH+NunsOa2jUv726MKlL/l316nnN94fkttF/tyO+tZ7SHYZFjzkOcYUk8ZB7e2au+C9RsI3l1G6ZpPLBxGIC2z0Ppmtvx/4PuLKwkn08SfYJH/0i1RujDk7B/FtA5Pb9Bydve6Vps4g0meXyUQPi4iDNO/cEDjA6cetYV4twunf+upeHjTpzWlmjp1vIbhZrzUNLv7iRyBFFn5OeTvyc5A/nWfputxNJJay2csds2Bu2YIIPHsEHIzz1rD1vUtS1+8gm1XUIVTB229tGqRoOAM4wPSkvk0cgSXF1JbRRkjzIJQWl4BYIMD0AzyOuM81xxoq+p3yrtrQg1i5h/0loXmisFnH2fy5PkaQDk7T1/8A11yksoummku3VjI+WiLH5vT6VJewre3J/sy2uXtwxUtNISZCecE9AcemPWuv0XwbbSaPDNf3ltZTqo8tVVMy5PVmPTAOeeeOld1NXOGpKzMK20yZYmnW+MCmQCK2hJ4O3JPvwTz1orqL7QvDcdzHpU11p4uQfN+1wzjymTaBt6na2c5ByPTrRXRy26GHtPM+npGwetS2s0YcbuntVNm807ug9KlhjVsAYFc0ttTpjvobVrIvmf6OhA9zXmvxy8LeJdYu7a/0wmW0ii+eMSAeWQSSeTjGMcj0r0Czbym253/SvL/2h/GsttYw+E9Pm8u6vl3XLL/yygHX88H8BXPSjN1VynXOcFSfMcPpmr6f4t1nTF14R2Gl2KCOSaOEO13MP4pDwWHTPt617xZzaTZ6dHdQ3SRWsKbo/LcMsa+sRP3k9UPIr56tdL0nUNM2eGNWadY1G6xnQJOjY529mBPPB712fwq0W51qf+zZppRpts4kvDk4MnZBW2JjGa0lZLp/XUzw7cd1ds9E0HT7rxfdLf3kf2fR4WIghHBk9cd9uR+HQV6FFZQxwLDDEscajCqowAKzbVHtkWK2Ty40AVVHQD0rTt9SRQFl4NeNiZVG7w2PUoqKVpLUgm0pW5GV9yKry6NIASsicdjWs16ki/J+eahYuQRu6+9c8MdUi7NmjwcJq9jnpYGjcq2MimiM1rPY7m3byT709NPH8XAr0Vj6bW5wvA1E9jHEeKkROK1DYL2b8xUclmqfeNWsTGWzJ+rSiU2ZFI29aJbhmBB6VKYck7cfiaa1uw5O386pOJLcuhm3c0qowWPcpHIxnNcNrujTabdHVNLsysWCZ4McAdyvcfzFekeUCO9V7izEilTJ83pngCto1eUwlT5jw/xFex3lpLcTXLwxgbY4owche6LzhR6k8n+flGs7be8mfT90UTrtkUZxGT2yef8A69e1fETQWsbmaW13JaOwDHHAbH8ua881DS4o7eeCYBfOIdTuwx47+ordVYpX6GSpSb8zi3t7pUn2wxlVUeYSRjB9P/rc1U+yyX1yzyXMoi2AZji+9yPlVf8AHHSuk0nQbvVLlNNtuGZvlB4B9zXfeHfC9lot21rcIfORD507niHnPHueB9a5ZSUZW6G7g7anDaT4RurrUgltZSwW0AXeLhVdssOMqRtycHtwBXsPw+8G+F5LGKA2ED3MJ+eW6HmZbkHaG6Dkdh0rZ8DWFu9ndBlMD3MzSYbJkVSFwcnucA/jXVaHpNpb+c0yg4bjI6r7+taOtpZMyVDW7RzF/b+F4LQh/Demyy7VjeNbNHVSDnuuMndz+HtRVvVtFutU1O7tgjJZFlKqBt5A657f/qoqlUXcHTk+hIL1VUqFI/GomvJCf4hTmCzNwuKng0/zD8z/AICunnitzJUZy2GW+rR2NrcXl05WCCNpJHPZVGTXiej+GNR+JEWteL7ya6tPts5js5fIMkARf4WK5ZcfKM4xwa7L9oy9bR/AsGk2LMb3WblbZEXqUGC35kqPxrV8M29n4d0Ox09EispIIVj86SKXT5mOOSZRlJOc9eKznV5KfPDeX5I3pYbmnyzei/Nnk0/hbU/DbW8MjLPcXEgjtJIZVkWRzxlSvpnvz619KeBtLh8K+GLXTUUNLt3zuRy8h6mvMfA0L+LfjNd6hNIZ7TQowBI4j3PIeBloxtYj1r2eSFnbKKT7k1yYuurKnL1Z14bD6ucfREVzqzKuNgA+lMt7xpcblBHpVj+zZpgNxUD6VNFpaIcs+TXnSxFCCO6NCrJkluy4BVQPpVpJW4H8qILePcF3Ae5qz9njBx5yivHr46EnZI7oUPZ/Ex1u8Y/5Z5PqTVpTIx5Ubari3VVz5wx7Cq803l8I7H8CK4fbqL95/iaezVR+5+poMsQ+8ADVedIj05+tVVvJDwsRJ+lOK3M38G0e5rWOPs1yoTwlvjY144f7uPcGo2gQn5ST9akWxk9l+hFSQQN5al1YkgHiu6OaW+yzllgov7SK4gqC4h2kt8y4HYZzWk3lr0ZlPuKqXKblOH4+uCaf9rrsSsv7M5DxPZpqKGztoWn3kh2I/Qf415jqnhORr14ZEGUOGJI49Ote8Q2iqGbgO3Hy+npWH4lsYbe8tbsLtXdtkI4/X86mnmjlJx7mn1FRVzzA+C7iysItZjQ7rd1O7btBHpzyfyrtNM0zT9UvLBpbUG3CbnYjl2AOM/jz+FdJJZwzpIoQyLIpUlQXIH++3FR+DUH2KWzYASW0hHbOD0/rT/tOUoX7C+pK4/S9CtLW6lmt8upwoY9wOo/l+VaxgUAkLyf0qdF2vt9RTtoojmsVvcf1B+RTEMa9Fx755NFXNq0U/wC1V2YvqPmfJ+mfEjxVe3Mdvaw2DyyNtAEBP/s1Mufir4r0u/uY7h9PVFAbLQHABGQQM9CCDXkfgDWG8O+JY7y6kKiNJVIJzyUIH86o+O9fk1LWrmaO4zEVjjUKcAhUVf6V9T7ZSla2ljw3RlGO+p23jb4it4m8X6Deak9pPb6XHub923lyPnJJXOR/COvauz0/4s6XbadMyw3FjJtO1bLUJSOnHyyBl/KvnWJ0Zt024pwCVGcVcjuojZtFHvJHJyOg/wA4racYycYMmMpRu0fSPwH8daH4f0iV7+6gF9qly73DOcbBngnj3PSvQY/irZyQeZaMkkjTLFGgbO7Ocn6V8Zi8KvtVjgAY59q19J1G6EgMDsDjruAxXm4ulCpUlJnZhq04RUUfeek+IIbyOJVm81yoLMo4961RcBj9418e+Cvibq2jhF8yN1RSigqPXr7mvVNF+MttJaA3kA80DllbA/KvDxGFUU7Hs0K6lue6JPbgfvNxPtUTX+m+cYizZ4HHPWvG7L4pQ3GTs2g9g2TU+neLUe68wtnOc8183Xo1IvRnqQUJ9Wj22KGGQYjmkGDgjFQXj2NtlZbsxn0LV5+vjS4Nu3l3GxQOdtcvqnipWdv3mWPfOSazhzSSvFJ/15mXsZxd3M9O1DxBptov7udpW9hgVhXXjWTpEyx47g5ryu8124n3GIM4BwcetYLeJN8jqrZZTg89K9ahgtE2jnqVXtc95sPGu4gXDb/cHBrTj8WWCxqA0hOPWvnaHxDsJLzYFSr4s+bb5nP1rd4GPY53VklufREPibTZpAGZkJ7kZrXt7y1lAMckcg9q+aE8WKjhvPIGOhNbGneNOhWUqfrXNVwS+zoUq8lvqfQTSxb1446EVneJ40uNEuPLABQbwR7V5Za+OZ9wVro4HYt7VPd/EGRrOSESI4dSrAgVxujWhNcuup0qUJLU69PEGnw2sf2iRDJsBYMrSfoTim+E9Tgn8RXDW7furiPcuVC8j2H414be+LPNkGx05TYOew9q3PCvjCOx1C1mZw6qrRoM89/8a9V5fUSklvZmCrR5lc+gmlHnrluqnpSmaMd68vXx/JLLH5dunGe59KenxBZCrzxw+WTjAzz9DXNRwGJSvyoqpiaF7OTPR2nUg/KWOegoryy8+LOlW9w6mSKJf+mhPX/gIOaKTddacpahRevMfEEMkLxMzv8AvCxJz1zmqF2yvI21sjJxmtP+ymBLhpSPaFutS/2GoG6VboKR18oj+dfeOlN6WPlfaQTvcoae33lBKkrwf8mr15BPBEhkwqyfLgHOeag0vakjboBNGSVIPbFS395LO0Vv5zSWsGRAhPCZ68du35V0XtVSE43jzFc9M7uuf0qfTLy4O9LdC5VSSc446Ve8mOO2ZmhkY7f4gMZrmlneGdmhdk7cGuCrFKXvI2pP3bxZ1UUnmW5mVWiWIhHy4I3A84/StSz1eM2jReYSG4Qk45FcbPcyDT4Y/mCFi+T3bAq14Xtp9U12y0+FS7SSjC9uOST+Vck6cZHZSnKL9TudMvbuOQSIxCFdoZhxnvXXQ+KoLfRVjaE+eq8yq3f0/GvMNU1KS3DxxOOZmJAPocVEl5NfOsXmqmeu49K5q+Cp7R3Z24fFNr3tken2/jB5vJiWfYXU7yc4zVq4vJAEnN4HSWMsgA59OfSvGFvXWXAY8HFbkOptHBukkAOzHHGf8ajC5bTc+WS0DE5g1T54vU7a/wBYkt4Hk+2IgUAMOc5/rXNv4mCuQu//AHu+Pp/9esW5uPtMc4eQkBdwwe4rAe4b6121MJTpz5YnBDFTqR5n1O/uNWjlj2rK0o4Ic8Z/Crmm61CiXMjR4McRbOcjPr/KuOb91bxOoAEq7gAfTimfavJsrpyhYOu0cZwTkf1rpdKDpcyRz+1mqnK2dBqesSR6Xbx+YSXwzEnlief8KseHNfmVSGy8asCzdSq1x1/fQzWaAHBACr65Favg1PM0bW7tpAoht++OSSP8azxVGE5pdCqE5cuu51K+LGVnzJIQJd6AjORnODzVi38S/anuMTxw5y6hsjP+yK81+1H+9Wvo4ml09p44fMEbgHaMtyP5cVE8FSjFOKLhi6k5WbN/TtV+f7RIrOVdtpHbnvU0uuLHqtgvnAxediTGc43DOa4+0aR5X2r91jx756UmoSzLOjyKRIr5x2HsK9JUl7Xbf/I5nXfKey6h4ssfKP2WVX+VSux+Sd2D+QFFp4ls5rJGlmjyRjYcAj+teV2kt4ZEAQRjODuO0DnNPnuLv7RJGZYtvZlbIJrnjJJ/CKUZNXudB4w1COWcmz+bkHC88UVzEcRYn7SYdp54NFc86Ck78ptGo0rNm2PD/iy4iHlXyypuXlZiR169KW98K+KTBLNcXiMqRszbpyeAM+lZv/CTa8P+Ytd/99Vmax468QoWslv5WjkUq5kUHcCMED8+tej7VI51QRN4O8L3+uafLdwyW8cCTFSZXxzgGpPFfheXQoLWR5IGFxLsXYWz09wOKj8CeKtQ0e2eyttjQh97LtyTnvWj4z8RLrs+mRfvVaObcwkxxnGK1U4urYJU7K5sp8PdXkt+b21AIxn5v6ivKdbsZtL1i60+4x5tvKUb0OK+hlupXbzCzZ/vZ5rxD4hM1x46vFA+ZpVXr1OBXJXs9TeEOREfinQ9X0c2/wDaVu6pJGrRuFOz5hnbnpkc5HtWp8K9HvNV1meS1Z0FvAWZl9+MV13xbcyeEoEYkj7SmCTwDgj/ABpPgpbC30zUXwzMbnYSOhC1jy2lY1OE8WQ3ek6vNZ3VuIpeHGeuCMiq10kllp1jcCTDXkbSlccgByoP/jtdJ8ZmSbxWdx2mKzUjHc5HH60njrQZE0jQb5Z4ghsIoVj/AIuAWZj+LVlNXk2VG8VZHKadcQpfRSXSGWIMGdc43Ct/x1pdzYaxa28kaI9xEJEVG3ABjxzUHgrwjN4i1KW1+2JarGhdnK7sjOOOa6v4i2KP4w8PWmF5syHO3G7bu5x+FJLQDB8DaPJqel6xPtkIt7clNozufIwo9eMn8K5TkS7WyApw3tXr/wAHNH0278JzTXdusjvdP82SDgADHH0NccdFtWtvGTYw1jKWhAPQbz69eKpK5LVkZevW9xAumSwyoy3lqJYwr5IGSMN6Hiuz+Gvhix8ReCtRmvtWitZvPZIVd1BO1VPOexJx+dc22kxtD4WJmZBexNuZl4Tr0rT8BaPqV94fmmsZIAgndCrkgkgDkdu/6VWr0uEbKV7HAMX+b5fu/e9q9E8NeG9Ob4dXeuf2rGdRmjKrZ+YoPDADg856muIFtcNc6tD5TM0QcyBRnbtfkn2zWz4Za5k0tBHE7qrEZAzUxjdiul0ObMrCTaT3xXsngnRNBn8N21xPqVvbzSZ3KZVVjg4BIJryO7gfzL5ghAhlG7j7uSR+FdbYWeovp9u0dpOUaNdpEZwRiqi23uKLjHoX/C9nZ3B1e3k1CKAxXgKeYfldQTzU/wASLHw/b6XaXGlap9qmM4WRAPujaeenrXN6NaahLqV7BBDI0iMN6gcj603xHDdwwbbqGWMhh99SBXev4y1Mrr2TVj1P+wvAPkLJF4iIfbkb1JAP4VTj0TwTDCgutcguJsfO0e9QT9MV51DPIYlwQfl9KkE7Z5H5VxtNP4mdHtItfAju7vSvAvlL5GoB2PUnzB+gWiuEe5KjGCKKSk+5Lcf5UUryG4tLSSeT5Qo6HuT0rnbpmuJPOk644+ldFqmb+HyjKVAIJ2ms5NGBbH2l+ntVThNvQUZxS1K2iybNUjG5hv8AlOOn41r6rCxvrWPcp39MdOopLTT7e2Ib77f3mq59jaedJmyNn3ea2pQafNLcynO+iOs0DW1sdNW1u28x4yQrDn5e1cjNaJqPjw6hu/0U3IlbcMcDnH6VpoFT+E57t1NA4O4A1bpJor2jsbvji4s9S0P7KZsuZUZcLkjBGf0zUvgOW2s9MeOO4xm4kd4zHgjJ45PtiubaR2bC4GOtWEkaOPbkH8aXsNbkyxCTKfxGgh1DxG1xHKzBrdVO1CSGDAfyzW348+z3mm6LBBMyp9pSMDoRGVwf5Cspmffu4qGQtJIrOAwU/Lk1MsN2ZCxXdHT/AA0sUhvNcvLVSUe4aGDHTZnJA/SqfxONwvi7TbqGN8RWUyj2IV/8RV3whqmmafAY7qymly+4+XNs49MY/WsvxPJBfak11HG6R5IjV2yVQnpnvWXsJXtY1eIjy6M2fhdM9n4RgjkRlZ5HkwT2J4P6Vg60iWup+KI9xMd3YCXBP8WcH+VTadetawiGPhB0APSs/Vdl08zMuXmXa7eo9KtYdmbxSsVb+8jm0XwqLSSMy24ZGUnGD3zXS/DO9hsfChaeWGNfPdiWbHfpXIWenQwzA7fpk8VqJHbi2NuYozETu2npn1qfYM1hWT1MmO+gl1vxJcwgeVNbzbMHg89fx612XwswvhJA8YbMzkHHPWuVuLC1dWVFCbuuw44rW0O8l0y2W3hYqg5APQGodFlxqK+pk+IrMw3PiFdsgaa5jaIAcEFiT/MV0llrsllYW9tHbKwhjVMl/QAZ6VlzO0ks8rzs0szBmJH8qsxLbtGBIrZ9c9acYNCeuxQ0rVZrXXtQuUjXdOQSCeKl8TavdajpT28kShdwbgnsanFvaO+drr74FMezj38sSmOorfn95SMfZyUWQW95aSWUEU1jFuVFBdTtY4HtVm3fR2PzxyL655/lTY7K1YkkufYVZSxsR8yxkker0nEzUmW47DTmjDRxxup6HJooDLsCphUHQDiihQQ3Js4vSrBbksXlcKuOB3rchtreNNqRKAD9aKKuC0N4oXy4z/yzXg+lIyrzRRWpn1EAB9R+NBABxz+dFFHUXQURqF70u3AFFFU2Z8qGsgIzk9cVHsGep9qKKm5ThHsPjZgxwx609iZR85J9KKKd3Yz5UGxff86Y6rgHFFFJM0UV2GqoJpyjiiiiQ4LUNooDcZoorNl9RrHLZNTRM2MZooqGNDsnI5o3HGMmiipNIjgVIyy5PqDik8zy2Ckbgx9cUUU09SKiVrk7qrRjjBz1ooorVHI9z//Z">
            <a:extLst>
              <a:ext uri="{FF2B5EF4-FFF2-40B4-BE49-F238E27FC236}">
                <a16:creationId xmlns:a16="http://schemas.microsoft.com/office/drawing/2014/main" id="{C70EFF80-42CA-47B1-8EEB-16DE56492E93}"/>
              </a:ext>
            </a:extLst>
          </p:cNvPr>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1" name="Picture 17" descr="Image result for outline of the state of arizona">
            <a:extLst>
              <a:ext uri="{FF2B5EF4-FFF2-40B4-BE49-F238E27FC236}">
                <a16:creationId xmlns:a16="http://schemas.microsoft.com/office/drawing/2014/main" id="{18FA841D-87CE-475C-ADDB-D35FC7814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713" y="522897"/>
            <a:ext cx="4608032" cy="5965307"/>
          </a:xfrm>
          <a:prstGeom prst="rect">
            <a:avLst/>
          </a:prstGeom>
          <a:noFill/>
          <a:extLst>
            <a:ext uri="{909E8E84-426E-40DD-AFC4-6F175D3DCCD1}">
              <a14:hiddenFill xmlns:a14="http://schemas.microsoft.com/office/drawing/2010/main">
                <a:solidFill>
                  <a:srgbClr val="FFFFFF"/>
                </a:solidFill>
              </a14:hiddenFill>
            </a:ext>
          </a:extLst>
        </p:spPr>
      </p:pic>
      <p:sp>
        <p:nvSpPr>
          <p:cNvPr id="52" name="AutoShape 19" descr="Image result for pin drops for map">
            <a:extLst>
              <a:ext uri="{FF2B5EF4-FFF2-40B4-BE49-F238E27FC236}">
                <a16:creationId xmlns:a16="http://schemas.microsoft.com/office/drawing/2014/main" id="{C361F3A8-2E93-4521-A9D6-E4EEB68889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AutoShape 21" descr="Image result for pin drops for map">
            <a:extLst>
              <a:ext uri="{FF2B5EF4-FFF2-40B4-BE49-F238E27FC236}">
                <a16:creationId xmlns:a16="http://schemas.microsoft.com/office/drawing/2014/main" id="{B0C7D5B1-DBCD-453F-B98C-70CBB3070742}"/>
              </a:ext>
            </a:extLst>
          </p:cNvPr>
          <p:cNvSpPr>
            <a:spLocks noChangeAspect="1" noChangeArrowheads="1"/>
          </p:cNvSpPr>
          <p:nvPr/>
        </p:nvSpPr>
        <p:spPr bwMode="auto">
          <a:xfrm>
            <a:off x="7877908" y="2370196"/>
            <a:ext cx="1312984" cy="13129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TextBox 53">
            <a:extLst>
              <a:ext uri="{FF2B5EF4-FFF2-40B4-BE49-F238E27FC236}">
                <a16:creationId xmlns:a16="http://schemas.microsoft.com/office/drawing/2014/main" id="{D179C4E4-EED3-45E2-80F2-6D0752A5A124}"/>
              </a:ext>
            </a:extLst>
          </p:cNvPr>
          <p:cNvSpPr txBox="1"/>
          <p:nvPr/>
        </p:nvSpPr>
        <p:spPr>
          <a:xfrm>
            <a:off x="2567953" y="253475"/>
            <a:ext cx="7360383" cy="492443"/>
          </a:xfrm>
          <a:prstGeom prst="rect">
            <a:avLst/>
          </a:prstGeom>
          <a:noFill/>
          <a:ln>
            <a:noFill/>
          </a:ln>
        </p:spPr>
        <p:txBody>
          <a:bodyPr wrap="square" rtlCol="0">
            <a:spAutoFit/>
          </a:bodyPr>
          <a:lstStyle/>
          <a:p>
            <a:r>
              <a:rPr lang="en-US" sz="2600" dirty="0">
                <a:solidFill>
                  <a:schemeClr val="bg1"/>
                </a:solidFill>
              </a:rPr>
              <a:t>Community Conversation: Arts Education in Arizona </a:t>
            </a:r>
          </a:p>
        </p:txBody>
      </p:sp>
      <p:sp>
        <p:nvSpPr>
          <p:cNvPr id="55" name="TextBox 54">
            <a:extLst>
              <a:ext uri="{FF2B5EF4-FFF2-40B4-BE49-F238E27FC236}">
                <a16:creationId xmlns:a16="http://schemas.microsoft.com/office/drawing/2014/main" id="{A6C56FBD-14F2-4793-96DC-E35BF8202C3A}"/>
              </a:ext>
            </a:extLst>
          </p:cNvPr>
          <p:cNvSpPr txBox="1"/>
          <p:nvPr/>
        </p:nvSpPr>
        <p:spPr>
          <a:xfrm>
            <a:off x="304800" y="2497341"/>
            <a:ext cx="6746913" cy="1938992"/>
          </a:xfrm>
          <a:prstGeom prst="rect">
            <a:avLst/>
          </a:prstGeom>
          <a:noFill/>
        </p:spPr>
        <p:txBody>
          <a:bodyPr wrap="square" numCol="2" rtlCol="0" anchor="t">
            <a:spAutoFit/>
          </a:bodyPr>
          <a:lstStyle/>
          <a:p>
            <a:pPr marL="457200" indent="-457200">
              <a:buFont typeface="Arial" panose="020B0604020202020204" pitchFamily="34" charset="0"/>
              <a:buChar char="•"/>
            </a:pPr>
            <a:r>
              <a:rPr lang="en-US" sz="3000" dirty="0"/>
              <a:t>Flagstaff </a:t>
            </a:r>
          </a:p>
          <a:p>
            <a:pPr marL="457200" indent="-457200">
              <a:buFont typeface="Arial" panose="020B0604020202020204" pitchFamily="34" charset="0"/>
              <a:buChar char="•"/>
            </a:pPr>
            <a:r>
              <a:rPr lang="en-US" sz="3000" dirty="0"/>
              <a:t>Prescott </a:t>
            </a:r>
          </a:p>
          <a:p>
            <a:pPr marL="457200" indent="-457200">
              <a:buFont typeface="Arial" panose="020B0604020202020204" pitchFamily="34" charset="0"/>
              <a:buChar char="•"/>
            </a:pPr>
            <a:r>
              <a:rPr lang="en-US" sz="3000" dirty="0"/>
              <a:t>Yuma </a:t>
            </a:r>
          </a:p>
          <a:p>
            <a:pPr marL="457200" indent="-457200">
              <a:buFont typeface="Arial" panose="020B0604020202020204" pitchFamily="34" charset="0"/>
              <a:buChar char="•"/>
            </a:pPr>
            <a:r>
              <a:rPr lang="en-US" sz="3000" dirty="0"/>
              <a:t>Tucson </a:t>
            </a:r>
          </a:p>
          <a:p>
            <a:pPr marL="457200" indent="-457200">
              <a:buFont typeface="Arial" panose="020B0604020202020204" pitchFamily="34" charset="0"/>
              <a:buChar char="•"/>
            </a:pPr>
            <a:r>
              <a:rPr lang="en-US" sz="3000" dirty="0"/>
              <a:t>Globe</a:t>
            </a:r>
          </a:p>
          <a:p>
            <a:pPr marL="457200" indent="-457200">
              <a:buFont typeface="Arial" panose="020B0604020202020204" pitchFamily="34" charset="0"/>
              <a:buChar char="•"/>
            </a:pPr>
            <a:r>
              <a:rPr lang="en-US" sz="3000"/>
              <a:t>Coolidge</a:t>
            </a:r>
            <a:endParaRPr lang="en-US" sz="3000">
              <a:cs typeface="Calibri"/>
            </a:endParaRPr>
          </a:p>
          <a:p>
            <a:pPr marL="457200" indent="-457200">
              <a:buFont typeface="Arial" panose="020B0604020202020204" pitchFamily="34" charset="0"/>
              <a:buChar char="•"/>
            </a:pPr>
            <a:r>
              <a:rPr lang="en-US" sz="3000" dirty="0"/>
              <a:t>Scottsdale </a:t>
            </a:r>
          </a:p>
        </p:txBody>
      </p:sp>
      <p:sp>
        <p:nvSpPr>
          <p:cNvPr id="67" name="TextBox 66">
            <a:extLst>
              <a:ext uri="{FF2B5EF4-FFF2-40B4-BE49-F238E27FC236}">
                <a16:creationId xmlns:a16="http://schemas.microsoft.com/office/drawing/2014/main" id="{D649C8B3-061A-4497-9B95-C574CE9DA78B}"/>
              </a:ext>
            </a:extLst>
          </p:cNvPr>
          <p:cNvSpPr txBox="1"/>
          <p:nvPr/>
        </p:nvSpPr>
        <p:spPr>
          <a:xfrm>
            <a:off x="1" y="1793476"/>
            <a:ext cx="3064042" cy="492443"/>
          </a:xfrm>
          <a:prstGeom prst="rect">
            <a:avLst/>
          </a:prstGeom>
          <a:solidFill>
            <a:schemeClr val="accent6"/>
          </a:solidFill>
          <a:ln>
            <a:solidFill>
              <a:schemeClr val="bg2">
                <a:lumMod val="75000"/>
              </a:schemeClr>
            </a:solidFill>
          </a:ln>
        </p:spPr>
        <p:txBody>
          <a:bodyPr wrap="square" rtlCol="0">
            <a:spAutoFit/>
          </a:bodyPr>
          <a:lstStyle/>
          <a:p>
            <a:r>
              <a:rPr lang="en-US" sz="2600" dirty="0">
                <a:solidFill>
                  <a:schemeClr val="bg1"/>
                </a:solidFill>
              </a:rPr>
              <a:t>Winter Regional Tour </a:t>
            </a:r>
          </a:p>
        </p:txBody>
      </p:sp>
      <p:pic>
        <p:nvPicPr>
          <p:cNvPr id="1049" name="Picture 25" descr="Image result for map pin images">
            <a:extLst>
              <a:ext uri="{FF2B5EF4-FFF2-40B4-BE49-F238E27FC236}">
                <a16:creationId xmlns:a16="http://schemas.microsoft.com/office/drawing/2014/main" id="{D0498D7F-4836-45F3-BE82-B2FF0CDBEE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0695" y="4723533"/>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5" descr="Image result for map pin images">
            <a:extLst>
              <a:ext uri="{FF2B5EF4-FFF2-40B4-BE49-F238E27FC236}">
                <a16:creationId xmlns:a16="http://schemas.microsoft.com/office/drawing/2014/main" id="{BB30BED5-7154-45B8-92CC-DFDBD366FB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3627" y="3895959"/>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5" descr="Image result for map pin images">
            <a:extLst>
              <a:ext uri="{FF2B5EF4-FFF2-40B4-BE49-F238E27FC236}">
                <a16:creationId xmlns:a16="http://schemas.microsoft.com/office/drawing/2014/main" id="{D2A0E9FC-7B7C-446D-81BE-14CC6CD8D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4396" y="2967992"/>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5" descr="Image result for map pin images">
            <a:extLst>
              <a:ext uri="{FF2B5EF4-FFF2-40B4-BE49-F238E27FC236}">
                <a16:creationId xmlns:a16="http://schemas.microsoft.com/office/drawing/2014/main" id="{E89A1808-63B5-44B5-BA83-93052E94C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698" y="3195316"/>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5" descr="Image result for map pin images">
            <a:extLst>
              <a:ext uri="{FF2B5EF4-FFF2-40B4-BE49-F238E27FC236}">
                <a16:creationId xmlns:a16="http://schemas.microsoft.com/office/drawing/2014/main" id="{580C08A6-4F62-44D3-98AA-1494FC107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638" y="4036351"/>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5" descr="Image result for map pin images">
            <a:extLst>
              <a:ext uri="{FF2B5EF4-FFF2-40B4-BE49-F238E27FC236}">
                <a16:creationId xmlns:a16="http://schemas.microsoft.com/office/drawing/2014/main" id="{16093D81-FB35-4EB8-8E9A-FBD283E50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4124" y="2397974"/>
            <a:ext cx="740769" cy="74076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5" descr="Image result for map pin images">
            <a:extLst>
              <a:ext uri="{FF2B5EF4-FFF2-40B4-BE49-F238E27FC236}">
                <a16:creationId xmlns:a16="http://schemas.microsoft.com/office/drawing/2014/main" id="{0FE7378D-35A1-4E81-BD1B-7B4924646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6726" y="1756572"/>
            <a:ext cx="740769" cy="740769"/>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89EA4B7A-A86E-4019-BB78-8D4737DE0BCE}"/>
              </a:ext>
            </a:extLst>
          </p:cNvPr>
          <p:cNvSpPr txBox="1"/>
          <p:nvPr/>
        </p:nvSpPr>
        <p:spPr>
          <a:xfrm>
            <a:off x="6123767" y="5464302"/>
            <a:ext cx="2196640" cy="492443"/>
          </a:xfrm>
          <a:prstGeom prst="rect">
            <a:avLst/>
          </a:prstGeom>
          <a:solidFill>
            <a:schemeClr val="accent6"/>
          </a:solidFill>
          <a:ln>
            <a:solidFill>
              <a:schemeClr val="bg2">
                <a:lumMod val="75000"/>
              </a:schemeClr>
            </a:solidFill>
          </a:ln>
        </p:spPr>
        <p:txBody>
          <a:bodyPr wrap="square" rtlCol="0">
            <a:spAutoFit/>
          </a:bodyPr>
          <a:lstStyle/>
          <a:p>
            <a:r>
              <a:rPr lang="en-US" sz="2600" dirty="0">
                <a:solidFill>
                  <a:schemeClr val="bg1"/>
                </a:solidFill>
              </a:rPr>
              <a:t>94 Participants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2023608"/>
      </p:ext>
    </p:extLst>
  </p:cSld>
  <p:clrMapOvr>
    <a:masterClrMapping/>
  </p:clrMapOvr>
  <mc:AlternateContent xmlns:mc="http://schemas.openxmlformats.org/markup-compatibility/2006" xmlns:p14="http://schemas.microsoft.com/office/powerpoint/2010/main">
    <mc:Choice Requires="p14">
      <p:transition spd="slow" p14:dur="2000" advTm="95984"/>
    </mc:Choice>
    <mc:Fallback xmlns="">
      <p:transition spd="slow" advTm="9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5F3C7E29-E16A-464A-9535-2850CB69E71E}"/>
              </a:ext>
            </a:extLst>
          </p:cNvPr>
          <p:cNvSpPr txBox="1"/>
          <p:nvPr/>
        </p:nvSpPr>
        <p:spPr>
          <a:xfrm>
            <a:off x="5267576" y="211057"/>
            <a:ext cx="4325604" cy="523220"/>
          </a:xfrm>
          <a:prstGeom prst="rect">
            <a:avLst/>
          </a:prstGeom>
          <a:noFill/>
        </p:spPr>
        <p:txBody>
          <a:bodyPr wrap="square" rtlCol="0">
            <a:spAutoFit/>
          </a:bodyPr>
          <a:lstStyle/>
          <a:p>
            <a:r>
              <a:rPr lang="en-US" sz="2800" b="1" dirty="0">
                <a:solidFill>
                  <a:schemeClr val="bg1"/>
                </a:solidFill>
              </a:rPr>
              <a:t>Winter Tour </a:t>
            </a:r>
          </a:p>
        </p:txBody>
      </p:sp>
      <p:sp>
        <p:nvSpPr>
          <p:cNvPr id="3" name="AutoShape 2" descr="Image result for arizona department of education logo">
            <a:extLst>
              <a:ext uri="{FF2B5EF4-FFF2-40B4-BE49-F238E27FC236}">
                <a16:creationId xmlns:a16="http://schemas.microsoft.com/office/drawing/2014/main" id="{50A3F452-89F9-4829-9960-85BE8231D270}"/>
              </a:ext>
            </a:extLst>
          </p:cNvPr>
          <p:cNvSpPr>
            <a:spLocks noChangeAspect="1" noChangeArrowheads="1"/>
          </p:cNvSpPr>
          <p:nvPr/>
        </p:nvSpPr>
        <p:spPr bwMode="auto">
          <a:xfrm>
            <a:off x="3368842" y="701842"/>
            <a:ext cx="4892842" cy="48928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ADE-Arts-Education-Logo-FINAL--1024x280">
            <a:extLst>
              <a:ext uri="{FF2B5EF4-FFF2-40B4-BE49-F238E27FC236}">
                <a16:creationId xmlns:a16="http://schemas.microsoft.com/office/drawing/2014/main" id="{C68A23BF-797D-4F23-8B93-0F2402819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965" y="1085076"/>
            <a:ext cx="7584164" cy="207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B33B0204-FD82-475B-B148-1C40CC98986A}"/>
              </a:ext>
            </a:extLst>
          </p:cNvPr>
          <p:cNvGrpSpPr/>
          <p:nvPr/>
        </p:nvGrpSpPr>
        <p:grpSpPr>
          <a:xfrm>
            <a:off x="1251283" y="3308447"/>
            <a:ext cx="10217358" cy="1854150"/>
            <a:chOff x="0" y="0"/>
            <a:chExt cx="8128000" cy="1393057"/>
          </a:xfrm>
          <a:solidFill>
            <a:schemeClr val="accent6"/>
          </a:solidFill>
        </p:grpSpPr>
        <p:sp>
          <p:nvSpPr>
            <p:cNvPr id="13" name="Rectangle 12">
              <a:extLst>
                <a:ext uri="{FF2B5EF4-FFF2-40B4-BE49-F238E27FC236}">
                  <a16:creationId xmlns:a16="http://schemas.microsoft.com/office/drawing/2014/main" id="{31D6BE0F-C555-4DE2-B468-E6FC5D78E3F8}"/>
                </a:ext>
              </a:extLst>
            </p:cNvPr>
            <p:cNvSpPr/>
            <p:nvPr/>
          </p:nvSpPr>
          <p:spPr>
            <a:xfrm>
              <a:off x="0" y="0"/>
              <a:ext cx="8128000" cy="1393057"/>
            </a:xfrm>
            <a:prstGeom prst="rect">
              <a:avLst/>
            </a:prstGeom>
            <a:grpFill/>
          </p:spPr>
          <p:style>
            <a:lnRef idx="0">
              <a:schemeClr val="dk2">
                <a:hueOff val="0"/>
                <a:satOff val="0"/>
                <a:lumOff val="0"/>
                <a:alphaOff val="0"/>
              </a:schemeClr>
            </a:lnRef>
            <a:fillRef idx="1">
              <a:schemeClr val="dk2">
                <a:shade val="80000"/>
                <a:hueOff val="0"/>
                <a:satOff val="0"/>
                <a:lumOff val="0"/>
                <a:alphaOff val="0"/>
              </a:schemeClr>
            </a:fillRef>
            <a:effectRef idx="0">
              <a:schemeClr val="dk2">
                <a:shade val="80000"/>
                <a:hueOff val="0"/>
                <a:satOff val="0"/>
                <a:lumOff val="0"/>
                <a:alphaOff val="0"/>
              </a:schemeClr>
            </a:effectRef>
            <a:fontRef idx="minor">
              <a:schemeClr val="lt2">
                <a:hueOff val="0"/>
                <a:satOff val="0"/>
                <a:lumOff val="0"/>
                <a:alphaOff val="0"/>
              </a:schemeClr>
            </a:fontRef>
          </p:style>
        </p:sp>
        <p:sp>
          <p:nvSpPr>
            <p:cNvPr id="14" name="TextBox 13">
              <a:extLst>
                <a:ext uri="{FF2B5EF4-FFF2-40B4-BE49-F238E27FC236}">
                  <a16:creationId xmlns:a16="http://schemas.microsoft.com/office/drawing/2014/main" id="{48C4163C-DCDC-4997-A8EA-708F62BF33F1}"/>
                </a:ext>
              </a:extLst>
            </p:cNvPr>
            <p:cNvSpPr txBox="1"/>
            <p:nvPr/>
          </p:nvSpPr>
          <p:spPr>
            <a:xfrm>
              <a:off x="0" y="0"/>
              <a:ext cx="8128000" cy="1393057"/>
            </a:xfrm>
            <a:prstGeom prst="rect">
              <a:avLst/>
            </a:prstGeom>
            <a:grpFill/>
          </p:spPr>
          <p:style>
            <a:lnRef idx="0">
              <a:scrgbClr r="0" g="0" b="0"/>
            </a:lnRef>
            <a:fillRef idx="0">
              <a:scrgbClr r="0" g="0" b="0"/>
            </a:fillRef>
            <a:effectRef idx="0">
              <a:scrgbClr r="0" g="0" b="0"/>
            </a:effectRef>
            <a:fontRef idx="minor">
              <a:schemeClr val="lt2">
                <a:hueOff val="0"/>
                <a:satOff val="0"/>
                <a:lumOff val="0"/>
                <a:alphaOff val="0"/>
              </a:schemeClr>
            </a:fontRef>
          </p:style>
          <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dirty="0"/>
                <a:t>Overview of Title IV-A Program </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6781129"/>
      </p:ext>
    </p:extLst>
  </p:cSld>
  <p:clrMapOvr>
    <a:masterClrMapping/>
  </p:clrMapOvr>
  <mc:AlternateContent xmlns:mc="http://schemas.openxmlformats.org/markup-compatibility/2006" xmlns:p14="http://schemas.microsoft.com/office/powerpoint/2010/main">
    <mc:Choice Requires="p14">
      <p:transition spd="slow" p14:dur="2000" advTm="73415"/>
    </mc:Choice>
    <mc:Fallback xmlns="">
      <p:transition spd="slow" advTm="7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5F3C7E29-E16A-464A-9535-2850CB69E71E}"/>
              </a:ext>
            </a:extLst>
          </p:cNvPr>
          <p:cNvSpPr txBox="1"/>
          <p:nvPr/>
        </p:nvSpPr>
        <p:spPr>
          <a:xfrm>
            <a:off x="5267576" y="211057"/>
            <a:ext cx="4325604" cy="523220"/>
          </a:xfrm>
          <a:prstGeom prst="rect">
            <a:avLst/>
          </a:prstGeom>
          <a:noFill/>
        </p:spPr>
        <p:txBody>
          <a:bodyPr wrap="square" rtlCol="0">
            <a:spAutoFit/>
          </a:bodyPr>
          <a:lstStyle/>
          <a:p>
            <a:r>
              <a:rPr lang="en-US" sz="2800" b="1" dirty="0">
                <a:solidFill>
                  <a:schemeClr val="bg1"/>
                </a:solidFill>
              </a:rPr>
              <a:t>Winter Tour </a:t>
            </a:r>
          </a:p>
        </p:txBody>
      </p:sp>
      <p:graphicFrame>
        <p:nvGraphicFramePr>
          <p:cNvPr id="2" name="Diagram 1">
            <a:extLst>
              <a:ext uri="{FF2B5EF4-FFF2-40B4-BE49-F238E27FC236}">
                <a16:creationId xmlns:a16="http://schemas.microsoft.com/office/drawing/2014/main" id="{BFE0AF6A-C4A0-48BF-AD29-A8F36528D34B}"/>
              </a:ext>
            </a:extLst>
          </p:cNvPr>
          <p:cNvGraphicFramePr/>
          <p:nvPr>
            <p:extLst>
              <p:ext uri="{D42A27DB-BD31-4B8C-83A1-F6EECF244321}">
                <p14:modId xmlns:p14="http://schemas.microsoft.com/office/powerpoint/2010/main" val="657993088"/>
              </p:ext>
            </p:extLst>
          </p:nvPr>
        </p:nvGraphicFramePr>
        <p:xfrm>
          <a:off x="2087415" y="1171151"/>
          <a:ext cx="8128000" cy="46435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7909637"/>
      </p:ext>
    </p:extLst>
  </p:cSld>
  <p:clrMapOvr>
    <a:masterClrMapping/>
  </p:clrMapOvr>
  <mc:AlternateContent xmlns:mc="http://schemas.openxmlformats.org/markup-compatibility/2006" xmlns:p14="http://schemas.microsoft.com/office/powerpoint/2010/main">
    <mc:Choice Requires="p14">
      <p:transition spd="slow" p14:dur="2000" advTm="68578"/>
    </mc:Choice>
    <mc:Fallback xmlns="">
      <p:transition spd="slow" advTm="6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AutoShape 3" descr="data:image/png;base64,%20iVBORw0KGgoAAAANSUhEUgAAAMcAAACVCAYAAAGbRN6sAAAAAXNSR0IArs4c6QAAAARnQU1BAACxjwv8YQUAAAAJcEhZcwAADsMAAA7DAcdvqGQAAP+lSURBVHhejL0HYGPVuS28JNmSLVmS5d67Pb0P06hDG4beQg8tAdIpSUghJJMOJCEhkBBCEggQeh16GZjee/OMe69ylazipn+trXHCve+++78zCMnSOfvs/ZX1rW+3Y1m9YGbMAgtCExPwOZMRmhxDktUOW0IMk5MxJPA3HZPBQSwqzED90BhGImHY7YlwJifHf7NaYOW54+OTSPf5UNfUzC9HzfUOlmn1JDuQl+bG0c5e5GV4keVKgcNhhyMhCbwNJlmFWGIiXjvQgHteXY/ABGBL9uD8L34R4wkJfNmQkp4Bhy8DKRnp6A2H8VldM1qGo+gZB27/zrdhee2Zv8XSMzPhSvFgYnwCIyPDrFEYPpcHoUgIwZER5OaXoLHuGPr6+hHo6UHj8cOYZK3hsMHOVhTNW4KVp56BgsJ8tLQ24nt33YPJsVE4XS788cknkJCbW4jM/Fz43GmwWCwIhIYwMRpGakYmLLEJRMcmkFNYjtyySiMijysJ7S0NSExOgb+3Ey2NDbjoyhvjYuO/0OgEws40ZC++FImUijctC1aHOxmPP/4EkuyjSMvOhiclFZ60THg8PqSkZaOxoQVXXHkF3G4P0jOyWLgXbl8O8ovKMW/RKZizeJm5gTkmbfD4UtFNUXlTkzC70IuU1HRYk5KS8aMf3QeXr4CKmkRCghWJFjuuu/EmXHvd9SitrMRZK0+D3ZGAu+/5DsLhAMLRKEu0or6+ESUlVfwuimh0DFaKbmx8DGPhEdSufwNnVKbi6MEDsI6NjaO9rQOPPP4s3nz9TTz86J8RHo3iyzdch2svXQ2XOwWXX3E5+vsGcfKyxejpaMO7Lz+J0bEQWy3rsiKZVnbk8H78fM0PEOgfQlKKCxYaRU5WFi2tCbZLzlu15qm//xke6whCw3245IorEI6MID0zC+vffhIz5y/F3s3vYfC1vyBt/smIhoIoKaugBSbAR6uyjIcQCgxgjAazd+sHQIITkcgAHPZkLJo9Axm+NNgKvKNrxuFAfpYP6NqEbRs3oKhyHkZbjyBQW4+v//NpLMjLRkbXMO7910s4a8UijNLqHnn0ASyau5A3pQUODWHHjh046aTl2LN7N5bkRDErKYCH//4MFi5eDtx06RmxwqK82O9vWBa75IyZsXeffzK248NXYn+4vTTWeeyt2EO/+kFsMjYa0+Hvref/J2J9XftjIz27Yj3H340NbH4y9tmbT7GM3NiOD16InXHpN2JzcnNic0tyY/dcuiw2sygtZptZmremtq0b91x7PYrLvSjLS8Ccs27GyZd+m841DW89cwg1mx7G2VffjvNTD6D9wKd45/0NiA73wkrdHa9twfTzL8N1q8/GrOWLcZVvP5LCQ9jeM4Yt1U1wWiZgufbK1bFRfytOWTgTSYnj6Ozqx0+rrsNR70EU3vQzuFMoxhPHtsevgT3JC9izcM9jb6Glow+Nze0nfgVG6V92ewLGRttw+LH7UFmRjjPufhGWtQ99MbZ3ZxuWBHNxw673kJOdjjuvugi3/eQhopYNhz/8C2av+tqJYnSMo5Cebaeph6Lj2PzI1RhJTKWFOZCUOxP5s86CxerBll9civuf24aWgTASBvvDODgyju2j9bzQht6ePvzsby9g776dmKQzLlk0D+UrWtFx6APYWrci0ZGMkVAY48QzHTZbDC+//gle3dgAf3ACkwTau5fkwT+RgFtXzsUv3tgBa2mOgyJxIScjA9/60mUEREID8eqlDftxSekgKqN7UfPqt/HPPz+MvOwEgmYIqR4nJibH8dI3ToO/L4SY1YGZ+S4sn5ZNrxnHlt4g3jzSTEDdjWH+ZvnDnatiB7p4cQxITLThSE0dahrbUVxcQC8OI9Mexd1XTENJZgrWH+rGLRfOxEX3fohjnWGDbT6fGykpKfDxxr6xbhQWZWNby6jRzQxCS3vPAKzhSAzhkQASbVYEaO/ZqW5YLVZ0dXWjp3sAN55djl5/GBurh7BqSS6Wfetj1PujFC2Q7pXjjfIVQbd/GOfOT8cLG1uRYEs0r9rgOPY2dMJ6+cpS5LlisLMVOw8eRWN9PU+wIZGIuqzchZ+9dBzOJDtKs9xo7rFgODhKUcUQjIyhezCECepAuBWJRLHmrS7kJE/gvIoJ1NO0G+rasLAkFbZbz5m+ZmYxg1b7JFbkjNIybAgx2Ngo8+UEuANtI/CjGKeWRfHDfx5Ez0AQjAmslB2upATehBFx0oJRxpctP7sSXzjTi3Qn0NM7gr/ctQjXnVECywULZ8fGWOskexJsvHjcOgnreAxWWprH5cD42BiifT28YR5aB6Pwj4wxxHoxGByBg623Wq28KUzAk0772bpINIgYET3J7sCIlQH8xlMXxdwpTsRsCRTFCCKskc2RiPHIOCZio0iwJOLGb30JZ15wPe656hKMRkcxPjHOcxJgo+IdSUmYoD9JpBOE+eMNzWhgKPe5nPje976F0tIyWN577fmY25fOmJ5I4Isy/A7ycwJSXMno6OqEl7HbQkOorT6Cccq+p+kYI2MHLEk26s6Cdv8I7rrn28jKyUKK14NH//h7bHx/HdHXhx898HOUVlQiobCgmBEvF8ms0Sjjcog3sbIl6Qy/2X1+ZOWXIYGOV1BWhRJe0NZQTQbiRmdnK4YG+5GfU4DymfONY06Os/VslffMW+FgZPWmZzFCZpJ4OJPWnLdqNfEoEW6PFwmkQ0kMQikMowk2B37xwIPGOefOm0vbZ0VGI0jPyiW5KIYvzYdcxn8dsq5vfeNr8Ho86CespHqTsWrxNHIFxvh77r6bNbWaG0wQVW0Uld/fj2996250dHcjM91Lf2nHu++9h7feeos3GcXwcABvvvU6PN5sFk/F86XQnZbKAEXz7yJS1218k19bsX/Xblirj1bjb08/g22bt2NgKICRcIj6cOGsU5YgLS0Vt3/5Nlxy6aVoIiUKjwwhSsd769k/Ic0RJ31v/OuvRN0Ijh7ai1MZnidZsCfZTnsFAsEA1m3aAMt37rg2FhkOo7S8Aqsuv5p+Quy1JhLS7Ti04QXYvDk4/PazOPO2n0LYI6Lh9aaisKzUiHN0LILOtna0N9YiMcmJt977GD1Dw+JH+MoXr6V1k11aJyOYOasCgaaN2P78dzDQ04vfPPwgBne8BUoTX/7WGqBwBvZuew/nXPwFhIZ6ERr0o7RqFvp62jDo78G/nn8eyaK4g8PY/vEHcAwfxGDDNnS2N2FwwA/rhgMt+Oljz2BWZypG6aXRYT/efPt9VE/0YfYF89DeUY17f/k45p+2EoODg1h8+lmYsWgOdn34JGJ1G5EU6cKTzzxH5+ygmK1YVpCM19+txmVlWUiq/ZTmfScseXk5sW8vOAtlq9JZmxjOveE+fO1bd+HxJ/5lFHrZuYtxoL4fqbSkP16djaRUonN6CX3Ij3yib8759yApSlPP6kPP2mfhdiThzqf244OtB7CMkbGlcwCW80+ZHfuW6yQcmROmhURwu3c5PEEbxn/1dcqfUEter6O9vR1Hn/8Gkt3pePDVA+gbGsEzP7kBFRf+0Pw+dUyiFyvnn4RrFxfiyfWHqUdeP2d6UeyTc66Ppaf7YvPmTI/Nn18VC4caDCsZjQYMS9FBEzXvn731cCw/LzM2rSo/lpWZGmt885uxtl1PxToOvxobbN9lmM0731oZix38fez206pilfnemOXqcxbELrr8Stz9499QOARI5Sl0xMVZDhwamsDhIwxiW/9O+b4NS0oOFn/lRYzynETC0ONnVyH35DL88B/b0dkdwBDJeYXHga+dPgsdgSE8s7sDUeY11lDMiccefxqlOem8mBjPAJuSlIitzX48dusM7PjzVfDvfxN/W9eEfNIlh51gSNLgoKmnzszHWCwZt5wzHXMrMlGW5cFx/xBGCZwPfXIc/lAUgYRkWG696rzYzj0HMcb4cdM1F+O3T7xIu7bRbwqZGvTh6W8sxMTYEFlMGgqzfdRFGAu/+h6cROEUcmGn02nM9+TcCfKsbiQTGEcT3XAlWuCJjWNnTRtsLkfiGv/AEIryMnHoUA38VGgiATEciuCKk3LxxEcNWFaVhUfeqWdgsuCWh3cSAidIgexGZIqMgpSusB1/+lIVXto3wmBmJ+Fm8KMC+rr9sMydVsCsLYYli+fg6LEGHGlo48WMeJMTsE6Moqw0Fz+4fDpSnC58+dEtFKeF0DJKM5ogjo2ByjehwOFwIDcpgr9+dwVOv3eD4WGjzC3L0uywPvHNUwyoJfJGpxQmYHoBIdplx7fOK4fL68PKs67ECAnGvPI0k4eMBEPx81lbr89jbhQMjxGnwnj/V7dhIhrBA9cWY4I5yse/WIpXfnw6LJctnh2zM36kkH4smDUd66qbkTTBkEsxjDM+CHsoEINbNjIapXx6TSdlOlpTb0jFJOO8zWGlcBhdWfs0t4t6HGN0jSLJaUcyJRMdHaffOciEyI0Zkq0sS0EvxvskULRSkfzSyrKVmPUMDFANvDdtJSoyybLGJyI8n9yN54yQIlTMm40VJ82FL9UDyz8e+13MQSRwUI8OFrBj915kk0wW5OQjFOzHAEOK39+LEcJWIDDM6ByChZbOe5AvjJlKiBdaWLHv3nuHeR9ju0OMGM/85WXY+fcow9TExKQRCrUHGw1P0YQtx3AgTPUlIZE5U3paOgLDgzha34SKWbNw4fnnMYqEUX3kKD7duAn+1g7mBDYT8hIS7PjBmu8hNdXH2EmG8NEbr8VcbifdK8Vkeo7EJHPDSVr46BjTTVZobJxpKBlyElmAh8FViXYoHOZNh0yBvswcJnY5NIkRdLU3MvMfZsRJI25kIMJMpbOtFeMMa8nJYtAgaepn42O8noKhcApLyjB95mxkklUk2J2U/Cg1mYLIUD+amhvx9JNP4p+vr0Uxz+v195EMhAxkfPjGv5CRyXydebll7+aNsRQytZRkVpCScZKNWehhOkSiokwOR9mQSdYg0WE3zNrOc9TIMJPFyUkrBeA2dEaVE8sYY/6dxkoJNiQAf3cLf7PA5Uk1ZqHQGgwMYoDRboAmNHPeSUaQnz9EsMd5/+HeTjz6yO/x3NpPsfiSL8PJ+9vsdtCy8KsvzEdGRrbp9rBaqaq//fUJPPSbB9HRwRjtYCmJMaz77FNsXb+Bvz1pGqkbDQ0Mo62jm2lFM5rbumDhyb0DfXjgwd/grrvvwdtvv2OQ4uN1n6C1tQ1NzN8nCZTjE1Y0tbajr3+QOOdBMChGlILyafMwa/4SCoy+EoszHr3k8NUkkvf/4F5W3AW7yw2n1wtroAkT7buBzr24eo7b+F0XNXS8vgGWowf2xKKUYGVlFQb7h+B0e9Hc1ILKaZUs7ChmVVWZ1GOCko2EI9h75BCdnvyZPlJSUoKKcpJLSmiMVEyHKNmbb7yJPXsPsMxyXHX5xabfIS0rh9RRUrIgRE32EtwrKyvNNW00vYKCQvzlL3/GTTfdjHb+7fWkYN2HH+LkU1bgH3//K/751ieYWVaIADE7xjL+8ftfUQsJqK6tY6DolWltiDU01tEXhhEc6Ccv7CdKRJjShHDWRdfqvowqVbyYiQS5vWBRzhYIDiAnJw9jRDgr046YJYZf3fVFxGj3N//8SfrEKJkbuQHP128JiclwEZMzc7KRkJTCYuPmK3O08Hfxgpf/+gfTW5NTxjS4tJi+1cb7W/HBp5/inU820TKcvDd5Ls3rVz/4Djave4fAMorYGPOLnJTRNZ3N9fBlkeMEh0zkSabNzS8k+jhyyIGyjBOHRoKm1yY81Ik3//FTBGq2oKWxBlmlM6mRZLz1r0fhcDH3oMnZMhLxrzc/xsyKUkROXDcaCpDuj6L2eC1ystIouCGMh4apbb5IBAL9fuYcPvpWLjxiiBTIKOPFwUNHsP/AYRyqPo676BMJY8OoSo+h5vgRLDn1AuQWlCGvqBy2hTOK14gQDzPBzEynLSYQr9sP4KP1OzDavAs1hw4iu6SKzjmAS6+7ERcsrMBR0tKZ2VX45RMvGBi98IprkMrYMctOUrF0GUZfexuVl66Cy5dpeofySypQVDELmXkleOGph/DQY39lxpyCLCZLEaYjYzS9cVrAaedfgedfeQNbdu7A2Sd6oe779e/Q1dkBnzMRZdEhnDezABODQby18xA2fPIOeloOIjywH5YbLjwl9snu49REDIk0/G1X3oUDswJkmylwpRCKSey7m7qQXhjCd3+3HU88fC/qmpvx+z+/h3u/cSHeeW2CTPQRA61d/gFC7xhOnluIbUeaFf3x/E9uRLrbgW017Tjn/LNMxqH4M0KJZ9OJE2h/r6zbjvt//7wxtamjY98nSM/OxhjrsOVX30Y7ec19bx5EVW4qGnqHYSeV+N7ZlXh6YzUCUQbZWdNLYom04/beARy/5dfYW9WOnr5utLZ3EIFsmD+jEKeG5yLh7EyES06Gvb8FEZcHgZgd+4824dO/78JDf/82E/ARnHPehXS8bpoNucqXK5icO5CTW0igmMD6+kmcvHy2gVSXKwX9Lc1IIaPIX3Il0ornnqj+1EETHwtjSPFIfbD0z4OvPYr976/H7zYcRxMbonCwrDwL6ekpaO0YguXUJXNjbR2d5KapuDl5DlorxtEZGqK6w+geCGJxeT6Wt2ViyR++hpSZC1mkjY6awCA5jl/cdSPu+cVjwMh+jCaUITO77ERF/nME+zvx7O/uxbq9x9Hdz6SHGgkTCIaouYqSfEbsHTwrni7896O3sw6PP/4Iujt7iWJelPomce2qCqy+9vcoy/FiX1OPGVhQL4Xl3Qdvjt395/fhp0O/vehiXHn4U8N/XC51mJFckkyz9vzbiZ5eP96hjc8I1cGZmoGk1d/HxJ7fIWwthmvB5ejrbTGNmZgYQfuhNxgLYxg6uhVn3/WCQb9xMVGikG5MTEGp24b1T91EttqGv71/HKfOzjb9M5Nw4/7ndjLFHyODGEMhzekn158La3cHE4Egquu78D5Nt3NojDEvgbSF4eDj310f+/uH1egOktRZElCQn4O5s6vwsz/8zXDosTHBKEkdY4WNvzuYSYgak+9h+Yw8/Pi+r8A2EcLt9zyIH1xJBMlMQXERoy0D2Dh9ZCw8itJr/mX8wkUKrUaIUCZaJpHP9OXmi+ajojgH7+1owIwcO378zE5C/zhKCtORQ4ZsYXK2JNeDHfTTW0+fh6++tAVJhPHc5AQM0byjoRE4SJdsP7hm6ZrW8UxmHFnYR5hLoQN++OkmXHvROTjvzKXYTHSQSkT6rKy91+s2XCsnPRk1zT2Y7+7CWF8LijOSUFmSSt6TwHiRgLbOQcLqILbuacL6/TwnxhSDAlCfUioR6J0fX4EtdX5sOt6LT/a1MrMsRWCgF/MKHDip3MOgSVCwp2BOnhUD4xF0DkQwLTMN7eEJZHuTkZ3mwsziDBRlkHEwp7Ndf+7sNe/vbMHQ0CBaOrowl1Q+Ruo8MMSYQeq8YvEs7D54zERyda0ODQdMo4YCUdOTdta8NH4XIfVIgJt0B0S5UIjB02rH1x/bizsuno4PdvWij7RE2kjmOdLqS5uOI0iVSVMKevsaenC0exRNgUQKIhHepBj6wlYc7ZvEiM3NBNWDo4FRJDgdSCDkh3lNPzV3ybxspnTtSgsmsefAQUZMRmAarih6blY6ahoasGXHPjoaA5yiuRIdUpMkmRij+VgkiKXlXjR2RJkjOvDGzkH8+aNWNHWG0eKPYDg0hvquME75zga0DI6eGHwTpR+Dvz+IvkHGruER87cIorI1dV8FAiPYWh/G2oOE24vzMc0bQW1dMxpqG8mWGVzZcJm7GIG6yf709j4Ema/Ybjl35poLlxZhXm4i9rdFkZORbvqQL6yyYnllGoq9Y2gZIKUXE2WGJqi+ZnkBFpa68f7+XjQHbegIOcmEx7FqdjJTxhzTx/nXd4/hYEM/bzrBF/MXOr44Eg3UmGYCGxYdpcdL1dT0JCsWZSKjcTlHggWH/nAzWvoiOHWmHZcuy0VtUz9+eW0Verr7cbhpABNkISP9XXj27kW46ZwK2L537cI1bjpViNF1Xokb1Z2UXhLjSkcfGrpJLQi3sv3WjmHS5SQjiSWVqaY7s2/MTmQbQRUj9/mnTses9DE4rVG4Eiax7sgQ6tr6DYkcZ8Mm6R/KiSeocQsbY3gu0cbAGZHRnuTgeZNGI8pZzijPxlySxN6+Wvj7RjGzMAUF2S6cvjDbjAb8+RvzcdPZpUhmXU3CtnrBrJiNBc2fNwddVG0PqbeVucMkUWWc6p6kyTloUgYv2Qh1/jLCITPNzbgwCBcj7LgkGRyGJ3ESPYTLi+eWoaNvmJ+ZprJWYf5ut8aYkvpM/6Cd5jl1KG3WMTVYLEGN814JZLYOBsxBmp9Mbmw8zHrFSabqoaG+BGp2iJS/tLxsveULS+fFHMzXk4lInhTGCsLlyOiEiQEqUIeFqlcXugilbmzjb4b1GgnHcPWN1+KFZ55lCutA6awZaDpyGDFK18rfZEzFRflo7+w2/qVvZFqqkM3UjDyYAKCcXSFLSVs/Kz8J1oHnijhGRpSrj2JCqYIaymu6aOa33fFFZKSmkkq51luuO2VhLJnxQq3f3z2E0oJcpIKSVJpLGw4z49Mwlo03U//LBKVbUV6MI9XVrEiCMZJJCqF8ehUeeuI53YcSDGLXxk/x7nP/RENdgyGW6siYu3QBY0ASf9vMiiunUUodQxK1OkGhuJjejtORBfMSkp9JU5hMoKadmeRIGOlO5vbKDXjdBOv3s1/cjzSfT/FpveWZxx+JqeMhkYUls6BRaiOB+UGQpG6wuwudnW2USBhhOlcgECAjVa4Sh1Leke+sDCV/zc1XkZ674CMNr29owv7dh9Fa02S4VcTkJtQeNWvXNbROShEB5t5KjtQ7VlJeiTaSUUF+gOCw8KQlWDB/Fgb7yCbefw/7dh6AJznZpMliGu5UN+6973vw+dLgdqest7z1wj9jKjQxKZlaSaIkGAto15LgKAOR8u8JqlVdQcn2JCQTbTRCM8AcIholMLASvtQ0U6G+ni5DGkOEQyv96vjB/fAytxhhjOru6mIlEkw5hCXDeuM9K4R9pxcrTjkFlWXlcFBjaelpfE/GABvR3dWBl158Hvt37oMrKT53wk4zPInnX3HVFcxfsuBMokbWv/dWzElNKKl3ONhinsRzTU/GSJi2qhEeZmGShMftptacRrLB4SEGs1FG+nRkZRfASvvv6eokPLaYRmRm5ZHWsHHU6EBfLxws16ZhJvI3jccEg0FThp3CmzZjJkqKS+HyptG3GKVZlnyru73FaOlfLzyLF9762PSYDA8PUpDjePShn2LhggWmOyjJnrzesnPDZzE3eZGTPEhjZHI6HeqnjJBKa/AgJgpAbE8i/XbR3uX8QWZ+o/QXL7M6b4aGS2Aq5+9uN6lwVlY+ITURfd0aGOpDUpKTfyfz8yDjCgMmTVdswulwYsGS5XC5/zNePXUM9HSiua4WTz3zd7zEhiy78hsUUiLsrOtd51aiMJ/+TGuwO5LXW13M7Jxkuk7eSNJWmpucwkzR7YHXnYoUqt1oy+mmozpZITbYxe9cqbRNLwaJ++qc0EtIlMJcxZeWaUzEQjNNJndzp/BcbwZSPGnIyitAScV0FBQVIzs7FwXFhf9HIxRAFe11Xzsbqr4uZ2Y+60SE8qSyfinwsM6JNDU7X1Zai/WOr34ND/32d2byj8yq399q+q/0d5R+ogY6WJgjMZm2mUQTI0wScSTdRJpKbn4B7rz7bqw67zx0dHSYvjH53NSh/iwLpShoFph42JjkZA9y8kuYAeaafPu/H4mJdtMZ6KAQu6mVrMIyBmkyZ8soGfkEEmNkGKyjoNrKc2kCsFaUlyKFFesf9hPWwsjkDUgY8NwLz+M0OpSCl4KTIF9ZozhYTW09Dh05Ymx5jI6fQpNLoRblXKpAQ0Mjmmnbe/bsMaOoo6PjaGtvRVtbGyHVj/7+fqKYA+nUnJXv/Qys4lDq03r++Rf4dx96e3v59wRZdCcWLT0FaZnpCDfvxWTPcVj6GkxjVVYD63P0SDWs9//4x7jre99DKmHMbvcQp8kuKcGrv/AF7Nqx08zMMQdhtqSsFH945BH88pe/xElLlplGPv/sP1BakoeLLlyF2uPHDMw2NDbhb3/7myGayj3a6bRbt2wxMUYVePa5Z02RybT1QCCI48eP8y/+yGP27NlIS0tHZiZTa5JENbpFnXut9ehob0fNof04sm8vr02m8FwYGvBjdGQIVvEgN+1aMKj5An0DQ6hnEGsgVREFEESO07kV5SdoapdccgmuuOJKc9N4dLbjS1+6HTfffCuWLltOJhrA4MAA1q5dy0r0UhBEPyLVeatXs6z4MM9NN95kro+nuDEcO3bU8Kxf/OKnKCkt4vV92PTpRwSGXjM2sXH7dpQW5cLF+iTyFWIuPzgwbIYfnnvhZaYRw2QRRKRRSk29hb98+HEMj4yi5thxQq0XDzz0W+YdQzSNiEGxLYzW4ywkNtKPl595gmbFKMyw0OfvIZHrZircTeQaYd3G8YPvfQcdba00mTAyfKn44MW/YaCzEdvWvY3jB7bF28GjrbkGHrso0Ti+8fWvGb71yO9+i7aOdjMJKULhaYBYMWSMv0mwM2dMw8aNG3GU7EI9ndt374Vl16b1sU6qvq+zlbjeT+mR82t2hz0ZK8652PRipDJAMYRppgudy2YCG8MZmacTH6/7AOecs5JwGsRDd12FL9x2H1wZBYbUik6IP8nEFGy9qV640+UXIo0ajoibE5MgfPL6C8x9WnD2pdfCzmv++KfHcckFq7H2g4/wzCvvGJKaSLBJJk256JwzUJ6Xi8a6g3RL5jHhsfW2S89fveaPjz6MTdt3oSQ/nwCQjGTCYcfwOFaceqqpgAKY8hGZhl7/+M1d6K3ejpJ5y2laMRzctQnVm9/FHFrOCAHD7is0XaaaICjupNek6Du5muiPkM/CgIuJCCbJaqMMvGl0/MycAoyTJL781CNEzx5UVM1AfWMLDh6txRJmqmp2Xk4OViyax9Q8F4Ul01FUOo30ZlaTrSLbviaHiNDtH8KcWUxQKEXL6CATqjCyShYaGxUlUWPU5enoP4bWBiIWTWj6GZcxXjhJGOfj4IGd6D1QjaS5c3CophaDQ6yc18MGjLFBGpYgh6MditLEYuRfNLlJlivepi6iEdL7wOAAxkajKKuajaqqmWZIQ8Cxa/duVBakItMewszsBApuA+NRGYUe7xxhItdkVWd1lJU1bJQtdthiGGndgc7avfjHr+8wPfARFmhjfnLw0EFkeV1wjTpIK07C8J4PsGjRMpyyfAVVn4by889klE/DqXNLcf/PHkRsdISvEF/ka6NhcqbnsHDZqYzkp2KULCBEM45QG+oaVQPefOcdvPHWWnM/+eU402AJoTAlERWpY7CN0cEHerGnuhkP/ep+o8kwz42Eh2G55+aLYoOBYVQ3D+L6S1dhrGU7alp74HMlYi7TVs/KL5ru0MtvvJW2bcORf96Hl97ZjLaBCBp7BvHV1TNxxa9exp23XoyiwnygJ4pTFpbgiC0LZ688k76WhCSyAgXGmiM70drZgxtvvg37P3sXMcK8chyZ6+orb0Q/EVPH2mf/bASooYpb7rnPZJkPrlZvJNNguxVvHOmAn8w5hf5y6tIZ6OjuX2+58ZLTY+v31pqumq+cPQ0p/SPoSchDbkY/TioqwVDVObzYgstv/RZWzPDitusvRkunH7d962a88uYGXHvT1QyM06hNzTGzoa+3DvX1x7B0+YW88STRaIx8q4ZUfhyZPheZcBdiNKvBmmNI97oZ9W0Iecqx9Lwv0OkFAJN46x+PmEGc++77CUp8CdhypBfJZB2jRKzKIi8unleEZQtKcM2Dbxq/i47G1lsuOmtpbMehepPk1N5wPyaKbNhir0dxSY4JhhaLC/6mdjz64VpctvoqLFsxFx98tB/lRenY9ukk9ta+iOGhAebwIeU7bHQiVi6uxNsbDuGqsxfhfH7eeugYs8hr2K4YQWOCED2MJCZtLga1GLXhmH0BSkvjgz5TR+0fb0PG9d/FxLFN6Nr8Pq54cjcGyJYvPakKnx7vwrN3rMS3//4BU12Chi1hvW3BjNI1je2kA0xDvrToNOzK6cHwoJ83GzJQnIgITr/1ITpqMi667GbkFy/GspPPxLTZyxm0tpHe9MMyPoL2oUm4nQ5KDbh5ZQluPzMT03KdSEm2YEZhOnpDk2bwdII5jnLwRKJWlCf3pM7G7JmzcaB9BG7bGEJDb5JXZcBebEfynncwMdRGDgi8vKEaZy2ZgXVH2w1zfn1XHVISmJsk8Dy7o8mWn+Nb00XESmCWd8WceWiMdRNJImhq7QLdBGH/CCrdIUxfvII3YJ5gc9EB27D249cx0mPB9375M1x/251YPc+Dx59/z8zd+vZFuWQIIZOGesiu7QSS1JJKMwytjg4fTcoWDsIyGcXJF99BOLYjL1WJHYmlazZi1giS3Aswmp8Hz9xLESJ7Tm87iAtPWYLH39ligGGUDLk4nRkpr2vrGWqyzKwojCURqe6cdjYy0u3Yk9yJpEQrb27BrgN1+BoRZnHKdNiDNgx0tQNfWQ7nnDNNfDFq/B+OI5/+EyNH38Rkgpcs1Ykw1W8vm4Hb732cETqRRLAff/neVVj9jUdPXPFfj8GBHnh9Xvqdg1rroEYsKM+fg5q/fwW3/PgZfP+mU/HyZwfxwYEuRNkgcsP1lgWzy2OrFxahLJyHWNcwaooilNAkGujQI8Nh/NC3FBnzi1G+5luM6qTnFg1o2rB+63Z0HtuL81atgpW5gYtSS0hwxmvyuWPnJy9hw3uv4e2dR2C32TFAZFJAbOnqR1vjUdgcmSfO/K+HrOLHP7idDCKRsceFr339dqz77Z3YeLwfznE7NtbXMvbEECa1YeRbb6koyTEDPQ9lLIYnLRV30bmaSVW8LubOPjfC5GK93b1Y99qTmH36ZYZcqiEKdEP+JngyihhE1bjPH4rBiko0zeFmBriFrHyC6TvOzfCguy9gJLn2l19ASaHPjLU0hj0o9DLiu3ywe7KIhMxdciqR5Mk1molhHP6nv42E1AS89cEOPLuxBj3DUQTHNJdmcr3l7OWzYp29Q/iGdwZqmLC80C5KLbptNTcQFDlIKMPE9dWLZ+PPvyKx66qBY9X96N3wMKz9Pci47NdGgna7jaczOWvfiRF/PYY6mjDhb8Z5332VFdfKDE34F+O1wEm/ufOiubj18lnYd6gVG4/2Y355NqG2Czm+JDzxQbUhsCKgN6xehMvIOvbv3sHs0IUjjd348FgHGbmFscgqzrbemoIoMT6CrK+txrTrT6MTkU6QzIneqw93gpILMmdIJeHb0dCO3W+9iZdrglg4fxrO/dpjbMQDDGgh+Bs/RfPeV3D4mVtw1sqLYGvcDO9IE1raSOVZhjrINT4vCE6mU18+rwyLS7PR3BEw44Eapvjunz82Qwx/WEsKRIUqfS7J8iI7MIjWmho2KhmbqztQUZCFX95wJn3HAScFI9HYbrto0ZqFK86kVI7iyNF6nH3aYsOFeohkiiPqFlIOoEbxB7y0oxbb9h5DYCiANd/6AtzWbvzx4QdRNb4XPce3ICvNipc/bcHdtyxkumzFN3/7GU0gEu/fpW+YHkWW70wmgyb3Sk11IRi1MSP0M++xYX9tBzJTk8yMMKd1gmY4jHynHRmpTjy9sx4Hh0bx/uFWFJDH1UcSEOjt05T3Jmt2mgdHj9eR/3dgkKQtEp1AcV4ecjJSaZdKnGykCAqMYKIzRBML44Zl6fjT7XOQO96Izp1r8dbbGzAYGceR9ij+urae+TnVTYhMIBoGI/GeQ/WHqas0QhM8oyoT3z5/FpbOz+F3wHv72pCdnoXllemYV+RCVX4mvJ5kDIxEzBjhK0fbEAxHcWZ5GkZDGhFIwF83HUV3dzdCRM8AcxVbUcWcNT19fjNCJPtVl2ZNXRMuOHMZtu47Es8nKDmZmiaBeTwp6A5ZsHZ7OzYc7sEZs9Kxr2kQJ1e5MLPcw6iejc2H+3H6LF+86ycaQ4CN7KUkNbQgzf7q6oU43D+BHz23Ex9sb0QRzceVQEY8MoiidAdSLGwAK37KjBwsKHKaHpMKpuJHOgPoZFCdV56PRZW5mCZG7E5C51C4yepNmjAdBjoipNSx2AQqmJt3sxIP/vB2WZPM2uBQkKmlK8WJ0Bixiw3uDoxigIQz25vE/ILpcDQBPSSNv7l1Pv7ydj1S3R586ZKZ8BDo1JmnOSgpNJPLHv4UT3x0mOlBlJCeiN21PXh+Rxfer7dgYNKFKG8qTW1v8FNTrOikEy+2BtHKZK9y9gzTX2Zyo0lmmD0DNDsXrO7EuCaUL6hHRGMN/f3UUCCCx594kRfQN0wzKE06bFeXnyltP9U6gKuXZWEkMkFJkaon2tFJNiyg0BBBKJaA7n5KsDeMDcf7qFlNbyLBo2kV56SZqeXqvBDHM92zNEEh4862MWTRrCbVuxK14m02TiuIhIh2mifNA6HEZLQL0Mg8WvzD8DM82K4+66Q1UdKOEBGir28Q2VnpTHWZP5C1mpFc2vVQIGRGeDX3JYGprrosizMcOHVWHilCEhYXpmCQ12gax09eOg4/6ck3L67ChT/bgRfWt0BToxOYzyST4kgmFvqMuok0emv6gv/LYUF3OBFfPSOVCDWIfsYKoZzKUKPVlSp/1f+GIxYkxaIIR8eabAyGa7QWQenoAJ29IDcLTW1tqG/uINJYCQDDRK+pi5kRUHoekjCX5tEn2/D3z9owp8SLf23rwbScZMwv9mHx9Ez89F9H0d7DpIlaFGiIGyndFQQHQzRh2qumiKj3RI0zOhfs8/uahjZctDQHb29uNvGsrcNvfFVzwVQJVUV9YHXVNWbYw2ZLbLJqxs2Ro9V0yjAqiorpkBOkD34Dk2VZKUh1akJmvJA0l93YephmoOFoC89Rpf72cR3uWl1qOuryczPpNzFsONjFmzDPH6epsXKamDk6wYLIImIsMMrvR8ka1ARFfIGJ4o36wVIJKD9/rQWXnFqGm1YWY9vvzoTdMo6a+lZ0tHWhtaUL9bXNyKE13Hj6LKQ4JmC78cyKNRcvK4HF7sGEzWkc8NyqZCwvSUKRz4YAKzpqtRNKgc7+IJZWpOGsmRk0pQhe3d5CmHSjML8IOcynvW6n6bZRD8trW1rYgHhnuBk+YOUVN8ZZ+WTauzqjI2yo2LCkLI1oMFTRf0ZBGj773Zfhs3cyINrxx9cb0NU/jOe+tQgfHAqgOMuN02Zl4geXFGH5rAzkuFxNVreb9DmZxIwotH7rNrPYszsIOmoYR5qZejJFjTB2WEjOUhxWLKlIR0qS1cQXmVyYuH7N1atZdTrtaID0AqhgHsILjBMbAGEj9C7nTnRoqFuObjNBz6S6fEXYQL2rMVrTEyBtKsjJMH0E37u6HBfM9eDOv+7Db64vwVfOysDdl5QgN5sWk2rHBafkwJrqYgSl6S0pHOW9eXPBmt2FtqEYxggLsyuzyFoTCJsOM1ywrXYATcRzP6G3pCAX82ZWwMucfka+GwVpTgTobxOTLIv/VHlVVD0l0ozgN8pKRljZMZrSKHMgDV9p6M3J/NugF9lE33AIHT1EokkPhoaDOFI3gkUVGXj6+yfxni4882ED9TdqwEPA09M3AMuFi2bTZC28kZQbV7KmaUhDHYTP/qFB5KX7jFSNebBCmuEpF9YxY+YMjaoaFNq/Z098fiF9QkPRmgJIDzPn6l2mpeBaUZyPPYeP8u8TZfK7zx9qPF2VlSHUEoQCzN+rctMwSVPU4k97zGrgW9P0lbTpULQP0c/TUj1w01f9/f28q6Yg8neWY6cpy0oUBqQstdRKf7UQYEzbjInLAE/USWewXvqspmritD5r8EqDU71+P4EsHuBjdJ0JZgMCNGqRF/JcxmOVLf/nm+GaOswAMt+9aWkmZDV0dTMqjGDOzCosnDtzveXqFQtiPAfJzDZ1My3q0jqfFMag6vYeHOTr5lMWMDUnk6elhEZHGQPHMELBBJn4qX9b99JIshQgNf1bCScapAqpvV53ihlLHR6h9VGYdBaeEx/1jitF1wvgEnDJ1Vfj/KtuRCAYJGuyo625CQe3bUb98WNoqa8zhFyjdL40L9LSfGhta+V9WB7vJxlqRoqGKeXKqksCrTArpxCdLQ0moZJSZJU6pAzVw4yesB5iaTFahAYL1BMlcKVojVCNGfJ8sxqLEKEZ7/KgMRrNGGO9TghFwuaeYhfCNKczGR3MUycoHy3JVBT62te/ZEYyk1gvJ/FRCTcz/vWW3/7kXjNxeNJomlGf71MdpLtrmrBp12586aYbMdnTRgGM8sYk9hTm2OgEs+k4eDLXMMREh7EI/pONGSEz9bEkWDCjvAIHjmrClI648KE7y0J5nta0zZg7F8NkbvK/mXMqzIxGrUDWaIk8K0juoCGhHRs+weGt+4w1qyTeiEKZYHIwdW9qhP9phJ5ISCMjPjLflaHIVGQAMhStWlO1k1KSTVDQrAGNSajLXYOGUoDOjSuCMEi5iGRpsFHwkpKaiih/y8nNRm5WFvYfOGDWkXW3dxuj8FKxGh5LVJ88sT+BXixZaNLLj9f8yBAvLR5Mdujdof6g9Zbnn/xTTBXQiI46fxPoCbIuGz3GuDTdRw2RAE1Uk5vSesRTxqkgE+1IysQ4pQy5qc7XzaWsRCmF35tZA7Sc4aFhMsOQWQKj/tBRWZquVcChlWlZQyg8QmKmnj6VEYObYV51USsbGlp5H7JHTelmPSZp5TEbDYSkTcrQ7Ga+8XrVPT57Oom4rpzddElGabcsU1xo6iXtaY2cDMid4iaFSUJje5uZ8J+Tm4ucnGzMmjHTdOtIgFqOobarc04MWBObt+/aiXbyuiYa8QDhUpXwupzGY4U88jIDf/xPw3433nqzKSsp2WWGybU+j/dfb3n7xWdjiXQXzSTQCKlRBj/rJVyOuzNLoYYpCTPtVZNlxIskZAU+8SjxM3US6KY6X909mmgm2p1ItxUsysLCVEqUUDdmcFzGrblbDpJHDwXgMUs+NBkhRCsKDg8gHBw2GaXuoSGEqUZouomFhhDSUEQggBCTrVHGECnJrAbWght5joGmMdpEzGS2o1H13IeZpg+a+/XT2t1M2AoLCpGWkQGf10soYV1o3WbE2BgUFUZFa3GO2iOv0ax0zSkYZjla7/Laa6+Z/oUDu/fRWKl0XpNMuQYFZ2ynZkeFGWdFiO/6yk1YefppZrJrstrNtojxWG0J6y0b3n87pqF19VQqndZGBDZ6iQQq/FWFBCnS9JRFjRM3hYNK0EwuxgpIWZMxoaYCabx/YWoYXDHBBE16mIYqxVbiM/lOBElnCtxOH5KJqVady3tp3CeoxgaHEGbjCR6mrGQKxclGaIjfSsFEwkEqQ5O/A8ZaE1hnM5rOc7WKWjEgSBgMU8HqP4nHBM06jBqPlUd6PWlIy8pEXn4+0jOyqYwUekF88sd/P1QPIcAYmdZwfx+9oZfZfD9efuVlU/aWfdWoa6g39RDqSIaSq2a06Do55B8f+gmKaACaiiDYdNgVQ6gQCyFr5/pPY2qA8MzKCw03ZWUST0CWgTO+tMCaQcYIkSZA2WqgWiOKjClUkCyQpsMqE6WJLsJalSUhKscUuxCkaAxqVFMrpUSeayc8ODRZRLNbTih96ogLc8hMTte9E2hxrhTNhNG6H9aDh+YshQL9CNNLxglLarjmOGk+htxyjAmJoEXMR/xGU9jE1eWBhr6Go8jMzmTAL0A2g76M7387TPvNQS8ZGkCfvxuBwSE888xTBhbfWLdNCI1Zq74Il5OQRYXIMES11TMhD/n2uSXMo+NtTqbyteTbdFlaLOttX/nKbWse/sPvUH28BseO1xr8njV9lrEm9ZFqSp2mKUjASgX1veKMZv7rBvKkBOGvGI0S+hPz+RKJ8VKGlnUrUCqmqHJmup0+E+PVAbBr1y5UTp9hBjsEJVEqYSpp0ZomjWXzztDuN26Phw3QBJcpoQjySNnFdigFeVcCIU/ztBI164dGJqakleFej4/vmtWjSTDJrBOhjwoWA8rJK6ZSCv5XZahTT6vGNf4ow7n7rm/iogvPZ+wag5+5xvHaethYt0OMIYn0+NzyuSxbk2SsrBONWvGZxXuSbDi1KtuUoxFktUt1scjgbdYmIRFaW9sxQqwO0NJ27thFpjCIrTs2E7oIMeMj2LxtEzp7Oug5FmzavBkbt2zG8cNH8OG77+PTTz6JByVaup247bBpviEVxrTYYdeMIs02InwQCq2idrQGOyuSYF7JyNLaECrgyb//A7/7/R/x05//AtfdcD3eeecdE5cEmYlkIB5vqlHufz/kUCaWqTeelilPlMEIAuTdMgJ9Fz9EgxOR4k5noM5HWmaWmW6VkZVrhDx19PfT8vv6zEtduF1dXSaGadueAcKTSIg6aSyJLgrVgY7uTsaWBMxdvNzENsWkxNEeWIbbYRvphi0c/+wY82NBvuI168b6yWCMwcp7jDGQBR7auz1Wc+yYwWYFLv0YpYDUCS6GZUCIJwsLtSJVCaAGXEUC+pkcKZ9cedqZZoKOWJhBLsJLV08Pps2agaefepp4T0VRMYIgreK46KKL0drSjLy8PHS0dSCDSlGFpjJhvWuZo9/fg4KCAlOnt9euxaKTluLwoUMmqE6fPt2UpwV1gYF+XhM2M6EK8guRm19kBNtOppSfX2AmFqUxEdPR2NiI0tJS83liMj631N87CJ/Ph7q6Oioqx3iQYqoOweBnn32Kk08+ld8nmd7fVF8qvkMP+c1DvzHzhV566WX09HSbmS5f/9Zd8GWmmR2kMB42kCnKromDUsCtV6zGNLKsg0cOoyA33yCOjEE5E3Oj9Yw9NsyeOz8OM4IfA0PEYcURvsxkbxYodq9YonxDNxDnVw+xwX0qwjAZmate/E5eI+Hu3LmTLskyaJ29/l4UFRbissuuoAA1zTMBeYX5eObvf8e1N94Uh0EaitXiIIMJmK1nrMR+TZASXW1qjE9hO0YDuuiiiyjYEuPZ0TFSaHqJ5k2kMPm8/0c/xGmnnYKZs+ILndQT9+BDv0Qq84azzlxlvtOhKW86BMkdHe1mtti0adMM4ThwYD/mzZtvFDJv3hxacgIe+d2vTR0JkFixYomhtzJQ7UE1Scb3/MsvIxIcxODYCGIjw3FgpSz0LsXLgHw3XWHga9q0GQbGW1pbGMsUI2M0rEFYDu/bwTzEzuDUZ/YPOXr0MM5bdT7+/Je/YN/B41i9ZBFW33gjjh48aLJ3X3o6hZ1kWMpLL71oXPkrd9xGYWg1MmFDnsV/ElA6mYsmNkoZOlQhHYoPR44cRFVllYGrF597DjfcfBP62EDRynHmI1ozrhlloqASyntvr8UZZ59nvFP0UgZUU30E8+bMNnmQciNZ+FJa8gSTVhdzl+bmFqQS6lwut7F6HbW1tf9ehjp1CJrS2a6nnvoHbrnlVjNpv42CYoPM6mf1T+k6UV21ZJC5lKa9Ll1xiiEqL1IOMoadx9TtWY28TMY6xrAI22Z6UigTmiljiBV/e/jXqKmvQxm9tJH10zT2Q4cOY+6smfLS9Zb927bErNS+stGCQro6rxQ8NTa1oL6pkUzAjeysbBQWFaKvu4e/AWmsvApvIuyIo2eSv8esZFq6K5WhgK1KaG6JgpRJ6pSbCM9pYYJD4bvyXwXx9955mxZ/AWPYMPOGeBmaqLZ313bMWXiSqdP+HVvQzzimayQUxYY5J60wAVsnyAhUrjxa+ZOSXKeYTEqqIRH/OdRx8p/jP6wu/i6Y3rT+A3pTOtIJc/v378PSJctRU3uMgttvZBNhEjpveiXzlkzT5lcJp+rpeGbtx/DSkLJ9boqFhkVDkoGaotn+xXNn4UvXXolXSJGL6d1ZNNjMjCxoYxbBMGURp72a0acgWHNwJ3726wdJ/wqwfN5MMy9MeYUoroSk/zSHP7WgEqtXnWPgS19qWGMqR9Hf8UAaV0zMRoiTCKnAluYarH/7H4YeX37LvcjKzWN5kziwbw/vr9UXmtQ9gt6aPWg9vA1FCckoycxEF+NJ5bm3mkUJplNGguedRGXV9xavmhSvHRcEvaTZdpuBTS2uk9dpBruFxMOczKvV0xT/HK+3RcJjvUQkNLtdMDJBqFTuIOvatWc35syebaDn0cf+hOuuvJzf2xjkB7Ftz17TN/av199HWiq9kfcTw1TX0BTDSuJ3V114HqoqykwdpXiVqxqoCXHZWdfbZk0rXfPyy6+ild4wb8FCnHnW2Xjn3Q+wZOF8nhgzfF4BXIxJ0y+TGJw1JTI9K8fAjZJDQYg+a45blHmGMFi4bwa0+XmCCWNX81Gse+0JuNho31gYXS21KJixCKOkuqk+ZcfaCcwNy0SErtzAWHEEi7IyzPrR8fIK+NjQ2CRJhspkMqeuixiFqC4c82I+FP+sHEcjcWwg6y/L1dJNfbbE+DvjzQQxXhskxcb5mXFwfJTBV0ki2xEJhww0hWkYSkjVs6A2pDH+9LQ3ornuCLLSU+BJzTQJZmtbO/qpFIfLg737D5tlPuoN1tqlMeZItDHYqbiR4X6ceerJVFSi6Q+UvEzX0b9fUb7Gmizfv+PymDrSdEhryd5MfLZxGy5ddRobFt8/xDQs1Ic0dJotvYJsb1tPEO60TPgKF6B09lIkxghBVnkDr2A5ZoEJeXi45SAK0p3YvnUXDu3fDa8vxSzyKKsqwo5uF5ratbqGlJC0Mc3txOIZBcZbNVjZv30fRkgp8y9chQ6et/KM5Tj7C3cbeBW8ffTGC6y1IEzWFT8M7SVEOU70X/3+j4+gaoYs24ZpVdNx9plniAaaK2Tt6laP/6XpHePmGm2NNRIM0vv4O++l7pcp8iKioqE0za1SJ+v+g4cNFd702QZoh8S77rgYruRRsqhazCgrNusdjzX3or1nyNRhJDKKuXMX4ryLr2XZphb8L35/a8yy3vKdWy+i6ahJ6uuJIotwdLi6FiuXzDWaUxaeEGzF5EgvWZJmQk8gP50JFRlQa3sE+bm5SJ1xCgorppsGanziG9/5PhqaW00Dt7/4GCrKcvHhuvVwM2mLhWnJtN7qunqcu2olQvS8VTfdE288v//O7VegJC8LhW3VcKR5cTQpC+VVZcirOwhLejZu+vPbprFKBt967o+8J5tCoZFpx6GHbVOCmsok8qe/ewgrlpTjsac+pTUrxsXw8/vuxaqzVlIANBxBLa/VIbgSx5eHP//y63jin88Z+DLwy5vcduO1OPOU5ab7R54oC5+kbHYdOIodu3fjWHWNmRxaSeM7pSwdAdqxhg5mprsRZiA50tKLvvAEAiwvwATzC1ddhUB/F7pocE5PJqbPW4Y0X/p6yzeuXx0z0MN/R5oHCT/xQVp1fH3l8hXIsvTgWE0LBllYY0c/FlVkoraxE6fOqkQhA2q/txzOivm0SlJhvnrJWO645z7jIWr0Dy7Lw1mXfxUROzPpTuYLzYcRYxLH1mDMmYNXbNNxC3Zi1u33IoHc32aRNUrIQG/3AMJD/Qh1DWOaMwuTC+cyEdPeROpnklXp+E+QXn32SQiGRvHxuq2G809OEAaifWRsefxVu5Ko8zGCkeObGGcIf4w1YwleVYVBWGs8RSZsWHjWpXGPMF1FvJTEZfasKvzq3m8aiNYIuhT5y0efQHVju+kAlbekEt7TlZSy/lbrJGYU+nDV8lLUdQ5QruPYVN+FASozjyiR6XZh41Fm9YydmpN63eoqvL6uYb3lixefps5bfLan2gjBmBgbqwpdXTUHC5nILfXMQPnc6ZjwAYwQ2GFpRBrhaIxBK+ouofuqh1WdkDETBy695ZsmufzKBdPg5bnzSQ/H0+bjvVfXwk1I/MnDvzSdg3/89VOEPS9uueOrbHh8R6EoOb2WL0ejQUyOav41XyEtqhgwe2129w2ii4lcR0cPEimUjJRE7D3SgC9ffhZyM1PJutxmH07pS90dGhKQwQmGbAymA/19mJutyYYiHBbjOcmES3mHRnbyz/2mhGC8SUf8fRJHjh9GeZHmBjI5Hu5AY80ONG4jGRkewPZDx3hFFK/u0tQ3bQuQCP9IAHaiSJQK/Nqp0zAry4Xnqv040NCF1+5cjYaWbvzs9a1mw6L+AGMV8yw633rL9RecHNO+ITsOaXw3fkgZJ+eU4TenXQZLUQIOp/QiNzcDAVqrBsPz87RmbtgkkdpeRt0aFmc22oJ25OQWY+bsBcxMHRgc7MNrrz2JKy+7DG2fvosZF92ILbuO4rcP/QqtzU047+Qv0XISEJ3cBUdSglnndPB4o2RjIElTKsReUr0eQxMLUmLMXw4hK9WJkWgMy+dU4pyTqmBPIPwQVgQ7hzvDWHH6UpYbRKI1iW3RUAHgpyKUjHoopETeIEnwSQ9QkH3s1c+YZV+CL91ye1wA/8dhuDjLj2C0txMdT38HrjQPfIyDiS4tIKByNZYzFGHGPowF33mJRhClzHLNTIiRsMbmNbs0ynbRk1IcWFzqRQMRZyTEfC0t1ayACERIey9euTimIdKd1W3GinSltLr2/K8hrTAZrcUshFbWzUw2OSXJKEBZaXEhcT4/m1YcNYxk1FeO4pkr8cyzf8O3v/MjpKUJJiTa+GFWugmLPnc8/JO/oattCPc9/GUMVL+HD999D+XJfXhiXQv2NGnpdxwaZOVleel49KZCFiQhamSPru5OJ5ok86X4Izpsxdo9A1i2fI5JHIdIX91kb5oqpXtrqNTQ2yDry4RHyNBET1v9lV/RUlPR0VZjxjBilgREQl00BsIhLT2ZQdpdOAMdhONIw/PITJmLSP0xWOcwP9nwHoqmVWBo50akJVlMF1JXUz9aRHqmzcIVD7zAYK3BvfgAnuKPYtLcglQSkzCTR3oo66VJdeOTk+st82aW0ictKM1Ow96aZtMjeWXhYnxr0VnosfXjcIYfwxS4BqRE77IZtLQpx4Gj9dCS3VIqxWVNRHrTMCxJA/DSrSuTfegN5KFslhXj7gASTvoyIjYnQsO9BopSvGlwuDOp5B74u/sxb3Eh44+bKiLt/ZzStGLvrddfxgdvv4Z1Ow7jrftWsEFjCAYpYAbHtLQsM3ajCRpKBJVs7uwAZlbmmUl9O/fV4MNNB/k52XT5z6FFl6a7MLM0Cyn0yKSsShQsv+7E3f7nQ15Uc2wbgoFOBAa6MWvhFaTgLjS2DuJ4fQvOO1MMThCnaWdW1k97GZCme5Pwyv1XkWna8OInB9DQG0RNh58eQW/heQEqmvZDb2EqYbfTi8Y13Wa95YzlC2J+bVFHF5tTnmvm4Xi6HDglOQ3eOdmodvSjq89PF7ehtCCD8GBDbVMPLLRSsa4crxM3uuegMJCMJBauya8Hu5rRU+HEwi+uhm/OubQMshUR4n8LW0liPX784zXYv2c/HvnTH7Bw8VI2aBJbagcwK9eBwpycE+f+n8dwbzNaD21A/a73mb9owrqN+VECqWoYNmbmD/1rPZra/GYGioaB/WZpZoSUOw2tFIoIx44tG5BXNI3X/lev/d+O9es/wkcfvAuHAncSqbl6tJmXpaf7kJ2bhcysdGRkuvH03/+J5556DtUv3I0DfVYsv/JHZj5TvjsBZVlutPSHzDYHWtWs5DLCvEn9hBTQesuVZy2KHaxrw/RpldBmQV4q+msZC9ExGEBlSjpCCaPY4ujC1vpmDIa0J2gM/SNMqBiBMrxuJLFMCS+duHjHLVdh3oXnIMVXQuEKorTftDA2Ti+bjm5BX2AEeWULkEbljdGNa/dsRGJaLoaDPVi06EzGnv+66dzUYSjtf4O8/3qM4swVc9HJxiYRzpTMqfNyhN6tXoM01lWbOvYNM9Fj3cUBX3zsbsJuDlmY02T3MdMFQDhMSmUek4YEpw92vlssUxk+D8X4Ex+H+5rNFrEaRg4H+lA+aw582XOYdA5h5K1fICkvBwF/J9JmFOOhe5/lpTZ8XNPIWBElZGVhV6OfOd2JkVPmXkxI11s+/M0Nsa8++iFvClY6DWNDYTyQr6DsRH9sFF+v2apoZjBQtdGGElN7Neg70T31/mosXoG8u6cXFRmZePCnd6N41jTkkRLbHfGub3nG51s01r4daN+KSWKp/azv8dvP9zn9zwdTVL4IW/4G9DbupbBNGoV71/wFm3YeM4rTMKu6ZJRbaexBgTUcJbGnp8a/BwO+De/95krmVBoyjhkM7x+MYP2hHmgj7PMW0ENpvVbbOI42DmLh9GIQbWB156BrNBHTq8pZjnoOlEwq/2G5PF/dP4ppm//8CMmPj7CaiuaWFpQwg//1s59ihAYcZvn9TCOYSSPMGKL6q0d6LBZbb3llzdWxf763F0cZ8cVU1DVSMOnAr5nsPVC3GxsGungT8WpqkcowQfbES0FXVqvZJeq7Md9NjBnqq0kCWt39pdOn4aYzFmLzwVpc8O37UDDjbMO+Lr3obNNfdM8FC7BybhlSz7gJ9vQylielyQbUzRHEQOs+BPtatIQHP3zgH1hz9Swl2hSuhfxd/UUx9PQHcN733zH1VzeJSfIkdp6jcQ1l3zrPeBl/mZWdijVnlaMxIQXnnlFEJY0zf9JkiQjW7W/F6ARht6adGTcT4GTtLzPBIB1GdVfA9KP5Uuxmoqw2I1H3EG+LjOREXDs3H6QYqCjKMXNTBUt7Dx9FRrqXdUtElIoI8V590XGsP9JGGJVRa5Zxsqkjq77esvaBa2Lvb6vFjqNtSMvJRV5WLiorSnDg0FEW6kFVVYnB4t/95Vn09Q+bwCnPMGMi5vMkNFEh7jG0DlqIZKHzNOwr2MhgrqFNPTVcGiI91AnyyFMWTcNjjz+GyMgQBjrqMR4aJHMitJBej3TUwDZUT1Kl/TyS4OD9vvDr7Xj1J+dTGOOmR8CTGt8t5a+vH8Yf3znAYuPUl3owPcsax9aMDs2DUp2nRg7TkxOwJI2J7xdXIrfEiyGiQpBBf3gkis/2t9CbQmjpDuF4sx9uKqXdHzAdlclOOzr8I/Qqba4SMVOVxn0+ZOak40LHOGPYCOl4CIuryogWyXhu63FsbumCjfLwUmFXLixFaaYTmYxlaz48bmLrcFcHktkWTUmdoIfYvnLx4jUOfnGgJYh5s2eiubUNQ0xUurt7JVcMDAybrZpy01NxyXmnkR0E0Unqq2FTaVUz/ExHmbJ9fjZ5JQ9ZlYSjfp9AMGRmJA+xnIr0RPzi2mm4fGku5uU50L7vY/Qf34rR7uO49t6nWGkbbrnvGSwst5Na+1BSnE5aaEdqKhv4cQPuuKSSgXqCwTyRwtYsRwt++cweKpo3psDtVIImnckzNNNF62Hjo50WFKcnY0VlNqYV0kAIL4NkiVk+F4aZRY9PajjAgff3NePcecWoyHFiyYx8jNkcqG7qRm5GKk6qyGTcTI6zKtLmPnpUsd2K2Q4bnt5VgyM9Q4iy3MqMZDNKuqexA61khBqCHmcdDnQN47O6PryxrxHBUIiKH2ec0uQOQr6YosXWZLv32uVr3txSj+JpM5nU+FFcXGRWw/T1DVDLSWYoVWMWh6uPo6u7D4vmTcfJi2dj78HjBiLU1yMckMfI6s1kOX7WfqMZmekmGdMP84pScMtpWVg+KyvupqSiunaYylefkRS46VA3cijob15WiRwfsZ/MSfo1S8STEvHUu3W4+sxCA6ExJnyCyk27GrH+oB+DI2FjZRIEgdXENlFWpULKxrO9DpxanooS0tGvX7EEqxYUYkZVLlKYgyU7rPjn+jqzHPe8BRVmClKI3hoKBpFqC2NpmRulafQ4ZvLa9kvd+Vr3leWyoGsoiENd8Q026KAoz0tDiTuZIqER0CB7qOzy3DTCYcC852d4YGHdNHglo5Zso6x3lIhC+tFkee93X4xtb7Git3+A9HCIeOczDypp7+hCXm4O0syKIzfWb96O+XNnE9K0r5AdaUyktC31/Q/+Ne4SJw5p23TaUWoaA5h6wIaSIfUlCdZktcOBEF3eQlcGfnvrXEMIHn27hg1PxKr5GcjO9xklqU+IpRHu7KhtC+ONLW148I6FRuDq1fUPqmvcieV3vGG6xRs6AhSbGZ9moDyxwxUbqwUXKYSN6Lh2o04wYxbKZaToMFmjNu7Q+LZZFsNyxczK0qyYlQ7Gl0FaADVhScRxCn8wQDRge+zuNIT7uwhrdrhZPzNViue4ElMQoS10ERkmqaWR4BBhym269xU3xsZiSHY56G2aAqSxExv6A6PYV9+53rL7iZtir2xqQ3fUDj8zUY1LDI+E0Eiam0blzJ41w1j00WPHzXi4JhTrQRjqWu9ob0NuQSGef/0jowTBlYK88Rpar1xbT9BIz0iD2fyAFqM5tIozGgKWd/zmljlwao0Cz31kbT1+95WFoBgNJDjdLkKS1BEz3fPqIlH8+cvbR3HKnCIsmZ5mAnyEwbOxrR+tfZO454kdVIZISNwodJ0uUxukIGXnylnkzWb+AJVl6kxhEohO1D8+2UPvUqaYXIIlYgK6hgDVU6DPAwNBsiaNTGpnpf86sc5QdL7E4ET7LTQspQyaWzy/wGvWuda39jFhnUS7lFHbTg9KXW9bMbNkTUGuD9uru1BeWmR2Q5Hg2jt7yTCSkO7TgkPNIunm35qUTNxjwyT85tZOUko785OomY1uKmEOiVCHxQzCyDM0WU3P7RrhZ8WVBaVe/PCqGRSOxA+8s7cXJTleJFtJQVnJRAmSevV4XAzqdgyQL/7xg3Y8/xGhJQzUdQbgJf7e+fg+PPFBM57f0IqPdrcbIUhxGs4V1GnPdrFDTcgwhsRy4/Vjq1ifuBfyZOHgicNQZ8rAdHfwXQamZ/XcssxLhmbF2fPTUeSx4YOjwywlPm1WM3bU+imFxrvt4woRETfIwfgiXOscjqK6ewQ9YStqOgeZrPYgP9OL1q7BJtvqk2ev2clAs+fAMUyvLDezPcYZYDq6e0wXdUFeNm9E+ihr0s1514PHahhPepHJGKHtcrRb5ggFrun8YjZiVyY3odfI0lgjQ5G1rCmDMSKdyXVptgfDw0owgQ/2+jG9wI0VFanwupPIeCbx8eFBPL+5HbuO9cJCmJnG3xeX2nHhsjwsnp6Hx99txId72hEIk92xbAlCY/ia3C1LV1eKvELCEUyqg9IsHaSHREkAgow5EpLiTBqNTgqT8KeUoXe9pBTFwR5/P476GdNY1rQsK9zMiNV3tfFIN9sRJJXXDtLjhkBo0Eu0XdcbGm/0HS8vvi02MxgmzVpJO+DvQ2leOjp6BulH1ibbr29btiaT7rPhQLtZV6wCvAxKgzw5jbEjIyOdNxo1axs27z6ELsaalBSP6S7Wo1gq9Ay+Zmar2uT4hIfIzfVZrEvX+jwUMhWn9RsKYA5aygjxVCtXPzvSCxsz5SZ/GDsahtDQOYJZBSmYT3a1tCoDVXmCLQuaOhhkx0Rjnfjig5sM9R1lQiYIUu6hZspwiA0mRwlHTHe2+TYUGSU7jNBTNaTMpJL5j55nk6LVgYRGkQEjNR6UWfzFa+OKMd9SwXYmjgEcYHY9mZCM5p4RtPVF8Yc7FmBntR8XLkoja7OYc1rbe8zs/iklqxB5h2BZhEcbJw4yLg0PDGBOcSZqSY0rCnOYh8SabDecNWtNNDSGQdKzH1w1D6fOyMDBBj9ZADCtstTs269RNDut/1BdC+YVpmJJUTJOnUZKyqCnJVuTFiaFvKn+JYty0jpTtNsuM3DtE6BkMs1pw6o5GVhekYFcXzI+OtiNCjKSrbX96O4PUmiEDlsSlpSksAHjpnNQ1FXTd3wkBWmpXkM6Pt7XhW1H/UaIaqwme6tzcQp+4gKkeGUcfMW3QrYQ+pxkR+L7jC/0XClTT4HQ+bQfnRpXBP9nyhXzE2SxLN1DZUig2r3lV186Dy9/fAi/vm2e2aFCg3qb2Z6vri7CV1cVkEmlEJYjZgOVENP7Pu0ErlSidwj+Xo3r+GElw/rqqgqcUuXFolIf5hY40djZ32TZ9uh1MdHC+EZY6q0cxYbaUXywvYae4saC2dNN7sGfkGvpJtzE51xpjq1mjzN8kF0kYnttL460DZnAOUi6qJZolqKXlHI5oUhYLvjWcoJ2KmBHawxDtJDCglwWMIE7v/pFvPXBLmj/q6sWJSI1WbkDb0oh5GdnoSjHbYR6/a/WYW8NrVSWNyV4HhKkDgNdfAkq//0d45KGrakHk8wa45EnyYUobD3YzNyL50wKxhh8494lEyMcEkz0+K9F5Vl44vazzQS+CWuU2ftRI7cpzyPkwB+I4btP7UN5ths//eJ8ROgpT69nfDvUxzaJKJCux8bw21vmwZtiIWvNMHWUAYTCkfW2H99y6hqbZdRMDBYfF+T5AwxksSgz1S4U5eeaoKhK+5nJtnWQzfijqOsKoKN/FB2DEXT2h9E+PEaha5a7ugKchvmof0hTgPRglMocj6HBYkU1DMjH2gbM9p5dvf1YsXw5QpMZ+OldF5CChuEe7UFxnsdsAa0ni9pYl4ismY1+5rNmDDDBFGNR78CUNcubtI5EwVTxyySqFLYorKAsrpo4jgtSdX0cQgStk9CeQ2N8qTxdJ3cx05yoXJPlC4Z5/SllWfyeDJDQabMyoZwIGc/0uokkhBVttHzDWRVYOTcdwUgI1R0hrN3aCu0rc+0ZJfjRNZW49pwyZPucZLRJxjsNQ5o0bLLJsnrBDP4locUty8vgp8QnxMoNkRFZiYMKztreV+ewynyXMJSNM7ZQgQ7CmhpAUci/TeN1rpI3wYPmBCsYKtCJYS2bPws7Ga80sUGDRlPlaXZHTIsnQyPwatY4y64bimI5aWJJjqbdjJt1zNpyLsjzmfwz52C5vLdWxEpgyrcl8LLiEjS2tppOP1n/FI39nw59b6BKsMW/JQd1d3zeCwVf/MS6iqwIDifhdqWa9YT9g/G99qW4scn4DE5dr0Plxj1VhUseNFFDeuKGE+Z32vIiKycHlosWz9HZtBAFHQqbFZg/byb2H6lBU08fSnKzTDxg1Sg87aZIi2CVdWPNups1ZzZzjAx0tLZh5/btZrmbypGjyyr1eYzXOqQQllJVUogjNbVsnNZKx4UTt9Y4S1LFGQ50O/N7MyGtJCsdHmKdmI76rZw2xivVh42RoNVrGxmNsqFM5IoK0Un2Z9iVFCqaqcaTH9qsjAcsX55hFMP7xXOEE4Zm/o7Dn8rWMVUnUx/+09I6bZY4SAjXOg8pwSxcooeoG0mwaJZ68jfJNR5XefA89a+pPC1V0EKdgfAoalpaDVNdunAOLFcumRuTtrQdrDru7PzsZraaSma1n1FfTzPRpDQijzq9TMW0m6Te49VmPWV9EqwsSWUwJ1Gnm2481TjlAqKi2UwOm9vaTQVjNEWGTMZuq1lFW1pRgv379tNPlVzxHhRuhOVWlpSgvbHe3C++/DjGelLJVKigMIWBPzMtHZ09XYZtaRMt1SmRMMRSWAfR4Liw5anyXksiP9O7JCwpxiR+PCfuQfE6G3XwGi240dNPB0nrpzrp1OWu/juRhXEaieql+KFl0IIyrQyekpGg0Mo6aV3LMTLRRGcSLr5oNbKz0rTZF+NwfNmE5eqTF8QUfDUKKOswXsDKVBbm40fPvIYz58/BGVVFRut6DnKAsDVCfNBThkN8lxUr8BkKx8+yNAU09eVIEXErlE0BM6vKse/gIfM9ZWVgimepbcwb+C5r4pHq8+GR519mXhMhP2ewLy3D+y/+C/U1R9FJ6GlvbqKBELuTkpGW5sHA8AADJgXM4ky2rX9shp7rQFGwLjSwVJ+Z3aiJ0BKaYo7pjeYhZShvMkku66alBhKkhhEU+8xaSp6r7yRe6UpwK++TXDSUrK1NpmZNmjF6IkeY7cnNzUFnZw9GKK/4QqUYkWcWVp55muki0jYR6ifUXkiWa1Ys0AZNZv5R/GTNRUpAhHL56GgdUhiQT6koMrtryoPEpWWR2vJdDdCuUWOyAEmfiKD5u7IerXA1nkKP0ohcHuGuubXFuKpwVyrQNVM4Hh+d097dbuQWF+CBPz3Bb+MLcrSKSzM0lIwmu5LwzcsvMiNq4eCIoY+8vRnQUQ+ALFvtSPGl4KRTV5jEdMfGLRgc6DfeYbpxPqcEeYYUYHZ0VznJ9ALmSJoy6xQxoJB1iYHSE9AqlWgSIVkQ/45hgDlaXyCE9oFhjLOQJN5Hu0RoBy1BJ4s38tLkEbV21XlnY+682WYygxQhKi/Fx9ekswDtKKK9MiaUXGltOgX1p5feIAUtwOknLcBkfw+tIUKLUve5mZUtX5VkqQxZmbA1HizF0VV5laGKaKzZ63KjrbvDeLkuM1oxVsbgSIuaNneumfmobcGVUS9dMR+JLg+T0Azi8CTyiyvR3NSMN19/GQONHeju6jGbr4tNgRRbHYVShOBC91aZGpeWoWn5nMb94yYgIsEYxsarCtpQOp7Bq9te3R1alCmRxZmUvGHqGmMQLKudMUmDUU5m8+rvqqoox/HaGqOc2uP1BhlcdoKtPI3Xq3dDRqpQIPlce8NVKCwqMhP34grRYiDC1NN/+n1MXRpahycaqwcOyMo0a6Ottd2M3lVNq4K/uxPpvkxWSM9ZIt3UBqLqHtEDpGgZ4u5jzLI14VmrlrS2XJVX93Nhfhba2zuN1QiNKC+jJFVMhyxUwlM9SqdV4sLzz6BAaL3UnDPFC3sSlUSZ9HS1sJ4pePpPT8W3xKCAJCqxOnknEycjHBU71W1iHE5skB+0k6VN1soTTPc26yihJ9qFCloVzPbz+jPOXY2tn35icgXtVt7S3o4A21ZcXgEvFTBz+nQUF+cb4Y+GgjRO5mcff8J6TGDv7n2MeMpPtMCJNkclS9BKWNVpKaXc8c0vM2hnGWVIEdq9X55uefHvj8fMVhM8UfOVVFkTxDRt31g3GyTr4H+yQi05UIAS7gozZcliE4YG8jzxKN1QsxUTCWNyY7m3uL8e9af121rAGaGbm3XiBmeZSVOQZmcmNnpiImpymwQK0O1xscRJ0wXe5x80Ga0CtJSQwP+p3ElN9aTHWml5ghAbPdLQcUKKcFlKFQXWfeI1jMNUvM5ybtaTClL7syikLmbM3f19KC4rY8LpxbTKCpSVlRrBaaK3ro8bmpQxwuAewdq1bxt57N++z8SuFN7XGDnLFRQFeJ5gXV1G93z/XjMbReUlacEQ2yaZW9547h8xs1yNUGIW05/wEiVMoowyYRsVMkaoEG2T60op2sPDvCjM+C4N4uE8hzVRBWS58jAt8YoHciZXbIB2flJDFEeMVfLeevSBLFC7L2gig9n9IBxgPBg2k/O0nCG+bEHV0TPHh83yAC0ZGB7UY0vkJWOmf02zSOSVskbdU/Uhnhk4ZeEGQpTwCfm1UN+bkoLW3kHEEpMwY9ZMpGdmo6ywEL5UbdRJgSqw03NUPyfjpzZMkAzMrhO8t+lsZQB/6cUXYGHStW/PHoakSRNvzEFDEGw62DbReU2Q+NEv1lDJHlOenuCgEUztbG1575UXYxpwUQARTFmJc5rxZ4K5PIZWPqGRN9FQWRIrIqZgEpyx+A6M2rxQfFs2p6xWVim8NHtzsGwT/KhADb7oIRraGEDXS2lSupYla5zckeSOQ8gJL9J6iTDhUMxFCtWaCj2FVA8yUN20MD9kVgbreXvDrJ+6JhgH6N3ae1N+IAiZVOcgy5SSpUQtJs3OzTVPQhxhvYuLSsyu8r60NCohFc5kl4lz2tpVapNA9ThX4xm8r4wq/kiKYRpAv2F8b7zxpkGLQ3v2GetPSU7BKN+15GeEtDhMJhql0vQMzrUvPQU9uFDr6bUZqZZeGyb3ydtvUBkUHDUnqNJ0GD2HXEuW44MyCns0KR30Dt1oggFbi1B0c37xb0+Rz8vqpiYNSHBxwcRpr6xbz2PShtlmzhPLNitZnRotpBBYsRjvOUHI0i7E2opCDwHVtptSshYCubSdBWOIguw4CYXZQHhIK5lGjIeqzrqnYFaHlkpozxT5oX7X34YR8qXNAdQVn+pNQwYT2KzsHLNszElli1Vprby8S9s9a7cezbpnEzHJ+murDD1WQ/1sLaTa6z5dh937D6GmuR0Z6Zlsu7a/JSSzvbqnylGcFGR/+MaLBrr0VApNSdVnTfC2bProPcKUkg4pIs53ZRHxRftxyOH/DCswPFsKkVfQG5QJjrKiUohRBqFK1xjYYznyChOHaE06xNTUG6yZ5iZDluBYGafTS0shLFAAGk0Utofp/ma3TTZIhEDlJjucSKLCnKS/ot8iC3o+r1bXCp4ED1rBpWCoDXGU40gR8jJJwiRoJ5Sh2DTK3/RU2bT0DOTk5SErJw8er4/I8J/Fp58/FCvkKRLoyNAAhrVG3d+Fo4cPYeee3dh36Dj2Vx8ntMWhWYgjhJBxyKgly/ycDPzhgZ+bnRmSGCs0lUp9a4Z5bVv3cUxBTlZsk0ewEcJ7uU1cGVTKlGMIiOQFVMY4lSGB6iUh6MmAshrTU0rh63Eg5iamQkq+GETpGRoRVG4yMcFmsXLa98nl9jJ/cJsgOnXImgJkaiEKUh6oc+30ohR6hmBEI24awNJj8I1nMJlTF4S2+1CZNsY/eazIgrxH6/ZUjuKPiUmES+3Ko00KFLRz8gvM/liC6f/bEQ/8cYIcGRnGkL+PyujBxo3rzSJPPaDgr08/D096LipPvgja0kOEJw79RBrWbXaOExcvKTawbJb80Ss0vdSMy4s3a3q9KusgzpqgS09RdNe7ftODXeLPO5IHxXE7WesH7dQsvUmWGN+BgZ7FdynCeIeu528KTto2QztXy+r0aAh5jZ2V0OBRAt+liLjnxV+6vyBTniOlam2ItpYQrAkGJRQ9fFZlaMpMfP8oEQE3LU4v4T6tj0p2edLhTcskLfVBD4bXw3I0Z0oPbE7xuOHRYyVSM/9XReggAFMjNEi+tB2HhQYhFFGSKJgpqJpJ6PEirbCS93WZHSgcvIeZv8y6a7l3js/F+8QJkkUQzjbqs2F/WpyvlaaibIbWUiGCFT1LRoqRUBTM9W4uPKE8vSRgbVNpAp0jzsLieQqVyXNNEqUn/dJtVVm9jIL0olJkCJ1d3f/eCytOF+Mvk02zPoZtseFSghiN7vX5w3Sb8ztTNypeXfnxeolAEALdWpuYDm1m5vWlU/g+uL0es9xAD7Hy0NP0kF0xm//toH0Yb52itIqdMgoJUrCnd0cGPUsGyXuonvI6yVW5j41yFlRlehisJQuxNPOSXOhtYngtHW34818fx5/+/Ge8SHo2Eho2wtNabxMMqRi9ixGZ53moAhSiyVSNUuxM/2n1vIHWeRtF6p1lmK4H/j0Ve0w5EpzGPvib4pMeiq3tJrQOQwpQYwWDUoKs33RiSinGCP6rInSYrZDUBcMGW03DWE+WLUHIU1zJehyUj9e6CHFp5tlALneqgUY9nSmFeYQnNYOCise1//mwQBsJmLZSwarr8889QwPR3iO8TjjO+w4RLiVkPTbKJNBmCIE/iZARzkW/zUaagmN6leoq+WgKUEzhQF0bmkOr2SCHq4+ajVMMflGL46FeBtFu9Pg7YEsibFD4Br5YKdE0bXtkslx9Z/ZQjXuROuiM9nmzRDbSzLNSpXljBUxZvJibhKZk72j1Efz4Jz/BN7/5TVx11Rdw2WWXmXKFzWbfwxNK13f//dA4iaFqNF1LTLM7BB28B+8thcsIpi5T8LU7qBx6QzLxXFAirxBm/78c8dwI0FOisrKyCLn0QCKCYqV6pbtbtM1wgunlpeSRMBlh+zUbc4wJaliVJazHDUwJsZBB8lQddfD7mEmipMk4U5rE1u1b0d7RYLouWrt60drWwRwhis8+/RR7Dx7Au++9hwPPvoL6hgY01Nf9u9G0R/Oufwaq5AGCFTMKSOXwxrq5FCK8FKQph1AgyyDPLympIMXMMjFIB6OHKdvEn/+R4TCkss7j6lVVzql8iA1V/Pk8Gfjvh6hxfJ6t02TYn1ey4pUet6WtMvTe2Bhfpidm1tvbbebeatdUn55wyssUt6gLU0ZtdTXvSyMaI7qE/YiNDCAW6oc13AeEB82zOZzMX0SnZZAyxs/fm8QnAZdcfBEFaUE2MbW9uxMZGS4GTHWDWzFr7jzMXajNU8aQm5+PttZWs1lKhFDy7LPPMInTcGecGSlFt8o6aanvf/IxGsi/a2trcOxYtdno5dixGtTU1KLaPF5Sd4yP7knY2gwsQIrqTvEonTFlmo5HVraurhbbtm1BU1MDWnn/pqZG82wy/a7cQQako7vHjxZap+rY3tFuOL55JB9Zjzx+YGCQZ+mumrcbz37tJBMjI2FCDLN9JoEdHWq/no6dad737j1grlG3zrYtWxjjOs1yvAySAVF6yVKEV4d5RBnPs9IoQoM9GPG3YHyoE2MBPyaDfRjtayPRoKFJ4b2sa3s7GhobycQko2MM+IzyxYVFqCjTo4yYKfPEvr5+s3lLtXpdrQeMW5muY7ZZPQ9paWQreVk4JctlLFOKEM4LBmQl6gfS3CVZ+auvvmoyTVm4Kn7GGSvRTYXHYwIPXl9SUoIf/uD7/87MRX9NnxMpsyxdTwqbNXM2tm3fbsa61eO6atUqtimuCOVAGvjatWsnbv7SHfFyeQjDN2zYgIsvvvjEN/G+LN1bXpvsjM8WEbFQZ9179PiFCxeeODN+aG6yDnnw6vMvMOd3dXdg2eI5rOcYyZV6d2kUbLt6GARbA93tSE9Nw4jiIDN+waZkkEpIlBG+8Py/cM6q1abHVv1XglQNsyVoX8DksgrCgJiO4EAsSoGawYlew5oaDxGd03iyyTGYbGlwR4Mq8ga5tkbRpAnZiKxZnX4699PPPjV7R+mzXL+oqMhML5WQpXiNMzz6yG95URxLFSniFbTihi/eLCMy5ekeH69bx4CcjMOHD+Pcc88200f10DBjCLyxvHfL5o20egfmz1/EmsT7hfbu3Y2e3k4sW3qq2VIpfsRjSzTynwcICLp0n88f3d1dJz5p0EnU2kn2N0SjTDbGo31MTJv5T0uubeNW9DQ3IsrsXIamTlS1a5hw7SyjNRP7NQFi1syZOFZ9DEE9xpqypzNRlMRCdW2oD0eLGOMbOY5hjFpVF3H8WV6RePcBb67KKpiaGGEUl2SgQrOyVZb+SXjqTtYw4xQmKogr5zCQQsGrBSrrAlrtpZdeiZtv+RJuuOEmXHvt9bj8iqswZ95CA1XK7NUJqT4tIoBZtKnHNAqCIpER0/mmiQ46R+PgavyeXbvIeIJGRLK6gQG/mSk+JfT4IfHJO+PjFsr29bt6kUVhdUi57R0d5vPgQC/+9IcH8aff/xpDAxo2jhnmp6UV2qhTia7pHmI9xpiAjvH+Y+GRuLGwXuFQAHlaZEMj0OiguvD1PMuW9g4Dez2MQ1YJS5XRc1XVL6P9ZUXPuv29CIpq0j3HopN4/533KZgYM90I9u4/YIZdjXPxWq3p0xJnhlEzPm56aFkBUbirr74GF154IS5YfSGuuPxKekahsWKeynrTKsnLtSpKXimqKL6vJcAaejXzulhpMb0RZsu1tXWm4oIarWc3HX+jUkT8nvo8e85sXHvddWYWpGE0JCYLFizGuWevNsnjfz+MV/NadVkoqdXfv/3tb3D33XcSYl82/U/afyQ/Lx/X3nAzrrnmRgwPhmjt8fXhQ0P9NHabeRx/IqEuMysDpaWFlKWXCaCST+1/yBjMexcTjgWpkrEgzmxoQxl8tnGTQYkEVYT/mcGPzxh0tcfSosUn4YZbb8PVq1fBVzCTApsgjQ1TKfQMnqyt8Xbv2YPjmrVeXIhTVqygYNVHykOQJsEQpiTzSy65VN+a39QoxQ4FZFmWlGsG9SlcdQqKXbBOxtLV1aHvzY4JtHbttvDww781lqs6SxEWeoWZ1UFliIrLAHQfs2Gmvud5ShbT0uITxv6nI66IOETLS/T3ZZddamJFRWU5Xnn5ZQb2IMvwYd/enebBqFo1paeRCU36B4dM56abuYWuV9s105FhnHWw0hz4rSCekJ9uINKCDJahrWV7uv2oJrkRuWgktCWob2lyXJgxiapp04nnXtMgHxsQcaRidNKCJBYqS2ysrzcuPG16pfEI7T3Vx4J0a9HL+PQUxZcYsnPS8emH78I8PJKV1vPfzIA9hZ9VUIyy0vjDK2T1ZvlWohMhs4jeaeBB58ry5AViJztIt0V/dY3qqkadxGBrBpT0NzEsJ9WBN55+1ARJ9aPd8I17mSv1Yd3bLzKv0FRPJxaffDav/c+hZXBrX/wbYTCEM1dfiYGhIKZPm2aGm1UvreVjZeAf7Me6dZ8xFs01m/aPEr5Vx8AgjYj/tDewFJGtxwdNknQonhnDEmwTPcYmzJ4j6t/SQs0AFax+vFnTp5tg3012Zdm/Y6sZz1BfvropRHVloR9/so7B3MHK+FBMwQlTs9LS6UGjZhcc0dA+UkWNuqWmug1M6VDFDHNSWDDv/Jt/KGaYBIcWq4kBmoAgz1C86iN/1yOCtCGNPEvd7L1draYPSX1K/T29OLRnMxUX9zZZvToLF6w4TTcx30lhptuBL1m51lI4U5nQMadQreKHOTP+kYeM5sQnvuLn7N6lFcET9IAMw7B++9vf4Z577mIMGjE5R5Bs6tUXXsCP7rvPxMUNm7fAP9AHb04JHv7jY1g2pwzDQc0+ITqwfOO5LF8x7uE130FeTi5efPlFVFRUMnHMRlZmBuWip6bQ0/dt3Rw7dvwo6aLGZ8lu/D2GLWngSEFQlqsNsiZZmNlzkBn77JNWICu3mI3X2EUicnKLoIdC6bDFxMAkMClCrir5kilRMerpjdD60zNzTMYqnNR9+vq6kZeXE48/LP/Td17EBr40cS03rxSrbruPCgob91d5emlIVkrRS3KUEZgONypcbFAYrRVZ6um1qFPPKIEVOyF0Hf9RhsokXPPvjuZ67Pj0fTPWIXJQXDkTxeXTGIOE83FC89M1a3D3nXcaaN+8bQcGA0MYJ4r867nnUZDN/ENtJzRpJr9T/WU0DpGj3/7ke6aLZvvGjxgDybZksSIfzMvkZZbdmzbE5Op6au8ff3MfPtxxHF++4kLDfPQIbrmZds9R0iPjb2jtxI9+/ksDH2qLAp/wPz7SF5dUPKeIC0qWYbJScvnHf/sd5KS5YEtKx3W3f5fCV2wYxQ4mdFpBpQ43jTFsfe1xOCiIZVRyhHaVef4NSHQJogRHZHGsi+pjylfZJ2RqumpoZerLsic7kELoEClIYFsspKLx/iflQkrXp7yB7/QEzalSe6QExQONe5gZgmyLGYRSLOTvGgr+51NP47rrrjHK3EhlBAjXXcFJfPzhB8inMjSmLtqsQ5m2GWijsd9351f4Tdwwzb2NjPiR5Si+2C5cde4a9cm/+M/H0RdmfKAWbfxRvZpmTJoFm+5vQpi6D8SW5i5YZJQhYaosVVq0diq4SoFxJYrp6H0SrY1H0HJsFw2B1uZhEpRdbPp2hMvBoR4EB3owGQ1gIhpEuKcZztAkcslIoPV55XOoEpvxHLqmwWYFfjVCn834O+9h7s3PxgckPPXnmP/IVPi3+UPTkDQQprrT0/VIDFmlmTfMlwadIqEQFRAfydTaQeob77z8N+zZ9hkOHdyHaVWV9O5so4z6JmbZRI/27iF0dXZg9VlLCNlWyi++PE4epQU6+blZqCwtMUYr2agt5sV7T73b+ro71uzfvx/fvOvbWLRwgZlJnUN6luJKooWp11aalNWJocTgYeEFTBJVgCqjZQKaq6TCzHZ0cjsjFL3zHDWcEPDZa0+YHssJPeeC8JdetQD2JKc5x+vLMNtup2bmMonqx8Yd++AgLGWSEu4dDKOAjddgkWKPIRws0wTtE4rWu+4pAqE66Z+82vQcywHYAONBVKn2bTeCl0KNQDTDhW0gLTYTBuidYo7xEcnICcXTO1m/9PQMxkut9NXz95LM9/WNzTTQcew/coyEQ7PSrRikDP0DQ0ap2tdrhMHf7UrGXLN28oTRmJcmd0hmkuUEbDdcetqaXCYj1Yf2Qg9G06ZrDrZALEPbIcmPlBGTRyLPGUBqQnwjr8y8Mv5OIRBmWJpRRLxgBlJZ7Ym/k8NdOLbjI/h7W5Fit8ChFVCEjjlnXGQGdLQsKyM7F0kuDzZ+9DpCVIYZfEICxpidT5BpJLjsVCTwh7+/yuQtSGtTJswETveXMiRUGQE/K/mU8ShuqL/JjKQJqk4oUmxQhmOu4d/yarNhJT/LqIwyaAjxJ3BT6ScsVxM2nKyjNqEUsREKyBvrGhpNHN26eRMpsOh/CJedVoIiN3Mo1mNeoR0zCpxwWoLYuv4D3msU6dmFRpFCjbjBUn6Uu+3k+VVrzPOaKHRBT0e3npNspTLiCRDvaNw00nEAHqsmCAQw0HEMH36yHn1Nu1AwYykVEu9HUgchP+g/xhzGDYwj38HGkRYf23+ENJOJID2uvKyYDUvBI/94Abv27mNy9Qref/9tZKQkGFYli8yrLEXr5l2oWjwf3SGtQrWivqUFL73yNl5b+x6WL15ApkempPvyPhKMXkqqeKqJH+998DaZy6vMbnvw2htv4MzTzsA4YUhQMS7PHacw5OFSCL9T3qAYJovW31o6LYHJcuMdklQaz5WSBGGy8nrSfT3Kf6ijDfneZPzhvisRCQ5giJR/cWUmgqSwuw/Wmudda8+TI0cOY8HC5SYGmTloxohYB5ZlW7Gwao2xcMpR2whNxGyEac2YiK/tFkMJddfCEulDPy1Na6a13USWOxG19e3ILyhBUoovLgvNKOe/Xft2mycdqMt5Zq6X1LWPyWEJWo7WYvbcpYTBHFjY4KO97fjXy2+jobaBtLEVS+dPN48jVGzSUq0i3ttDaxwgq/KwLrPnzcAra9cbwykvyUdFSSFhKG5ZRgmCKRqW4ClECnrgyG4cPtaIt95bh+qaOmzdvg0XnHeuMRwJV4qUJ0vIEoiSS2XGeuzRb/7wqJk7dfjIEbOczcxwETxSaMqcdb3u0dLWhv6+fvR0dNKQXHBZo2ho60JX/xCyiS7JLL8vPI7O/oB5ZtYkvaixvhrzFiyhpFgWBWcMmS/b8vnT1sj+Db3iDzkFpWYaih52r/lRmuI+3lNnurqHR8aR4fMgzeM084ByPek4WluLyrknsTBCGgtXv9F3f/RTfLZ5M2qra/CNmy41/S7aNKuwqgJRunJNS4dhF+edthxHG9vR1tFtFN/t78ecGeXI7mpBRSyAVtHt8lLMyfGhfKgDtrxi/PPVjwwDmTO9AjOnl7BBEiqVwPopqOulDs1169cTu/28jxXN7Xr8D5gXDeCW666ix8uTlCzGzzfexZeSTY1wXnnT7QzMzVi3cTM279qNzzZtwxUXnWd+p+aM0gThWuNe29iI/YeOmCRPz389t5hsivGHJoEC5m8ZNCqtnSxl/GsYGGbi5+b1UXhdCTi8bws6W+owOBRARk4ObEvnVa6RloNMz4UyI8zGbWxMdnaG6VJPi3XD7+81W/kIJhtauxjsJjE9N4cxZgy5MxaaAGxAj1L61e8eNit5BBMLZ1ZieXkqmtpaaA2t5qEloqM/fvoN84TPxoExXH36DOzcfxg9g0FCzxwzDpFAFjUYGkdCSQUGusI4/t4GWP2DyF55KmYsXIIbb7wW56w6F5UzFiC3ZDryy6ajsHIOSmcuRFHVXORXzMKpZ12A1vr9mDVnEapmTmMGv5P1s+LW679glCUvinuIFBMPpIKot977CJ+s30TrF+Nhm6i0CHOhZQvnmF3XqDUDW1Lee59uwOsfrMMkjUPLI9hoTAbDKEpJwiS9oCLLRSMjXDMOjUQn0UklmW2ceP4+kiZN+bFOjMBhGSBd74Lla9euiimpGw7TfboGGcAmKOQgzli6EBcvcCHEhKy6oRM13QFMy3ZT48ykWZn5ednweDMQWXAxsVXQwO/Jqe+mV2gRP1uM2y+oQoEzAydfeREsbHPLZ28jx+dDH11Yz1f+OOtUVIwNYuXyIqTPP4VBl5dpnZOsloI4frQZtrER+AYsSJ8+A5O5egCK9k+kNZuDrTKvGI6QgNx6y4246KJL8KOf/JrfTVL5vWSEGjPQnuyE4T4/7OMDGG8/yu8TMZnkRXQiPo1I/5TE3bvmQWzZsdd8Z8gB66Kg+cyjD8DjTPp33FBv7a3fvd+wKk2yUyklKR7YeEkGqfvERASFPhdWLS5BXVMPhglPm5u7DZ2/bNk0fLCvFp3+AClwCqaXkvpStrZZFflrGtsHsPdYi+ky1ywNdbiNhYYw3WOBv3MQnj47LspZhLWMAQmToyjLTUdBGjPN9CKMU9jqkNASLfH3HXv3o5sxgoaD82ePoD/oh9WVge7BPsTcGTjjli8idwGh6KSFeOX5d3DVDeejdNFiMhTtc5hKbM4iLc2kV2YiJ598nqytbXQQTX0dZiQuI53xxqqm6zAAy8A7QrZlwVVXnIc5s6exgQmYiPQzb+lHZLgVQf9xjPhrabUtCHY3YLyvC3bLGONWDxL4sluZc9i1rzzw9ItkbMER3iOekIkSlxZl48ZrL0JkJBK/K73q+bfexRzvJFqCyXjymtmobhpE71DI9HL3UY4dQ1H0BMewoakX8wt8yHAnIy8zAxcsn4GFZbn4ZG8jOgdDGCapGRoBtuwnIqg5neTyQhl1zJkasZF1HX54Aoswc7QClbNKkVaWhWUpp+P9wTrybNJdBrJRXxFsUbqewW1eRhioKi3GwerjLEKbmbhRUkCXTnWRpo7gH888i+mLl2DWSXPJ4+lNkRiyCyrpRFkGR6OREVpzgPRw2FBEdT+MRwIYH2Ei2N2DxsP9+Hjt8+jo6EV7lx/Tsz2ob+vB/OlFWFhVjCytl0jPQk1nNQ2KEGCzsdx4Z2QgGDTflaWlGSobII5rUoU82h7uprO1I3XO2Vi/abcEwOpLMvQXvoVGBrF+dzPOP+cchEf6EejYhzNXnYL8ljSUeI5hb10npuV6UMM6eZNd8NDarbxHN+9Z6PGgIteH7skEPP/JEVxJgy3waAxoHKlkltpQoLOHhkrNW7548amxTQdbTD+URvPMQWr421OvxGm+AmQUp+FYSi96PeqfCiEzS9NQNKvBxgDPzNaRjCFt9T1IoY2FgMIh3P/LTZg/byluv/ZkZOQVorW7Hc01HdhR3Ycws+2brl6FY4eHUXfcir5ANQ7VbjBun5+TiSZCpTrZtH48RNzVtMecjBTMLsnA3toudBPizEYxtM7n1tzKzJpKJ74F6NEfbj2Iq6+7DKlpVAoteiwyqk5k0vGweVazcieXZmVQAVqppEMsrLnbj51NQ7jv54+Y7/7vRwxb7r8K8887H9GqlTQ2IMy8qPofv6fwg/AkJ+DqJ3chREUMBwOm7redUoX3jvfCz5ioXOXuCxZgZmYyHnh9EwIRZvgMOCEmd2b8Z05l4ZqOvrjV6FCA1XNcb5++Ar4cL+rzhjDonIQnKYHa0+idy2Tlml6pgR9xbI8vHQP2bCQVLkJh2QX43vd/ivMvvAQjE3bs2L0fBbTQisJyXHz9rTh0+Dj+/vSrFDg5fMSLxKRJZLFy6kqua2oFYxzroASNnkcur8OXQb4ejSHFFiFdBMoyUyRFnL2gBHYbM1cGJCWqWWlu2NOyGGA18AXjEeoBkIlpn1yt9bacyA+0F2GE9e8ZCOA7f34Fzz3/lrnv/+2YnNQGNnbYuvbBf3AjskZrCHHH4ArUoKiUsF2YS6hNxOZDzTjWqmeZWJGVkYG6/ojJyNVZqE7GjUdbsbe5i/WdxBC9Uz3NqSf257Jce/7Jseq2PrR1mmE/Ig1dk5ZZ+5UHMGAL4nAe6WGSHV3tzeaJZEqMwCCbnpnGfIRBUG5XSjaz5GZT6fa2RvziFz/AqaeuxHXXxycHyOXVlWJc7sSxb8cuPP3Yx3A4Bkn99qG7sxWZqR5sPU6cN8xtAoX0iIbOPjOGfu5J5bhkxiTvSTbDcsRIE1OYDbMxcnE1prWL3jVvCbP9HqMsZd/qjg9pyJaUtTA/H0zhTaatvi6NaO5u9OOcm7+HokwXsbuX8SORccCJMiagva3VSE5NQJqvBZbEGRRcBuNQM/qOfoik+g640r0YYRwZpyc6erpw5FgrXtzYhPdre3Hh4nJ8eFibHU+aOKxdsLX5i5LI7FQnyrOcaGN9NXcgiZ6tOc22GfQM/dHR20+BxT1jaU4pVqaVoza/Fw6vG62kpoKFfvJh7eWhxmRl+uBIsKC/u9v0arYFJrB90zrUNdTgh/c9iDlzNcsijrssla94d/rUMUpOvmvzUZy8ciluvu0aLC1xoK7mOO44pwhv7mJgpWkPhbSQc9RQ7uuXp6EoLQZnko3BmpSbTEVPzXE5E5HispvNILUwPzWvAEnqsXXFVwNpUaOSN5/HDa3kTaA3mHrQiNgoDCAVZ521yqzziEXCjFljyKD39XTVw5HiQowExOFeSGqaSKr8PiExhsDhNqQsPB2fbDkER34RBprazL6EuelunD2/CCd7E3lPssaBIdR2DxgPN31SVIT60mQcXuYfwyQkWtiqZ4wHeG/1Nq9xJjnorqwMT1ZGev2M5ZiTXYAhTxhdxHh1k+hpwcpse3t6WThpI/MSY+cTFmR0ODHPl4DZ09Iwb/Z0RBI0UYuQEOxlmzV0qrUTnfQ4ZsVN1fh4yyZMMvmrO9KFrLxULF15GrKnn4ZzrrwNvoIqlKQDG3Yfk8SQSkGqP2rZtHRkMusfYG4zHFR3ht1Amiw8REai+NU3PAYXIU0QqrUeGmSSocQ3slecS6RwB+k0jEk8R/HuvJu+r1bE51GlpBGG6fHJTGwzCkjds+DJLEYiz3MSTtMzK5GYXAZP1SkI26KoXHIacqtOQ878M5E8YzECtmS8++aHhiWVZKaibMVKvPPZVjNoppxCGxpQxMjyOJDMmJbP+JuRmmxkLiewzZszY43GkrXpYwaTlcDgCB4/8wbGjTAaYz0YHA+bvCBEN9NMusK8dDPaVUfc005qbBLG+gbReGQranbuhLebLr2/Ddi5F7bRLRR6ALaUbFbIinCQ+QXGsWzBEhSWaAq+C/NOyqcQlDfEH4Lo9OVj7rJzcee37sTiRQvgSZw0i1AyfU4srspk1kt6SZeOWTS3l95AD9MDgPXg4OExC7zpmQYS+linZ17bgE27a7Fxx1Ecb+5BNr1cfbfuZJtZ916x+ltUnAL551z2vx3+3no0NhzBsb0foa29DyVl81j+CNraQgzKeqaV5o7ZqLBMpBbMwQdbduP5j3cjJ8uL607NR2nKJJbMLITb5YDPyYycTCqfsa1veJgxxgYHPUPJtQDEsmTB9Jjf3282jy/KSEZf9wR+M+titJKL78/uRmIWL+wbgDaJTLAQf4Mh5BUVYN3mfXCxkFmlebjMNgsZ+cwTQgymsSTiMr1smJZf2QkLM/Xii29DLNFtkiWNxGmOaRy+Tkxk+384DuzayKzxE4Q79mMkTFpsd8FFCqlZ89oLSzA6Qc/1Zhdjf1MXfv2n15CZroEeDe2OI0hjUx5wzpLp+OmXzoFv9nnwlS05Ufr/23Fg3w7okX2a9BaPf4oHDMbJ+ls9r2M4enA/Lrn4S9j6wLVwOWx46Kl1bOk4Tl5YhgUzsglLwCX3r8WYMn51VPJKjbcokFsWzamKDQ4NYcWsAnQNkHszPt9kr4SdjetcQOpJ7q8N7VPpNdNKc9E/HEFn7yD0+M22ti6srCrD5W1FSEpzmbXW6ipZGziOk65ZiaxVV8Cekm76jTTzPK4AHVb8/ck/4y9PPIXF82fhl7/5PRWUgOaeAOr6Qrh4ccWJ8/7PwwzTNh3A8c1vYHSwzax7iC8EJZYHo+iIWvCrv77PWJKEvOwMg9vaQU59X7LgvsFhnLViHp57bd2JEv/fDvUk/+yn95nBKC2CEU3VMK4ecZeVo/EYLUNLY9xpw1nn34H7L5qJL3/zapz/1b+YDfYLvIxddiuK83w43DJgCMo4eXdkPGrKUuJsmVlREHMy2Fn5ZRELq8pKw/JIBepra5A8JwOHRrvogvHxcWlwgOyhg7zckZAEp92Ciwqno7gjCWHLJBbffRkSFs6BM4ushcUzC+E1sqCpVwxN/iDWPfMQao7X4Y5v3w8bM/qikkz0dB5EzDGNscnCPCH+RMv/v0OJob+9Fps/fBU9zQ3YX9sCP4OjtmJK83lN7qLxDU3N1Fh4/zAzXnq2OgOfe+pPOGXlefRU94nS/h8Pxpsgk9BXn3/UPB5JjGywb4gQG5/M/PWvX4HX/vIUXElWLMyzIptJ8PIbHsXZVYXIzfRia22DyS/GtF8vjSjEmCp4NpM2ls6tigUZyadXVeLYkSM4v7wCJcMupNpTkMbAVZfUj02Rbhxv6TYRXwsxO3hzjWgW52YBI6OYO5MuOK0Cq6+5CKWLlp7oC6Lwtb76hCKGepvRzuBtceciv6A0vnsnK9JetxP1AxOYM70K+YUzTHv/+xGnxv93XNexa8uLuP7Gu806OY3gKQfSVFBtJaERRk9qKlo7B8xKWhU1ozQHTzx4pxnr12pbug6/5yshGYlOHwO1NrNPZ5DXZDhlLbxI0fdENdRL4O9uwgiTyVBoCFFm5ieddQt/IaJ8/DhyXfTS5kbkzS1Hw/Fm/Pbna+HMdmFzbTOymavpubZHTX3ii/XVN2Y5c+nMWEt3H6pKS9De2YkHNFjUM4EkeouPEPBObxMeq91rIr4QTmPJZkE5g4+OMAOoK0WP/uzFtII8/PL7X8P0k5fAl1XOnGVqmowUEm9FfGRrApGQNu8dwmRwABmlJ5045/9+qLv7/1zQEsfpvpbduPqLX0NNQ1ccjlhXU19acbrHycbaMMTAr73L1dHHhmBesQ+Pfed8aN9CjVNIQTEKaEdzFAvnTDfjJOGBHrOwJubOZFxwmY5ExQsHodfhYm7BPCchKYUtU19ZHIY1eWOgaQd633wMyaTGg6FhzFw43Sy7+PL9z6CLjK80w4OOoTC6yQxHSN01qUPU17Z6+fQ1DR19dN8gLZ/5QygBuWYigg2/aT+ItZ0NqrtJCNVQLxmJgqXo2kg4Pv82HB6FoG5gJIx/vvou7Ez9EycCSMtNJcTpqQJSRPxlXJKubWXgtR9/Gc7BesTYMKuTXva/HFPZsfZymhgbQm/9JnTVbUWwpxptzXX43V/eoiDiMUnzWDU2Hx80m2BiRligIuLfMWSyKtleJ26/bA6TuCALjWJQz+cg7//BYx/gLKLk5HAPlUECMurHDx94HvPSIxgbHkCnf4BeFwUiQwh0N8LPxLCv+Qj6Ww+ht/0Q+loPYqC1AQc2bTHJcm1dqxldfOXtXegcCJn92TVM0WH6A+UP8ckTYnmWX95+XuyfH+4zA0tetweWwVH8pmIpMc+JL9ZsQJAFGR7MizQnVrFDU2rUKAn234qisMwjfMjltU4i0+XCA/d/DVXTK1HYvccoNynVDWvx6Uicdir89aTBga2I9gcxwZf70jVmOo/KVT+ZHpro9RVItsb6o6Eu+Jt2kk6T2rKsSGAQ4c4aREkuNh7pwIP/2k4lxxf/a1BMzTQjlfxOYw+soFGO2qGHt5xRloHHfnmpGdXrHxhBc2sfGbMD3/rTJtz7hQVmZE9rGlu6mLi1DWPh9Hy8tbUB22t7UJjpREt3wJSliRcpjKnTygtwx7mL4aGMRjvaMEBSZLWNmXlSDU2d8JP4tA6N4ED7AGvGevJqzUbXyKQ2yteW3bYrTp21Ji833WzSrgyxod+PlbklxDw3/tJ4UJIwQo8HGbGKeH+RgQIqUDrVf5qNqMF+fZ+RnoYg2Udb/TGclW3B0PAIPqjpw6I7fg5begX++sQfcO999+Mvr+/AVQsrEU1MhXfWqcb6JUDzXG66bmiwCR3VH2GEwX3d2y+j48B6+KLtsOrZ3sEuuBMnkOq249GXdqFjQHsXUgnGQAQXMDPQdchgNKlMligB3z4/H9ecMRtd9OzEBNWP1/J3PZNv89FuDI6MY9/xLjR2BNDWqz4tG17e1opaEgMFcFeSzTx9QNASh0MShHAY+ZMjiHT3wuPWc9ft6PEH0GcmRTChZPzSoxyyvcnM3ciiTG+3DEabDdhNT7LtslNmrbEzG91+rMVQxB/c+RXYF5SitcSF6WUFqKlrMnNqtc5B3SBqmgRuXOzEu/IHTdOU3ZmteihQNVpsoSzNid7OHuztHEFLSw2+efc92LptJ119jFlxIm792V+QueA8I7TRSD+Ge4+hvfpjDLQfxthQJ0L+ZoQPrsW2ffXmqZxl+cRp1ldZtO6vvRN/+fx2k41L6KqP4oIs20xVPfGdutPV9SB4qky0YvmcMkTJ3LTIZohWK5jQLgjv7WxGZX4qdh3vQEvPsNkatZcsTI8wDUfVm0yEYAwaCIRMnbUcblZGCpYXZ5C5xb1E01oH6G1DPH9rnZ4mmsAMPhGpTnpQUS5qe8MYIsPT4hr1OGu7P7YGtutXzVyzcW8zzciBs848wywDPny8Bo2NGqdOwAXnnkpWYsfxumZWlrjNyuuQcmTF6v/RvhqShAKzCtZ6DnmQAuam+j7UDE+gur0XO/cchTYANgok7r78/GNmLLi/4whaD72PaF8jIsTqUE8LogyC0aYtsIU6zX1rWoNITyWpcCWaCQGaWqpFMVFS8qc/qqGlaYRQleDLeKrDeIaUMDU9R4oJhqKwOKzwscIT3kQmZkk0Lhu9QcuKY9heQ4+zEyE6A6YDT/UNMn9J9aWYLJ/6p8BtxjsE2VmzKjAj1YF8Eho9+ijNnQTtCxKIxPDzj/eiYziKzQ09sJNZZnrkHQ5U94YwME7jJmxqLy1Nilb/m+22CxatOVivDsF01NU1oLCQ3lBTbyCjp3eAVjaGvJwsLF88Gzv2HmIT4tmi+qs0QD81bV/YLAVJOaaDjo3UYJP6hsK8mSb+6lptdZfPBOispbMwvTwTE8E+jIcHMDoygAceewm2nn3wWfzo93eRpTmNQfjIPuq6IyjI8WLR/FykZ6YghfCknCREJfzzgxrTN8XizT2U4atfSnXTuxigLFOdgzlkVw5S3cZAGG4XE0YbWQyTrugEVcU2HG7uxcrZmVhUlYumrmF0D4bMLEop1JWcYBbVu5lxF7ipAI+b9LUdHkJjdgrTgP5hFGe4mRQ60RccwYaGbsNKteakfiCIbfU9RpkBwlRfmKSC9dVsdguNVg/6td20as6aZ9cdxhWXXUQlNCAvPxeNTfICdTFbzFo0JU1yzxWL52DbniOm80/uLUuT0kR5NUgvuJJ1SlFm6JbQpd+1TZEZO6bgbj+nELevKsX03EREe5oR6mAQJiuJhfrw1vrDGAhPIkIsnlaRg8rSLLM1uNibnpWUQmtMT6IlkUBoDyzlE+9uasFOxiNtz60BLxmEWSJNbzJC5Lkm5jG5XFSWgxmFqebhh5oXlpNGT/OS89vsCIUn0NAVZP40YfqONLE6K9uHA3U9dDYLzlpUidz0FLZD01knUMMcYWFRNrr6R0zXxsaGTrO962wySPUOq+t8c6O60FlPWT0VrW78mp4gOgeHzYJSwazbl4ZJ5m+Spe2rFy9cs712yDyNf3h40CQg2jVNi//UCK0i6vX3oaGxHXl5tJh507B971ETeMw4sUK4WCcrzP/MNV63kzcaN+PB8izFkIUlXvzo2ukoyEjmSfIg8nK6qGohGNJMjA93tOBL55Zi2exs1LcO4P0t9Vi3sx3bDvXiUPMw5pankbVkGhqtAK+Z70+/cYgQOGyYiXpmxaRkRFK+NlRRgFXXQ7HPjVtOr8TJVVlYUpmD8uJUepqHHqy4EoN/ZAKvbT6M1Qv0nChN4Y9iiPQzEgkgz+cgk3QbKBRPo22YhHU785pBQnIfvV0xTAlcVbYHTsYUNtl4wQCzbW3HLYNSrDUTxCkjyU9wrZVgY2z/KF9WB7FXS6UG+gd4QoKJGaYBbIxmiWhPjiCDl567IVakqYxfOP803pwXy+IkTP2TYtgICVd7h2dlZyM7i8kS4SqZGDu7IAmdvQEzh0gDUtoJWmPummSgnREkkNGJuAdicoxUMgN3XDEP379lEe770gKcOi/LPO1raGiAOcEARli3EKEgm8qd2rJIjxwSZzcZCetjNi2W5Oi56W5aZRvhmNie7ktEFYmAnpzvcSWhl8nXvz7dT2o6l/UnlAYDzE0oj/EhnD4jHbPz7Sh0BeiVY0hnjLOxPYsq0jAr3400xlPBoDbgL8lLxRDbLk+S9xzrHsKi6cUM3AkoyfJgUWUWZjDQOxOklBNjNUIZnktggW1mWd6a3hHGAeYHygSFjXq6vGYS6mSN6PX2+pnkRcym9drxID83g5aSiNrGVipBQT2O1doOT1oXhCmOeJlX6NCuYw0DMfLsGDYdHcTaHe14Z1eHScSmF+p5frKUSXx6yI/TpntNRi+I00RilmbcXPvtbj/aj5Oq0g1sahMt3YPECu/v6MSqJQWobmZGr5PpERpyNd7KvwUR58zKwQVLq/DCp0ewsyOCR9YexHPr6/D+zkZ8ur+FSmH8YPv13A09W0RTPmVsUcKt1lhoy8ShYMiM+7hIRbU5TVW2HbOL3ZiR60J+houKZ22pjOK0VNgTkvDWoQbCKUhr7UjzuEyenk2ZzKooYLszMK0gA3mpTmR4kzAUHoetwz+0Zs6cmWaNgbLrABmBZk6QaxiXKikpwiC9RWMYGak+ki5RRguDb4lZsVRd02QUISVMNVzvykEMJhKyUtzxyVxBdZCxckMBWfEEjrYFMa/YSQxn41jmR/t6cdYMDwbYaO3DNDo6aVxc25bmMDA+/X4drSuNgtMmLdpCyU6FTWLprCw8ufaIeRLBYHDUGIfiloK36pLKuLO/yY/XKfjj/hG0EeflRZrVOEF1j1PwCuCNvSM41DqM2r5xtAQSUJqZhDHWWT0M2gZKz+/oHwnTECIY4vmtTPw6/UGM0vtoimZQK4FI0BAYJ0GgDEkMtClAVpoemx0vp6dvCO09/QbSFJcFrR7Kp6V7ENbrV81BmtdrAo6yRWHtJIOdVtrE+0yE++PIzkxHU0ubeS5FSDhIq9Xz6zSL2xxUhgqPfxRQEK8oFMGUMFtlGK/hfZwuu+kqGKWraqKYBKcVUOq6sGtYlRWU68d35HGwmAQMktX89vaTcN9TB3md9irRi0qxTeDMBQX4wdWzMbssy+QS8eHNeP7j1BRRljUes1GYTPLIzjQ2zqoZeBTlNatgdT69SQFf9dFS5w+OR9EYokLsLsMINT8gK1Xb2CVipL8fTl86rjij0Ew8aI7Y0T3hQuu43i18MbMmHS6sLIHV7YE9xY0SQuO8afSKMj2cK9HMJuns6sOWg42mbOvC0lTU1Dagq7Pb8HId2tjEzCvlIbmqq0PCFlUcGiCe0jJqa1sIVclwMBDLLuQFmqMkIfBUIwDR2Z4ePXOIOQfdVw84ie9nrv6iAM6ZkwV6MDl+1MzSSLYzG3VrNE6L4fsMM5JiBZnJNBQ90+hP3zwJX//DVhNMw6TNmaS9+440Y8W8XOys7jIzQIyHkl5L4Il21YPJVZIVXlJlzTw3MYqVlOeonnFPjieLUqASUmNA/Nw8OIEDXRPY2T2BxogDAzEXEpkGpOfkoG8wiH/ujOBYQKtdPWZlraYAxbd/oiHRmOUxmi40RmProEh7Cc0nz87FHBIaJ9szf1qOedSFl/Bo1a4A6jdSN7J5HLWxijAbFX+6iirnJjfX1g+CBgX4IVbiOGlwzbEGWoVWd8YtUYcUI2s3DWNUUnm9/n5eH2D5hBwmXYI8O9nDZStyKIwEKjeKVzd3YFmVD/4hUkWWo2mPAlxZjLxJZUlgDX1UEOv1/s4u02Ose+1rHsPK735qJuNpCFMsT4Fcy83Uc2sgi3+np6Ywt0gyT9Axs8pPeKvpUTCIEFek3tVuvdS2MXrVxTPcWJwRQ26SlBU1z5Ydo2cKDVTGv48TnwXL6iqSIZvPGk7gZ6Hoa/u6GLfCKC1MQ1fvkHEC1cd20ckz1nSEEk3QTmGQ0dwePaNI7z6flzxc29VZoKejaGmUqK5ihtiVMFsW2kVhK9hNHapcfHGlhMKwxQaqUuo7mool9101m5jN31kR4eYbO3tw/vws8n09yTLR7D4jMqEnZWongQ3HgvjD68ex/XA7qeME9tT0U8hW3PnEIWw55j+Bikr42HDeT8/rEOyojhK66ifhysk1X0rBn/L/T30/V38dUope8hwT70YtWDEtBRV5Tpw9Lx3H2uLPDlHHaLw3QjSfZfFd55vyLIz6ZHKqmQ6doS52MTZNXjveE8aeo43IY/6iebe2U+aVrWnsI1f2+81gjLoZNDlB2JlNJmXWLrPW2vBKz7pQkNIicu3krE0m1brWzh6TdasSejfZOCsjYeqxbSYxFIzxlWiL4ey5eYQ3bQDpEPHBG9s7MLNADy9xGE/Sc1MVw0IU9nMb2/H0x7Xo7xvElSuy8PWLZ+DcJYV4ah3zj+MDbBwtn/VTrFAjzQIXKl0KlYBE0c3euhISf5PwzNgB4VUwatogNVLwUwqZ+sw3o0Alk35mdNnuBKTSM3zJJA8JFjJDv5l2o/vIC0ysNHKPl8cv9N9/yuU/0X/9rSsG+ihHQmYeaa9kbhX0bN2+CznZuSaR0uC9gRhakwqONyCBWDtqGE8/C6iubaKSnOTjUcKUj5WJc/u4FcUroP956UWil2qQFucnWieQ4WaA6x8ybt7Ry5yGwbi2K4pTZqQh3ZOM/EwfWvvH8ed1bfjzB3VmiuYfvnwSvn/NbMytIK2loL/yxwMYITNRjFK3uCBIva7aeIZyNt4gQ5BSJFEJRr2m2sw4yMxXA00BNZ760/Nk/x03TpT3n89x6Oru9lNx43j/COGV7YpSFgvKkplzxHfSUVzs6e0zu/9oywx5pK43iZ6pguDP6CN+SE+8p7+n18wtqGvpMwqy3Xv1ojXv7Wg2e4WUl5SwkSOMCcpox1Ccn2cgSSNlx+saECC2a+WSNq/S1B3aoOl1bO7ys0FyTd14yqriiaMaR9cyghakZae5mV33oCI/HQ6e/9aedqxakM3fHaS6YTyzpQ2dfSGcVObGJUvyCAse/h2kpjUdh5ZPy378nVo2VuXTK1i8uQXvJxY1lbDSJvhOmGFdNQtDwteiFLE0eYMeeaq6qQyVpfqb2Kd/VCzFdUJu8Uc4aFVXgPA9PJ7ALD0Lf1pba8ZvZFyRCRshcwLDg0MnoFAQrTqZIowXqCTzmT/o36BkTK8ooxz6h4IGxq1eup7TqUGdCaz9YJ1Zg6BDUzdlYVo2JdcaY0V7BsiF2ThZmRKvLFI3PUpTGaQqISuKYyYLZkCSd7mYl6iTTpgoLq+ZJVoxq1E3bVbZFZhEdWcUj3/cik8P9+K0Sg/uPr8ciyuyaRAWMibiO4XZRXyOjNmxdlun4evq/tCTXbSOQ/fVoaUCYjETxGM9uk4zvPUsC/W8imWlEHK1y7MCOiVvqLuEI883RsS6S4Aq798vKlYsUp2KQeY/m6v7MBS1YOPRPtx6TikuWJyD0nQ7llU4kZudbmJRF42zxz9kyI66VSQrIYSUpH9RellvZ6fJzGua2uidJBcaF//yBfPW2B0eHKhpRxGxa2ZpDo6QtrpdHhTmZmNSGMd/w8wvhmkZqrQCltJ7sa/BQICCoUXyZmqUgTQ2XAto9CThvqEQk71RAweFaXbMLXQTf8dIYxNRwwDWxwRwmHCnILuKAXx2kU/LJQ1zEu5rL5FMZrSCHTGlJ98/jp5hZua0JC19U+2MIuQJxiDinqkjHhushFQ9xo5wSeFqpapihfIj0V9NzReT+TyUqI2ff5fXKJYq90ghsegbippFqIdbhk2S+f3rZuH8xbn05hT0ktENRTSld4RC1yyQcUOlpcgBKshPZNHUKK2bnFHgxczcVNPT20yCZLvmjOlr1LFWlZOMq04vhR5fdqBlhNbrQhYDuB5XM84CtS5amfhpFV6s4Ks0PQEu+yTpZMTED3mOeLkSIh+1rHyiqy9gBJPqtGMWWcjJVZnmgbX9DIYsFj18V+BSt4iEOhSxwZcYZVJmh55bLiKgXdcodpZNSKI3vb61jXCn8+X4/Mf7mpWqrKMUZGDghDL0rusEs/EJFAruMJ2hErAUHA/u8fEZyV4KMMyLHiGDUPk69JvW7S0uz8A3v3A6xiN+3HPlTOSnJeP+v+1Ee28QZ8zNxPJpXry9rQUz8r3wh5hPURGmfqyH4rE8NIGw7XMCN55ahIL0JBICG+bQCG23nT9nTZJt3Dz0T5XVRLSa3rh15WSkmQrHlB3Sci6Z4UBOaiLzYfWQ2sxs6sJ0h3ncm4YU9XwM2hiGhoOm60PJj5tsahWTu9IcLz2VAmM5h9pGUNc5aGaTl5cW4szTF2MiLOyOmScRJ1iYmTNmid3pgYzqjlfCl5qSiH991mhw3lgt/xOUfN6ST+gh/s7/SbAaxFEfluBTQpd8TXBXfkUIVYI3Fbj10g4H8nQpTkUbUkLPePnO1fj2tStRyEy6v7uBMDdhZsVftKLQsLPvPrEbg2FttTeGB26cg4WlbhxoYt1pDBmE9BQm+mdSYYLZr5xbiAXlHpRSaXOqspHqIpFQUkWkNDeljbEFMdP1Xd/QZDrMzNNPaJ16zLQaqF3YtJerKqieygix+aSKDKMguaPgSGvc1G3gTLTgjJmZpIFsPIWrMQK5ux7XLJpcXJDLcxJRUZSNpcuWmUX6GxomjPfQpMlQukij/cRTelaFHpedamaas7ZGCVOvOPOJK8UQBulB+EyTl1eoTjIueYEYoR5RrckVZo2J4ge9RMckY82YFDEpNhQP7KLNWtkrzNdIXVTDraT5y+ZVIJUwLOovOl6VY8c/7lrKIK/niEew6Ygf03Jd+NW1pdBTe0YI59oKY9uhdqyc5cF8KsrjSaKSnGSBYyjKtsP2jcsWrVEg09iAOs40XXLDoT4WOkwlJCGTGbZZOD4RQsKYtsibYCAnNaQlH2khRR0ZN7O/mwdCjDMuwxB8qW7GEo2QjWNatsYN3KSfhAIqs603gKHxRD1G0+ztpK4Hp6ccFYUexp5Exo9hzMuLz+jIoOelp9qRn51mXH3HoTa8v7fdWLsxHiP3uGIkbMGPGV41go93dWjQS3/zD3qlzJxl8yr9n2HNKFDBXKigQwxM6jYn8RCc6XcZX7EvmbDigUPZMu0lGh02A0nq6dVEOZEbPb/1plVl2Ha0G09+0EBEcMPn0kBdAv70tbm44exKLJqeYYayk1hf021Co9DvVs2uYGgi62EDKK2JsTCTm0lSylRaTTReWdZaMzbaBkbR0BtCC4NUS3/ENFKV14CLFq3I8vU0TLOVnoSclMwgHTKJjZ48JgFpOLarP2iwWHuIa7ol3QAlVdPx3dvPR5ZD+QwwvTQd+cxMnbTmro4udLZ1mAkBElLcasXglEVL2AaRjOVNMSPzUBNapLr1JWspV3Blph3x95i6+1lfKUfZsHmiPXFdnZXCMZMn8DyRAhUuVjXMGDAYCLIezOxtKWSbDvT165mAKnscDQ1dmFeZSeHbcePZpfjxDdPxyYFObD/Wh7q2QUMi1AmrlV92O73WLkzSZA5t6c3kUXicpo12WUltRTc5EcGNK3NRlus2HXE6poKYxjy0abA2BVbfT7rPg+kl6Vi5qACFmW6Tteu5ftrcK4PBf4yN7CML6xmaMDsENHcNM2BHWZJWkOahKD8bi+ZWwt9+HK+/9g7aW5tBp0cxGYZIgzr4JAxBj4ZJzzsp11wrIUkA/4EqMak47msTLX1WPqJ4ZwaeaBzKNfi1iTcyIA3+iBrLIUTDNUahKTbaLkMQpiFSEQZtQjkVo4619yM0EjVBOUYvHhwMGrbX3j2AnYdI8a1OJrLKNWJI8ThRVpSKB+5YhD9+YwnrO2bWliQxRokU6YH2Zk8qwvHEuJXINwbLBQtny06MsJXs6KZySdVS1iYrUfAqLS4y3d619c0I00qcqcRvFjDOJNG4LZWjC4yx0QtUpoEFSkpjBuY/WbUxU6CkqBDzFy+CLzPD3H1oUPuSjKC+rg49XV0GY9XFoPrItA3U8IgXGYcesSATG068FP202F6/met4iWAqhcKtKMxH3+AAGtris03MoxRMiSxPdePLtEF/s4ypGCTblTzkcXZi08R4lHkP28TfRDiGGT866S0u5mRFriSk0KvVQeliDqU8TSFAsUqyNRDIe8gGRK2ZAvEz45KsiZ5qWBwVNUYvk1DYGqKNaRX0vI2szEyiDNGEBIlX8EaK9RJIXIOi6LyCbZEMdMJ/PXSuOZ9nafKc5KQrpmQ7dRjZ8h/NO36fE9/pUL+fflMp5uDXcTnFdWO+kmL42XxP2Zl/vF6QLGPURVp+N0z0UgewLjSx/oTMp+QfHwpRDfQSiTSF6hbm/uaT+VuveJ2kfx1mkJHfmLry3kY2Qm+CiexSU8s0T8Ke4kQCswFtGa+R5H6mHT39Q8xHQ+stl5w0h2ozRRgDkymrfJNM85/6/IyR8yimQTtpaA3NbWRxUdR3dJtFnjmaC21IFi1DDdP5vF7XCq5P1N2QE6Mc8x//p7JVsK7RP56rOhhF8D85makbFXmiCHOtDMr0Opjv9LtqHz9Huxnpe91GOZ12yi4qyDFbQ/X2M7eS95oyBOG671TYkULNlSYW5+ZlMYnW8M2IKVf30d6aAgrDDYzSGKpo5EGGSLHw+PMSVT4dh0autqqfUbfU9AGBgzxSd7VrCy2eOy4n4fUMYqbuckS9FJKysrQt5JjpjRGy6nIpWffX+Tp0rjQlmUsmmofBNx5sR7xhrIfkJTnxB/6n/T31XLMpvcYPlqIi4xcbmU69dOieRqg8pr43xj/1ru8NGY1PrBeC63uFQw0kCwBMKsjvjKnz3bwkDdZPYVn8S+Ziuh354glxmZkO8BManrKnE9fr+Py75GFAnucpu9LMMjZeM0wNkPWQpgSUv5MIZxOY83OzUZSXg7ycTOjp6Qkkm8qAaAvrLV9YNj9mBMzWyShk0HpJUDrJ/G1+jwu5KD8PqW4nurp7sbuhBcUz5yIpEoSdXEwCVMicpJCiFJLG+JQORtlQoaZQIr5nmxyQZapFMnzdfKpx0p5poBofF6hRDM+Od1zou/j5//X7uHNPHUKZ3KxMZgRuHD1ew3vT8Uwb4spRETIx/aHy5JgqS7IQIiuKiH/piJdNWfCfy50CL8FAAtezLHsHBs1WANfddAvpSyJe++ffERwaMOmqVoqISqi2ckSVQ1w3jmM6jwwQTTCl1fMKgNRUj2mDFvfp6X7aW5V3N4ZvZl/RXjRxVc90VnmmPSfqaA7WXYCiRuk8OZ7JeXUOz1edTetpbLGJODgYWZ6IIuYlGagMflb58e/pdHRk3o02oYESOSPvwftpO2XZiXritNeQQOOE1MzLzHTWJ36vQ/fU90YPerFuppuWcjDOJQcRiPJ7s/uxuY5gQ7syIMm6K7CKWgmo1FGmqYsMsIbvBphWay6z6q87mTqwibK5svJSnH76yQR4PfIm3ptpslG2SXxfeYHK02+8Zr3lqhXzWQYLkFBYZiIFYU4QUWczzapxCZ2IJaHwa0RYuW11LWimg4gGuFi5s+ZOQ77PGz+HlTFIJnGyQXIKlkCU1YpIISCdSA7Dz2qBKIrp0zbCYLt0nYQqPat5pqwThyopfUpp/FP3kvz+3fVK4Wr2dW5eNiI0sGYmKkJvlWEOnm9lwaqPyvj39zym/jaJCA/xaH2n8VGtgMkrysfqyy/Gaauu5K8nKve5Q0mHnvQifq09XXUEh/rR3tKC91/+F/Zs2RxPgki1UhjKk9WtwboO6Flzw6SRCv2sm6pkur95brw7Ws4UT5CMYfKfamgQztQjPn4gucrQ5yxehsKySjQePYjGmqPm3ClDV/viyRqVyOPz7ddh9Ewlyxl1b4GKoZT8rAdVxXs/R2jAtA2eK1lLjXJMOZ2cW/cxBi7FqHzalKKa7iSj19dqk+ohjq/E0XRx8zsliAIU82BH3kP316EOvmB01IzhyL9UH60L1B9sFetC+Ui3vJcZGuDvjkSCixyKN9QQ9plnnopFi+abqCx56iUZGn3xfPNoJP1NJ6H5rbfccfE5cYvUDViIMQ7+adrKz3Ej52dzhg5WlrztUIcf1W1t0MMOqyoqcfLSxQh1tiqjNAq00iMVUqeEwZsYlep5rFOZrg5V3CRjujdbJ7PVbybU8lohtkYjhej6TkqWIIyS1WfFsqd4qw5tMlxWUoi6pgazsD+OSqq9jvg5U8iopkiRUy+V+f/V9h5wlh3Vnf95nfu9zjn3dE/oyVEjzWiUJRSxItEECzAGnPGCsdfrtT5er71ee9cGe3EADMiwIIRAApRQ6tFImtGMJufQOeec0//3PdVvNGDjXdv7r54777777q1bdeqE3zmVwKLEnXgH+cIgK9estpgEH4y69aoNtmHTVj3K4voxHwLEplvMx2C8FLNYGatMl/XY2KTKOGO9vW3W09JoB1540RZnF21cftroMKM40cQSAodM9LVIAzqNCPHTeRWiDXGLSBn5XlVTbVddf60VSAFgXWDUSfloe597wTd1oZ4oNxqSIK3XVXWjfuTFZ2BgfhOjqfxoYZiCOCQalHfTL+Stzz/y8DLAhH7B83QVRd4qvwdiSSIzGjlYRwmC6sM6+fACYSCsTD/bwAqagyhgNnainteD47rG+ApXqBRP5adzMEHn0B9+YWVvwkrh/aFsxFs96UOXnV/csiDkoiXbCL7//e+x6hXVyxZDwqXyBQvCp67pHBgG7aWI6iNf+sJ/F08CXXgB1kEmRecIpeN6fnNiQIDwcvpoLjU02XPPvyAs32SralfZPXfd6SP6m8+etqicUbbH8y1WgRZiEML6izqHUDDOtHAojYGU00HI/u8ICZoEZUEDQgg+4wmtQsF9dI43FkdoaE4L8nItO5plzW3Nni8415/3fMiB+1V+Zxz0TUiek+oMjCqvrLJ1mzf6JmaYcZaEZysmtHiFmHHFilJbsarWkiQMlBNTyng86MM2sux1kpVXagff3Ges1sHG+8npmdbd2GbHDh7xjkrqHTTe8stVEi+mDu+5FtxCSOAs6hbKTj35HgSFlb55WO3vWaBNgRxYeWhEm/kKgErQAIZgshnGBTryFjQ/I1RnpODIGxn0zeOIYS7zgwum3llYXGwr6zbYmWOHvY8xFAoaql3VtmGnjVlja0Lez3pqIzoYpcVWWzl5+d4hAMmIPsEfBfn5wv25bkWxZPBGuyw9+7K536H3sulRU2PzsrVX+VScVJhaNKRoajRXqvSIQ5LAN9wZ0I7zrs7nbdY+/smPWX4BS9GHeC15IBAoX/ZvC8ET/BQ9Zwn1kUf/5gvuc0CEIG04dBISUR2t7RDDX4LghN/0tBMsvtkZkR+YEWZGC/KIU4HCuuYGCARGDeZW16QZCNZTcHAqsV4sFQUNK0fpPt0LB5IH6zPDoBAQ/IlVCU7vgswwDi0MkBiGMet+xqe4ZtR97BY7K/8Hcw0jePyX52kAhJZywem8H3MrQqEAqDsWJFdCV7uySlg1LIHPKC1MM3O4fN/NFGkniEynhIgOHYED7O/f3tZtjZdarK+PXf2Ur2iHhnWMDY0QDJUXgXA6eZV1TVd8X2q9Hzo6QfUPhoULEBqHsLCMyo2m5XnGOXo7uhCF9hQFXUE5lKKu4bX+bNyqhvYPh2tiDn+XoJPqxEgG6kaAAl6A8YdGxmxQyoNwMqPuUCjs8puxHFkrLS2xYh30DQcaByiFMoyfu4/h1jrMED179pw1Nje5bwodOju6rbuzy8sIiKRMac7QfHPCqBbyiVxhJng+kMS384cOzowmoci39/z8+1woEV4EhDYOVoTV6/E3EAzlE/i9PvLYP/ythANhWL64fO5REX1CiHAdQQlCEbQKpIWQy8UTkV1y+fPPwGzeGJz6dR36ghPqjhjM4J+B2d1BdEHyDJSt/0ddgybVP8fDKg/njIgmwkNfMXfx5wJ4uREQBPA48ES5Igz+fj1OwZ0BeIU+MafUUV9pSIeDhF71nDeiBBntyOQQt4Yz08ba3WwxgP4knu9rcquxGRPK0qjhuVBHhAWNi1am/ggzHT+UF58mOTVRGjVV9EYpsXUOE9kFg/Qd2lG3YA30nKAJA5K5z+mpP2dm0cV3lBENeYa2i2/74C2iez1BI2jg+Yb6uvITQ4Vt0yQE09M2NDpuU8ovGs20nJxcy83K9lXhyC1bTJYvpZG/vBmLQ2LxBNrYd1iTkKA8WToVTUxCMbp/IRrRBxOGejKSQ4hCTE259776qq+tRRkpXcPZi75dg7hO7wh1yJSwhbqFekNPIn+0n17hvOEHeeg+IOL2q7bbHffcbezIhiAlqFwpqid7jbPdBIoIpQjPY33FU/WRJ7/5VQmHbsY5QbP5ZxAQ11pIno74NXaKEUt6w3AdutNwHjfXn4dZdQ0ICBFdIGgMGpFG0+fbQiFm9d91n1qLie88xf1+EfIsE93/9OnQirJ4F2Yoo/s4ui9Ip55XXnEN5YfDNX3nHf5e8tbtesafXc6HGDgYHovgm+c6vICN1bASOHyRMIdRWtgbNwiKQwI0t/KPlxOtBK51E86hc8rAOZaMrY6gpzL2Ph4+ceYZ0cnuBgidz3bSM04/CSnlRZAoD79jCeN1o3yo1jSVm03E6A2FKXz3BpWLZ9jMDAvHqqM+bVrM3zcybgvKMycnz4pKio1N8fGhWEWoQNo2JzvbrSTPQW/4w2kFJBHTo63dSsEm8AZKRvcgIB7ZckUWlID7HioTAoJwTEu5uJJxWson0T1P/eApnyAVAhOLdvLYCdV1BlbgFU6DaGpUZ8pPdcNi+ha0ugKKoacaeE6HqUdJpbTHROv3vedBu/WmG32hn/jsAZ8pLRTgVoT6wPuqWxi8Lp/j2e9+aynuhMQr7efLTOPwCiI4A+GwcB1mhChiBB36FiJLVMBP4FEaJAiCr4K9LBAcaFN3ovUJQ/m9nAsZcl9INGfQbP4OL08QUA4IAQOG7+E3L4/uD+8Q06gxYB6HUR5WXi6DPkETLmiqB1COGWPujLq2E2QSkcmfaB0lUSEd7tGICMfMLIP4JyUkgQmZWogG4/3kG2ipQw46UMx3zNZ7oBvN7OM/8MWkMel5RmDYj9iFTcfCcl68XKT3ocacOOx12ovmXiwEnroK9ysvGANFR3Krp7qjsREgrJsI7c/M6j42fiBSiBCnyRKlpKYJOka9w9G3xfVRVGk+pIE6BCiiOlEOhET1pJAqqsrCH5CatgkwUyeufKAddAcWs8Ech1sOOekISFxIBgcH7ZVXXnJhIbepiRk7ceKkh8xpRyaWZWTmOIxjuj6LJzF0D0jPd+oYhiqIMnonZYMn2BDiz//r79uWjeu9XAiGK0G1TdhFfZmfsBwoYuplEo6XfvjU0mUG0+HnYgj/jnaWFPEgBGdTHYc1uubMyJ9eLop4Q4aYdtD2XjgJB8EIGgTWp8HxJTxE6rKB5UBA8DHCPTAYAhMSeWHyA1NA6LgThdBSMRdg0d+F1wshxuNdIpT3qaA9lgnHwCL3Q5azv2wxRRSY2LeVT0kXHNC5mIHfApQM9WE+ljOgGg8faXoWwVi2JDqHCbmXslI2bwQ32cpP2grm8j309X6s5vwC2n9aAqY89RlnGN6BRaWg1AkBpc4IG2UOFfUiOdPQiTgzr3xQAGIYGh4BQEFchpiuKMLhfpuE2fG+6E5Z09PDRhqs5kVfDj5GLMrQDdFDwoE/5coiUVrahQIG8lJ4QYKSC4rNlZTK6mTTH/ezVt/i/IxHN+nlZ6O+aQ5ZSywFdW5pbraDBw+6habdv//cKzZMiFt1Js9swTqUDkoq3qYc/haVgXtccYg+cWWq0lhuTsz+6Pd/x6oqyv0aioC2jvscrmzjfAVf67ueq4+89vyzwDJnENcKHG4hYBw+6XUN3/nDRCJdLhz6jBdIJy4g8URhL3/qcNaHL8UU/DkxXYuHBnR/A9pyL88AkZyw+uAdXll9Ug6VjwoQ56ZiMDDhPsoTT84cy8SDkB79UAFCX0ooG8+5MnDYIyc7WURzRghY2XPzArydAoOhseKwQIIBM+tanDniwuwhQgQkFQZD8yLUoaEdUoqxGY7CAvFoQHeaXUtKWaBAlJf7e7SB6kw5nen0J8o4ndw6+rNiMlkfrBj+iFtq6qx3YKUd0jiDiqnEXNAFK8gnloG1adm4MJrF7vbZ3qcRjckJV9k9Gid08K9NtDqUVqt5XVxZ6p1Y3BkJBILB+eTkmAR8xo4fO2Znzp0JVkBllmNgZy+22tHjx0Qz5aHMkmTh4YFYRkztpzLpGu2JMk9UG0YSGXmwzK8qNz7X5rpqe/jdd/qQVQSC+ga0EBTW28Khc+cj5+f6yIGXXwwOuYSCMUDBdMok8jKEQ4UKlgTRkHBwXfeD8V1DXHGu/5aJASkgjT4lABAl7ltgg+PQBk1OxTi4hvTQBHGoFVLQCPg6bvIoK4xChZaZjc4byulmXu8iIQTOHDjl+gzmFqFUg5G38gywUUSSdk9iHSyHPxIM5fkvJcoaHMqAl9HW8WgddY8LsONa5Yn55vjpfF0piKnnBNGYJeU+zDIMIi8ogKV2a6NyUV+3HFBJdaA+3pm6/P455UVbMCzVLQO/wWj6dOing+9vfwbhAD6xail7H8bksGZk5ejI9TLTmv+eFJrx7Tyo14KEmP1vpybl8MsCT00AKaetfu/LvkE/9KVc5SvX2KPf/q4c9AFv38ziKlux8x2iSRheAz3d31mC95S5rgfrhs8QlClQeldVzHavLlD92PRZaIOhPjIGnLtF9iMIifM0B5bj8L69S4lsdCkBoDFpWBrAh9jqIXGjvuugwXXdLYYeDppc59xPrXXOvf9sEoW8saEUFY8zKBpNB2N9HE75z+E3ol+Xc0PG5OGHd8J4b5cH7RDgBuUKZSORBwTGyXfBQEtfFsaQKcLk0RRgS4rqL2aASPE8flYij7j1cFglOKMXhHpCWNHNnXBBERiMRvhZeSIg83NTwYGWkAA7PMxNXmpct+heZ6wG1iNuebwSy4KPEqB+WI00NQNjtoIA4ODjd1DGICDBkXerwRBkvSs1PdV3z45lZFlMQoHl8PV4/l3JuTWc/kRS+6qs0xIMlnIBUk1PTHoZn3zqez44VIR0vth888/Z7/3WZ13BMHmtYOUGK1u91RWAO+G0N+0u+pCcP8QLWNs4vWfnluy+TXlWV5bpHbbwODCRdg+Ql08syNu87fS1pfrIkTf2icyLPpQ4ddkJJfNkYUtCXRTCMWecAd1ywJjLwrGcGck/VWAYJJ5oQrS1n0tAnDMREP1CJxVWIvQ1oCkRDDUyjOFtHxjAs/X3hHe6tbh8LJvQ5bLEU7BUQAu0ELAqLpQc4R7qdujQYWO7+hUrapQPPcNyiHV/XNB4HwLLeVzgEAqgzo7t23WO3wEMYsqQygl9EA7oJsGg4a4s108nyjOPv7BsiZyhoddyIV2ABS+AAQ71ltsBviNX1TL8SZmgNBBuktNReRH5QhBw+kPINFg65goMDob1KkpKSuRvSDDk7Ga4YEgp/hsTxR6Vn8DO69SDwEMQZEbiTtj+N96wa67eYbt27bTRoWGbGiOwMeGT8J5+5oc2Oj6hexH2BKu57g77b7/3O0GByW+r2X6jYF+B6IrikXBAB+Ub2kZnojV+YpwvoQ5l+MDVZVaZF3PlF7fmwWpI8eh7QEvBCoWm0n9LVh95a/++pda2Vvurv/qCvxD/guEPIrUTsKqqwh7+8C/Y+rp1YpoQY+flmLlFaTzi84nCeQiFH3oe4XC/YbmB3X0gSaN5x55bCn0AnyAgWk9H8EEC8y7KY9c3qq4H0fI6A1bp80rB4NNxOXf6PURxyDwIiB8ugNLIegfnXiz9Rxjv4IH9ej7Vdu3Z49v9P/XUD2xSOJj3eeBAnyQ+2an4zjvvtDVr1lhLU7NoUyU4w7AIlV208fKJPsFqxOHZZfv3z6YgcGxOJQtEvwnl1DV/rfBysI5SAGg4mIQ60/iXGeBnJSpJgnHCBE7f60JCyLtmVW4ceULwGfIt2MEfHwML9W9PEVccPT29TpuQKEcoZ1t7u/3pH/8Xu+H6Pfae973fZibGbGxs1EdLtLS0Wf2+V8JWo+KDpIw8Symssq/8r/8lflP9pfVXXXWDpUUzLytrr77TQnTWlyAqDuZ1PVF1S7CijFR759YyK5ZTTuCBjkyWSXIhgd91zX05nlde8aRS1+t70DhMmFm/fp3dcuvNtm7dWssvyLXikmLfYZ7CsW/T6NiIGGdChRdR6ciYnzD2Oj107Ii9VP+KvbJ3r11qvOhMrWytr7/XNQi7ErAfa7fOR3V+4eARO33qjI5TdurkSR+ecbnhdeAcJSfI5LEnkmtOhFEaQYd+8SMhQoUgkH7nNwhEr6nqgnYNn8tMxPPSvhEiLSKETxIC6ug9MASWAsFEcyDYWAImu4yNT1p3b6+dOXvGjhw9avtef806OjqciDAVRwgSKH+92/ctB5qJ6G8TOs6k/3yigcOetLIYKAYJWeh8lIDoUZ6WU+j1C5BSdaZOzhn/UuL3cE9EtEpNjcqvEHSSgEczM9wBJzpFVCo7mwXasv4PgkF9/k+HyqoCo+hIoBEPqy4nllCh048lG439UiT0aG0UycT4qOoLgwa/qqS8wlounBdNaUv5GLqHjY7Z+CBxccZsThZmXkpsYdoSpVwSF6YsMjepY8oS9HuyjogscnFWkk+Ld/ot8wb9M/Ab7w7+SRAMPq+ka+InPv6RR8ZGR+3k8ROWI8K1t3bI9M5Zlpw0pqvRcVZeXqnzRDt55rid0bG0OG1lZcW+enZKRo4lCI4RHy8qLnLtCoMz6IuRpmgBem3HxsasV4w21j9gHQcO2//42peNvbDYS56lY0tLy5xBf5qV0AcIhYrNmWu8FmkgYAID/UaEW0eV97DqMDI8os8RH0LCjtXDEkRWc+JzYHDQrQgxfFFADAZTM9xE9+u5yupqdw7PnDkXGFCCgqOK5iY2zrAJyLZp4yarq1tjQ0ODlsV+80oeDNAzhGE7uzr8feRFnSeEp7HAlBUtyeeoysfvGRnpwXLM47cI/lxh2YhGUQ6sG9qOsUMOJZZXV4ozfkjx7z/rIDcYQAwhAXCBpsxiREK3UUGqsCXKP58P5e3s7PJP6jAqmnGwHCZ9E88887RdvHhBynWDw0LgE3DxpRdfcL+CSBz0brjUaJcunrVrr9ttJbS36u1DhVTfsxcuWL9gHrKE/7lu8077wQ+fEe1Yod0sQ7TOzhaiYcfC2XGzqWFbmh41mxmzBClpm1X7SGC4lqBPqXPx8bRtrS60iqLcYMmlELE67ntgfaTMAqSCX3UArWh7b/+k5sjxQ/uXuru7BCkuWWlZqZtFMC4FotDiV1u5qsbWrK4V8877oDFInSyBSBDsSGDHip/a5If7cKCamxqt4WKD7IjZsIgIU64QUTKm5uxvv/+YMyQvuP0d7xBUqXN45XhbiU/pT9o1lEMHJ529aqSJcRH4el2g8f7v0sz0pBrwoo/aRRDJH+ZrbGpSg12062+4yR3WF198yRmXgZCsYIi/gqbu7+t3TY5lve66PdakupWzQd1ygoEPHTrokOKWW2/Te4Lg/KzEGKK1a1erHCyZyd5pUx5m9UiVfmdryDPnzknhlIiRiM9jDNF+wYLAlJWVVa5gDggaFus+FBOKL7RbgIQohxUrVogJ4n4Ewhd8EYZxAC2Ab8wuxGKSN3n09fW5cG/YsMGFID9fWF9Y/acTwvDNb35TjJtl99//gNOus5PFesutseGSa2umI6xaudKeeOJ7dvTQAfuN3/x1q6quEZwadcWBgvj+k0/61sxAbYIct9/7AfvFT3zKlaw43QpLyiwnr0hGRBpeVoEoH4TCx3CHWowuU+7v8+EsKhv260P33Gqrq6XcZT2OyvqDZBiF7JYCIZBCEEX03mDtHILPExxarI+cPnZwCeyJRkCTuEaFwHoMIhE28xO+++PxT4hMEUB5fISrb5tX5aBrYHe0iNeE23VddVBD6z60JNBEFS4uKvMGoIcXeKHShke439+l2/U5MDBgre1tdsPNN4lhB+xXf/WXlUdEzMjWMcpXGgAmR3tRJGDOZz/727ZdzvOpUyc8mlNTU+OmH+Ho6Gi3g28etF2791hhEavlB7P+Lyc2TG+2vLx8MQwaV1pe9Tl8+C3H1bfffocdkyV++uln3CKgcOJO8Yc//GG75ZZbZKHOyAIhHHLwJRz4A0SY+I6/16ZynTpxwt75wP1enqGhIautXakyB0XU2trqcIjj6aeftmuvvdY71bBw1GFMzL5q1Wrr7u524bgSLgRKOgOI9kk+P4O1nRC0eDqhd/fI0u/etcstRn4+df2nwkG9Pv/5z7vC2L37WjH7lMrWIsFfu3zH2+nzf/mX1t7SaJ/77Gct26dZTwp6SRGJ/5544gnfHZ9GR0ivvuVu+8xvf06kFQSS1cwQFEwTDMzNlYAI0SwQvNC7RTDxS1BgtD3tzYElKC7Is/tv3W3lpUUWS4/Zl7/8FfulT37CCguKPCiBIHs4XcwVD+p4pFC8If5AON7yfg4Oj0ghTeB4SWA40FThd/dPMMeYZnC+zpWjCwt8zzl9Ilc2AykIkT6lhQVC/V6/pgNhhLl9FCaFwnLougvF8nMknuIbcOncxfN2y223OlF/6RO/5IRBOGAAyktPNgtmxsfQPPzwR2znzqvdx2GA2RrBIkK71AlhO3vmpL3w/PNWXlEprcJStCFihGaFiF4utLrKAzPAyHv2XKcyvEMlWnLNSMMcOXLEWuVY3qbrh956y/a+uldaLcWKigpcGJ/XOx566CH74Ac/YCfla9WtYcc2PY+TrAO/g8F3NH5zU4sdP3HS7r3vfsGTl+2ll18SbFkvK1JqN99yq+ic6H0TCMezzzxr1+7ZLet/3n78wo/dGQbCfvwXP+WacqW09j9Ngb5ANKAeCuVK4Xj55ZfdquyScCBghYVYjjQX0hwxdlzYKPfnPvc5WYNfs5oVKx1uHVbdy2RVnWd0HzwFPf/mi39l2WLyT//6p12ZTk+Pi66zNiQrCG2IWDmzyt8aXEix7z32mH/HeLjfKP5yJQhfxJluuRzhms6dZyIuODdef4199IPv9zFjGbGo/a+/+Tv72Ec+Kj863y1zd1e3598lyBilU1E8TYSRoMDwyFB94q9+6hOPxCsRQlmqjL7zSm4OiW+SKsZNLSE8+n65TGJmPYelYaWCpsYmu3jhkvdgslFYe3uHdcqJbZdGBc+fv3RRmnuF1wsLAsOJu7yQYQSrvutaXDg82kRDhte5Ge9SpWpXrZIpTbbvPP4d18hoNX7zsVTKa0wNPjk57taorq7OGQaoQJ6FOIQIoXJlkF1lRZW1t7Xbg+9+j+2+9nrbsnWrbdu23Xbs2GlXSah2SSMC4/Zcd6Ndd/2NVrtyta1avcqjHAhZCEUvWLdgwcDgsBijzNraOuzA/gPS4rICbW32lhgG6Lp7925bvWaNO/Z52ZluwhE877QjiqdyYZsJUrSr0a67/jpXUjDvRkEcRpeWSUCAPFgthkI0NzdZhZjxpZdfsKzMLB+DBGNv3brdmRmt/08T7R0akc5HhmvA2M8++6zeNauyNgh+llpFRYXnAUx89tln7NixI4InR+z8+XPW0NDggvedxx+3hx58wLF8X1+PnTp+zE4ePWznz52UQuL8kO1/ba/1dXfYtaJlTU2tTUtrh2HqSy7ATbLE+JOUiLkyQ7MRKZpmKatUy5RAEEEliEDPPUNaohJUH//FkBe+63e/x+9Ld1/tlut32/q1a7xLgnT46AnbvHGjQywidpJB65TgoxDhnTHBdRQF7RpNT2uW5TgURuVKINBuOJPbdlzlk0uwFESe4EwaEGz6j9/8R3v6uecsN69QxIh5tKe4qMjuuedOaxZB8/JyfYzMth07pKFXi+GF5dQI4Gk0CJ1dA9JqRAwWpOHpxEpnPI8qyjtcKGi0ZeHg5UEYZV30jVDkm8L2t995l+NM7vnJ6A0wLvRHIHB8x4JgaoEy5EI0DmbjPpiRvL/59a/bO++91yfDhEUVwghYz1G/I4AMCIMZEXiCCDAM72E4Bq16+uQJ+SKttuPqaxyKnDyJpUoSow/4pCnuvfHGG23Tpk12VhBv/fq1rpS8HIIGCBnnWL/zclCPqjE/8alPehk9pKu8fIyWnOfGxkZp+jwXnMOHj0iQd3h5rkzkBQOvkiL5lxJlhR5BiFAaCfbVr35VCmKbBGyrhK/ZrcX/+B9/5kEK3n3DDde70tmwYaN96EMftH/8xqN6KkH1b3IL5wShPmoDWubgW4fs6//wFcG/a+y22+90uAk98ClOiU6nRDv2oROjWFZhme0/esEOHT7g9CnKzbJ8tl9TO9M56XNylDfbjnn7wRiX25/vSz405T/88sfsmh3bdC3ivuAhwd4777jTh6139/Z4sIR1Dk6cPqn3n/axZJs2rbOVNdV6IlIfOXH4zSUIjL9BXJ9G3LRFBGlqtjcPvO6RmhXCutdI4hld+/d//2V75sV6OYMrbW1tpeXlF1lKrMDuvPN6e+XHz7oJOy9nc70wJ8RuF3aukuNYWFzgjucgPoM06SERC20PTMFZe8dtt2GAPIxJ5bAqfHqlObimijP+6kfP/kiXcKgY9yVLJiHWP2diWgKnjhO3gLqGAQT2oJM3b97i/RRhvgQdcDB2xL79rW/aHXfcZQXCqaPecytYJu3jUFO4fH5RDaJnEOKuri4xaYoV5BcG4QAuqnRnz5yyxktijo2braQMp1+Nr3JCVxg1RJn4XLKTJ47bti2bxWyYcUahYh9DQ4N929tb7cUXnvOV83mOung7LQtsWWWN7bruJq/Dj77/uENWrIXTkLfofZR77aYttmnzDn/mZyWc9qbGS+LLGR9wmZmRZU9870nBt9vkq23zSFRZaYkUYYaEOExMIyTLO2C63//937evfOXLDrFaWpq8vZ/4znd9rBiTkrCykxPT9gP5Fe+UEt2yfYfKK7rpeWD4ASk7hArkQL7lNWvsq9/6vuBOm9epJEdWgZVDnTxMjpPc6eD9+ucpsAi0pX9qwQpys+2XPvQeq5NiAI4dOnTEUci2HVttdmrGDhw85KjiiKygiKt2a1bbRqVIhGp0X0pSSn3k6JtvLPGwY/VZQYOebuHXPY4vw0w7ZseFSAfn3/z2t+z7T/3QMjNzhaVLBCEqraS4zNatX2mDfb1yfkptb329lYk51q6tu6yhwbO8HAKePXvG9h940zU/fgObd918041uNhlGEBiF2gdmB2b4Cf/ro7OrXZpDDOlKIvR8i9oSCuANjKj79B/vDY+GsTi5YuYilRVTDITRzT4mift++NSTgk3XWXFhoU1MseEKM8pC73gQMjG5zvFhegUDyLqkpNQbwoef60Jfd6edOvqmDfZ0ubCGdhOT8qEyhPLAEIl2zY13umLxaAxJv/Ez//E+/I/RkeEgYLrM4e1EuFHnhaXllldY4uFJgg/UJSAAUQuF4QKFD3Zln8s/n6jj1OSohDSsx8jkIqbLllfVCrLEHEIhHAzYI4rHIMswW3PRrfE3pVj+2x/9ibTwjODYBVtdt0pw6qSEbkxt1eXh79Onz9nre1+2hz/8ISuvrHYFxnAXLMPefa9Zz0C/lwVYXFK71v7iC190uMeidJtWl8txhy/gw4jKOOdjyojrUXanK7/AHEqsKLh9w1p7/313WmlxqQQ+2b773e/Zxo3rbaUUPaPNCXqQ4s+EoJGS6BYwikk4Xt+HivEXXTp3TiaWtZ2YUBPG/wOHEFP+3B9QXkgvmeFEcx/L4Li/wC9iaPC3N7Ku8SLYg/vxYWSmnKlZBxnmD2WLWHXtGsGR3RbLjDlDUN/4b5h5zmULLlfGP2EE6uEMIcbRHYviA36jij7BXu/TmTeCbrv8PC8AdBEhgrFeePE527x1i4hZFARP+UJ4aoAJh3YMczhz9KA9+qUv+MLQxQUZVikGuvmud9nqjTsDVIAuPEcFKJueD/9ChbzYOg+k5AbK41+8LvHiYQ0DkweGZxmceHAEZYWvRKyezsx45+k/TWQWmOCnU5yh/k8JejVfOm2HXnnexgW/WOF9SsqDDj7QBmsDlMkRf+e9D/kI2wZBrvKKMjt44IB33NGPVF1dY8eOn7Tjhw7ZL3/y45aZk+vWlHrz+fqBgzY4wpgqsZpon5ZbYV8SBINncrJilp+ZLqU6L2UaIoO0HaUnB6eFlKxbEn1HDQCX7rrlervj5uskXBnum56TVT9+9IBDSMrOXBAUN8qaMWa0G0tKec+5I4bkMPDQuUYHq9/6RHN6ktVSPZ1N9uKz35MTdsIdSwpBmI3VZONTMREUZ0YY3wtu3mEIc8CiVLB/eNLuuf9Be+8HPuAMRCVoHOcf/RcaXawijvEw7hUJxvZ8Lk+FDczu/+Ak4SwG6HEPhPGyqNGm5dztf/UFO7D3B1ZVmm/l1Wtt09W3OhwJelQvVx3xiTDxb+x/3aorK92ZDpYyhBTdMujoaLpgT3z5z8PkJimMksyoZUkSi7OzbFF0i1SttrobHxAd2fU1RLuoX5zZPencIy8QgOv+XfX2mxiRjNhwPViX0FEnMXeLEM6ZDsq4IHwomM9HFkgTStVLGRCKR6CooVNDf1cKx9u0DXPH4wUhcU6boDJQTig6nYo+KD58vUkx3YQc1qmJUZsS9CTgAYPlFJRYcUmJM9r58xdsm5QM11258KwswNe+9qiNDAzahz/0Ae9niNOHbfOPyOcYU758J0AxkRiz7wuCUTJ2AIumybecF9TxULLqJHo5f+kzTF6i7iEUyzNY/ffdd4/t2LxJNcLyB5o4lcVjKET4MA6VmUvD6igzcyGkzqDIqamp+shrP35uycfuiMEg3fBQn1049ZY986MfWkNbnzRTmgtOgZy96uIc11h0fkE3zDySD26noKyBjU+AA+yLby0EIRoYGrWauvX28z//fjfHiBWJBqDBEQ4uubDpGgeJpuWMvMPxk5aDUy8HzKBzr74YdXJsxF5/4QlrunTcoQCrEcJs5LZuxw229ZpbfeiCa/hl5u/t7rL9r++1MWm68A4KpLKIQ1JUl5TpXhvp7bRZNWJsUX6YHFQEn7KPitjR2lor33GrpWaVen7+bKgGhVUZsZ/UiO/6wa+pRDrlUyVZ/o1/y3VdFggXFB0+LVXvYwQxk49cywn+IMw+1khKyRlB1+lJVwbKf5nJPS0LbKAqRfDfuUhdMI+Bofk9XIcJva+GcV+M7AWGqs1dqei3UFYUUoKEY9oO7N8vJZtgGfJPCI8iCOwp8qOnn7bCvFx758/d6wqQ99BuPf2Ddu7iJR/PRmL0cMfIrL1av5fiW01VkeXJGZ+ZAb6aZWQIEstMsLxPfBEQikukjL06gNOsnn3znp1WSS+8ygd9A79Ab+oW5yMEzF/rKdBClIEujMr92t98fun0qXOO98fHR6wgL8fWbyDawIoNBf75vSd/YAffPGD333W790bOzoYBcs6UaDsxgztXbtrV0NRCCWcK5mGriIm5JfuFj33M+w1IFITfOHwAIqVaTqHg4Z74+eVP/rAU/p1PftOhazir9BkcefVHdubYa5aRnWNzcr7SpblK2OIOtV1QYWtufsAKy1c4do7DIDqEZpmqOhfCieQPc0Km2elJ62o+bxeP7be+1jYrkjauzc9VzcUQasz5bDmMm7Zaed1Vaij8hQBBvU5eh+WSk6efL+dPucM30VKsqwu8kRQalEbky7KQqH4+eUqHD33gE0iFcOjAH/Eh/AgJUQgXDpg+0PJKGiOolC0wi96tTwTU+5v8XNeph9oWK4CG9T6euHAsO+SkEBBRyfW9v6/bLp0+rAyJREorc7/oi1YvrlxtRWVyeJffAQ1a2tqtoaVt2dIEYTzW2GFnBMPo/b7umg2WnZEuBTshAVI5lC/3IrC8EysahvmEMXEI2arqKrtTsKqIdZh5j9P+bQsaeMeLy/9XfF+uj77rrD7yl3/0O0s4yDAoGp8tnehBpqEc74robx48aq+/vs/uufV6KyzIcwl2UkN4/4RAwazxAhrSW103RpYQgATLlEO+edeN7nCF6A63BEkOmmz5u5+FhMbDAjG60n2G+EUawsvHB9cXfDDayPCAnT36qvV1NFNTy86OWZoad7i93xbFRDOCDHkr1tj2W++zjLxiLx/jyBgoSH3c1/E3K+mkv7vN2hpOqsyz3m/R2tLNCtBWMDFim0vzPH7e1Dds/dEM23LDLlnVJF/GJyO7yFq7Jmx0fMo7vfJysr1nHo0ZggcgWcofGiX+GVIQJmjBda+ff+KML4dydQCrKKtPwRUTYTVccBASrAdWRs8F+BKEINCavPSg/xeEgvKQGUzspwi2CzeoQMwoJvcZjxIQ6OUTsgjWeAnIUf+rzb2sy59kFPp/lIeeoVPWO151twuf2oJynpHV6OzudUsEaZLkIzz67cc9MIAl8NVOhEjwAwpzYhZLSbApOeczsyyiMOffs4QMWLg7UyAHcF9WWWWVEhDW641l5aldYuJjQTKKG0/L9fcKx8898d3/r4/8x08+JIopS7+HigYiEq3IKSy3nPxCu3CpSc7MUdu1dYMVFuZJI8QZHGJCEDVG/CVi3tmxPstNmrA1FamWlb5o3b0T1tY7ak3twxYr22g1G6+3HGly+hRZAI0NKGgMShQYIdQjCEc4B/YhHFQjrlEZI5Q40mZluWlquBk7dfasj0caHh3yNXLT01gHVZarf1j4PE3OftTK12y0HXf9gkXzK1R8JunPWndXl+NnImrs4oFWJD392Jd8czwahoalk4iOsZHObuutP+ADLxPVgFkb6yyztloWRg65Wri0RE69mulrjz9v5xvapIHDelKlxYVWUVJsD/zc3YJ74GcquCwMHP7WUF/+xzKhCALTMWc+WAywN/0uJ06ctjcPHbYdO7ZZUSlbWyb43pz0ABMppB9pVnV02iq5XvEz6CwLpz8svl+nKPqDcREKnqEuoALX1DrCvqYSEMHo4KtJ+bkwhHxdKHTG//AQghmieSiF4Ls4jCVf5Y8lPHrilPURqdJD0O/I4cNqr0Gb0/OM6C0pLbDdWyvtqrXFyn/BBgZHratrwLIEr1RYa+/uU2VCgGJ8csb6B4aUb7KPqGanRzoL06JptlNQesO2XY588KpIlJQyh9BMSOEaIizh+J1P3I+n4JfRKyqTE5l+gPbOPl+esX9wRD8nCsddpcYt9DCad7CJu7EKkN7N/uKUDXees2Sb8dGTycKemVkMhkv2TWN5S3ZeljW2DgkjJlvPwJjlVayzW+/9iIRApZCW8cKSId8pkQpK2RBEFgFgENyJk8d8GAmO4x3bVtvqyiI12Iy1NLY4ZzVfarQThw651YtlZVml/AEW88otAAODzzPsm8+9YV/+/o9du8NwWL2AtYNmW11dah9+z11WmJ8jRhaGF3My2pflbSory2y+tdsGn62XEolYyZ6rbXbdSutoaXdtmF+U60uSvvTaUfvSoz+wwcFh0SfsQk+v8B989lft6m1bnOG9bv5a/ls+1R+1doupE9nv4HBKUAmYpAtTnzt/xk6fO27jgqxNbYPGzjr0FA8Pjfi4rIL8AvvMr/+q7bxqe8h0OcH60BolBHNBbBSQJ68/oqFTtL4zMWUOkArIiVA1NjZ5bz9KkkcJ26+rkzDCF1egCffp9N3hEsIhYaVTMESGxJL6fvzUaW9TKjo0KMt/7GQY1atcigqy7bOfvN1GxyZ8v0NWyR8eZbVFszUrSi0vKuspQWUN3Y7+Md9UcnB0ynmWsWLwLNGyLPFNQVGhbb9qt23YvEMCgtXlDcv0F+3jNGAGKteEiuoTd29d/UjAetCJT6Sbyi3JauTZxi07rKZ2lTtArFHKOCEqHob6quV0zvMpixPW23jCkkwYUzCEDRznJTyDw8zyGpalYKXAZB9eoSLY2YY+S5HExyLz1tBw3nLySiw1neEUoZccYQhEZo5zqs8V+aM//VP7+re+5Q4+WmFIxLpx+wYRMct3v+zu6LTFuUVLzcy0ohUrLFMQp7SozHvx0dzzsxHdw+jgBHvnzbvsXe+7x4rWr7FLF5t9J076QuKhvEnBgGppLbZcYOg+661myzqVL05aTfK8rchLtuLNKy1n17WWu6racovyHUKVReTfJEcsJgLXrlph+49dsI6ufmeqgP8jtpZRznomWENdE3RknWInLIeYirqjHDiHXV1R6A/LcEDW4scvvyxoMWG7d9bY4NC47dt/wvfh6unt80WYofNLcmqv2rpZAp7rTOmwibzVXm4pYF4/+A0GDhrei+LfQQj4Agve4/wP3/yW/dkXvmg/+vGLUirjrnzYEfqV11+3R7/1HWntQdu4bo2XnWfcCikfrI/7GbwfnapPFCEDHrv7+twaQfe+3n61ab8LD8qW6RJZqnuCfD42gx4fm/SFpBGQnp5BS5tZtJh8vsjkrI2MT1uveE0FthSUitprUXyek5UjP2Tah6iMjw7Lom7yIMHY8JBNjI26/+zD2VUXhAK453NrFuabE3dtrXvEeVEVCu1CJGDaJqbGpTHmLSE5atNiWLYBjKaGkY7xFTyorPKzaNK0TXZfshiOoLT59PyiDY4xGlWO7rSYXSLT2z8uDTHp65zmskF/IpNX5ExFM2WAki0jN98yMkUKhwFOQT+PyST+5V9/0R597AkRZcwFt7un1y5Je6VLNm/cucGqKkuEuVOsq6/H3mpvtIylJJuXg50poWBIBYGC5q4e+9pzr9ozB09Ziwg7JeHKl2leW5xn16wpEwP3WM/guBMIbQ1cZK97tsAFziSoLMm9PZYqp31UjXNEt87nldkMjagGTExJt5ypUctruGB57Z0WKym19qVke+r5V2WBu9VmrBE86Z+1VSW2beOaEDrX4SNJ09K9czLKXG41aCw717Jy8yxbsDa3qNRyi8ssv7RSn+VWXFUrZ1NYfH7SWlv7rFG+UHNrp02LcRziYnWxDKrL9i3rraayUkwJXeMQKx7CJuTMNbWjmBfhhZFFZL+OQ0070JH3u4/8se197U0xGiuczFqX2uDM+Yt29txFCeSALOqsXVSbnJPVvmH3TthMMh+EgDw4/P1L5MnQePauHLfX3nzLXjv0ll1qbvHv7NI0prYZnxG9pFwjaoPVgsc5SYJHM1KUQvNFsQzbWlpoNbkZUlqCkqJhusqcLybPUv0rpNwGx4V8hHhYoI/BskC4lJRE62y/ZEfefNWOHX7Nutov2NxEt/zKI9Z47rDt3/eyHT92yAb6O9Uu1hz5jQ/dA3ZxYmE2kVpEbkEZDo7P2OjEgo1IYhlSsWHNSrvxmq2WIUjEYgXpiXI4EyStk8PW0Nxt/eypH0uztp4hDy2uYLssnLm5JZuZnLYcMXpuNN0KpMUzhAWHl1KtMynfVm3aaSliDNFLKURmHGNLkDo62+1Pv/A31tzW5dfiSaW0999+s926ZbXlzHdayYpymxGDHu/vs0oBu5GBAVscH5amjTph+mRt2Dmqgn3URET22T9dttXGU3Ps/txx2xDpshfP91pvuqyFYEtMlm7NymppEvwPVvZOkXbXmSwMsCQ9O1+aMyYaLdroyLwV6a4SKQbuH54W1s9PtlhRtlXVbLJYRt5ynaghR2DccH5lgnGZaz1qL73wQ5sQzWprVnrP/po1G/QbtSYlWE/nKTt/6nUpnEFbs36Hray7xnuREdyOtg7bu2+fvfH6q/aZT33UairKZCwlNN5XRBRLb3KNiJLzL7qkNue7/kDcKD76c1gX+M//+iv2vaefl5M8C6tcTiGPK5J+qywrsV95+L22ce0af568HZksWw4UK3m+8Opr9q2nnhVkH3K6kJcLtbJBfgmhsx1GYVpU/mui7axhkYQMa+8bkuKdltKTD5eTbqtL85FrWbApQapJh/ytgxPWIEU8rfcxtZvwL1E2drJnG2X6RejY9bWeZeWjKg+Fj6VH7L671ltqNGZHj3bURz75vjukLMQAlEqFGxqft/Ot/WLuiC9lwh6kdNezvCKYmdBZTWmuPbC7xoqjC9YvU4jmGRoel6ZItMbRBRsWPBmYMduaPmuz8jVSZHHys8SkEqiSnBwrkx+SLQ25uCRMmCpHa/U21zDgfsfXEgKcdSSe9Yz+85/9pZ292KjfQy+wdJBtrimwB7bOW1Z2zM5fMtt+/Y2WJIukUlpMFmtO0GJufMTq1tdJUc0oXwm+CJSQIOd9McFKVq22F08N2vGzrXb/9dW2bl2O5a+8ypJSmcAU3hOIEmdIWMnZRmdipAWGk4jVRLOpyV4bHexUPWO+vE2i6r+gN7KLLyuK5OdX6bfMkMk/SVcKCHknWEvTOfvylz4vOkjAJKhbt15tN996t1uYt1MQpJDiTCqtL1iLZjaEmr4mKby+tvM233ze0pP1PI+I1gvcI4FJTMsyU7kXktKlEwmShPLA0DA2CuU3//Of2MkzF5b9S5idPJSRY7NQDpQqm/9+9EMP2C+850HraulU/spLvzt8cyFhR6ske/m1A/a17/5QkKrXVmx7yIbajtr4UJvlim7FUkrAbYaA8Cy77Ae/M6Q+WRffL1Bwl61Y79tRZelJLBY+5woMxp+U1emZmLHOkQlLSE23j9x/vSzKvHUIdg9PL9pj+85ac++I+ABrqbqqKuzUvLIyTwKSbK3dk+yZWB/58L03yO8DayXYmdYB6+mXxsWxChTwv2X3ELJ4AWGRe7dW2/r8VFkEFX4oYqWWbRWJ+TJ5uVZYVmRJUb1keMC+MddlnWPtdtuKTMNFWRRkK2B9pKJymy5aZ4tiGulUYXKRWMTnTb7XwnK706Hzp3/197b34BGVUe9XbVhy9AO3VFh1zoBr7awcEbXuJovo3anyM1IiSXb8jQMS3CF75wMP2O6brvHFynBwcWwHB8fsD/7T/7R9bxyze++93X7t1z9hhYU1vFlHPB4eR/nxhgmfHtlAcpUCdCHR+GB18CrjjqbkbM76+cKCLI0Ozpl7v7g4E36TwAJdiPyw3Svr245NTNqUYAQWY3xC14TnibSsql2hRku36ckpKYMsOd6pNigHlam6+fILWWsX6FhWWuaz8MDPAR6zW3WqlJGEVozsHWbuTwrHi9ZYVEK/VDs40sAxcwweEZyej+bbbLTUphdYElWCovIw/MKnyTL9WBieQYuMoRobG7Ga6jJ77/sftM7uMUsRXJmSH4BFAMolMOp4dlDPjNo3vv+y3VSWbtWZSZZcUGlTQ702NtovP3XOekdm7GuvN9rwxKwv1JclpIGTTD8G4+HGBN9iaTEv9/iSFJ7KyzvKYsl27/pS+YJSwqpzRPQ6NzRtBxp77R2rCu2u7avkX0xba+eQ/fWPD1uHrAv0YNg/zjt5s24AO5F5eVll/YP3Xs/oC3n4C3asocsbhOQm09s+sIhrCVGOsTW3ltXZb2y8wUqlcdKWY+tZ+TmWLLM0kjpjF1OGbCo6b5m5akh/eQj/Tc5MuiZkZT1w65ikOzk1W3mmiqHQQGo0/c84ojAuKkHCkWLff26vffnxZ+V0yQkU89K4n7pvoxWm9llW5pz8GF3LKLbF0l2WPCufpKvPDh05a8eOn7Pq6ip74IF7bPvVWyxP/pL4wdqbR+zlZ5utq3PSiksz7bqbCi0vT8SfF7SUg0dEifWU2FsDBmO6rG9Go+/MdGMFcjQqka6RUZaWmRKZgF9YO7PykiKn31tnWm1geNIFZ171h6QIGYrn4Z/bY3fuXCeSEtIUhB0asdOXmh0aVJcX2/b1tR7Xj8hS903N25CUUElxkc/jGJKznSoGSBWeZsgGzUOIkj4JAg8ILcGFPhauUNvUFhXLv1PFcTZdv6lNxXgBxtDIKhiCrU+ECuHNXb3TCtfussTkdB74v0o+9XZ21OFwJCFVzJdq0yM9cpiHbFEKEQcYbZ1fVmb9l07Z/u9/106ePGMnLrXIf0i3n9u9Vn5nqlXlZ1lLe7f9zY9P2dGWCZuYnXMUk5KdaUOi+5zKiu8DT5UX5tu7d9baTbV51ibUs69l0PadavEd1wvEk5Nqq09dv9puWFcpRbVorV399uWXj1vn0LgjGiajUecJtfu03gPUgqbpqakSjndeB/fbkCT1THOvO40eYQgt6SmuISnUhtxS+72r7rDN+WU2l7Bo6UXSMAVL1rDUb+0TQ5aZKX8iI13acNJpHstgvu6SFXqUK2ygSH4+6Z5ORmk8114qRN/AqLV3Ddvw5LyNTy5aUXmKbdiRYgVF7JGRL6G6Sk7sTt2b5uUxYzPGQevr6RbxZPl+/L+tJjvdOvon7OJCvjX0TtlAX5+dP33CFgTPICYx9W0b9lhx9jqbmwnOcEPnW3au+ZCcQWkTlSNZDFu3qsrDl10D4x4/BwMD+/B7mGnInAIwNXXxOcwS0Ggs3Yc61JZkWa5osO/IBW8MfqMTkEAHHWjE4R+8aZvdd90mwVcESiwqgZe/6Pd6n4Cc5bGJOWsdmbN8CUtBXoaXlfdhTRFktDb3A48GhN0LlueiMJ+dd2VmZHtdZiXQqbrmMqC8WX6JjkPqwh8h2ecOnLDvvHzQMrPz7JH//F/s5ptuXabxvzbBNxzwjJTl6X3W99zf2bzKxYiEPHyonTdZcnmNDxJlAYau1ibLSJ61FOaGT0/ZTF+/mXypQfmPPVMJ9ulvHJLvG6Ya+9JF+kPJArPLJUxlBTn2ZkOPtL0suASAkRlEUz3yJF5OTxQMr8ixdSWZKtKS7b/QIUW96JAN5scPwvKyKg2jxNn0aHZ+oT7y83dfK/9SzCpze7yxx1fi+ImkzPxD97Da9YfWXmOf3nmb91NYqnyUgmnrialC0pw0SkQFmhGTMe+XXeYZyJWZmWUZwpJMSfWBcioI2hOGgWFZshFAlZmVb4V1uy1auFpEkCbyF4th9O6xwX7rbG+RVmeFvhR76803pO2z7a533mc5ObjDqESEJgjyT6fu7jY7fuRNa7p0Vvh2zvo6UwRhwkIR+lVIqV3Yc1ECAqwR5uyRHyEthSZu7xvxUKwnZzC9S3Qh5Ifg0Bgs3MCUVT5TEhZsa3WG7Sidt2hkWkzIszQD2hoIKXOeIfgXVWNxXTDNQY3q6TrJ7zHr6h+XcJhdfd1O4WkmdoX9DllthTzdB1DDUmXmbjCUBaFgVRQsAwJTlJ9rA+1d/hzPxN9BGQjFU4ehuUQ71y9tnJRrD913n62rqaCaylsKheiVfLCZpSS1A6Az7BFIPnS8UrWEJNFi/pLemacvWBrduIR/o/t0/8DpZ214/3ctJyZFKuYnipVZVGQJUZb0VJnIRIWCC2aJSM6LcWWte6WYenrH7HDjsP3Z88flbMuZl8XMloOdmRlzBcUgU8qK0GPdsdAkrATt5ENdxJOFuZmWKX5dWZTl9BsaY+0uWXQ951FCtSGWc1qKGcg5MzVXH3nfndeG2a+qbM/gpDV3DQhbivjgc/hMTECH0awaYU12oT2y5z7bU7HKRpcmbDA2Yd3ZUzaXBiZMFPwQJh0e8udjwooUGjMahpVIolMTLE+FZHI9jnYsTU7g4qzvOU7PdH5ZreXUXGvR/JUiQpoND8tEvvqKHdi/18fM3HzLHXbHnff6XJKQHCNcTmGkaUg03s9Kjecb7LuPviBhCz3neQXzwrhnBLNabJOs1baaPDt2vs8jI3fvXmU/eqvDnnqzVZlSD/kW8CPtr8/JiQk1sGCMyov2YRn/X7yl0m5eLUsxOx4ECUJ4cYjApYTOSWn1pJSwT0YoN/dJfIT7sLBqH2vsGrPW8RS77fY9DvdgIh81q9vR+GRLGUgwRxhdEJg/MLUYblpQZ5ylckIhiN7AOHwlotja2W2Hmwfsrnc/bDt2Xy/4JitjsnBinqGFGZtLnrGipGlbnBJTRWJWktkpBz/FxhfGZY0nrPXceZV1zjbt2GbFlStUxjlXGBEpiIUpKZzpScst222RgQ6bPvaMTbS2WkrValtS2/eePyNhko7VOSv4Dw70WJX4wzfmlxCwH3tLx5A1yRc+1dRvc5Fk272hyvKjSXa4odc+X99o40IijLOio5LkwiCa40NB1WXyuHVmG+z15Tn6tujwzMdqzYk/ZTGwRqFNwxZx8nfqI7u21S3lZUel2dPlByzZ2eZuG5LTpLyVaIXw0KQswM+v222/e/U9lqzfhvImrCtnVB5zmkMlH1w4MSZ4ky5tHJZjAQP3ycEHt4OtGfaQl51hRYVZlqX3MekdnDo6OOIwobig1spW77YpFXZyYdJY5a+wpMJyC1kggKqiFfgkCU78RAqNT+XQsGgUlOq4NMnIxKg00qA0R7pwaJH1dA/Yd7/2vLXKUsKsO/assnvedZulq0ykRTnQDWePWtPpNy1vocemRrrk6HbaXzx13tqG5yVQ5K3M9c8jaoIL+CksPLG+Mts+fluZrStPVT4ilH730aMoG7SshME3yUnNkJBIOegemJ6yOgN7A4V6XGobtdN9C3bD9VsEKdgbZMaFkE6zQVkFoAWWimm4LAwAlGAFRoSEqcvAJkYRJ0pb04jepHqFa1XlD+SwjBKr2HG3lVbWet3/PWlxSe1s9G7LN5RlEtvrXGjCl27ifEoQj+E0E16H6SmYeslXesR2LuhzpPmCLY0NWMLMiC0Kis1L4RIDmRHMTkxMs+y8XJtPUb3XbLBvfe85+4OvP+uoJETEUDCUBB7Q/9RT526tRYtkHduqCz3yyuhfBmrSwcsYLqZhINSzMyqXeEb+R31kY92KpbHxUWnxNCsRdpvWQ03dgxKUMH4GbYYk7ipdaf/xmrttQ0G5zScu2sjCqHUWSfoyFmT6xGRiDF7Ki4g6dXcLA6rRYQjWZ83JzrLBYTGphADolSvfJE3WAi0hgy3tNmMVfelWLM02Xy0CJwsbq8D5ORmWUVFoc+mZNpmz3to7Jq1udaGwdJ8lTI7ZfH+7La170JKrdthY3wWbnehQYxA1UkMJMgBlWBSb0PKFyah19Q5bztyEDTRNWAeYRQTded1Ku+nOayQcmbqfmPc/D89mp8fs0FtH7NDhIz6bsVVYeXio33v1R+VID49NueX41Xtq7J6rCmS+2Zt70q0naUkgOz6KFMaGScOKe2ECEzR3j14Ny9pLHYJ/HTOptntHnTug+AZoNRgB2gKj+ocYRgMnLAlGjVhFeanl52ZbTNBT1Ldjbx21isJcD1oQnmf1FaJUS9LCWSuvtpINt+j5f1rX//u0YAP9jVKQgpCxDDHbtEVkMdOk+HwruPE5yymsVT1jbv2Pnrxgi3MD1tk3YdUVFXbVtjqH44BO4BumZNkmkrkUbo997oMPW1/zJflNiT5JaUt1kV2zaaVVrF9tJy402JP1x+xMh9qzf8QG1AY8SXQLJYFFIEX1jh2rxEdSMESlcMaLC7I9/MsWDkSpxiZZy0s+mtphYlo+x13vuHYpMxqz02fOK7NF21hbZudb+9Rwc9KCBTagRp8eXbAPrdxtD62+2roGeyVhY2LUBWtIG7CZmEy9iD4mDYV2Q+MBkdBsZSW5liVcSewZ2JYqwWHg2FvHL6jxUq0wO6bPNDmvUcuTVohORywvnQ44mTVVgihWpoQxd1bMM51sqQuCLsKHi0Pj8hEmbWGXtIoEdWpczn9OjUXX7rHkSibUh0RjsHwpEQic00BwGBXIIam93J8Rb4xlJl4KVulfgmZXptHBHjsnYTl49LgdO3Hasudb7brKeSvISVUjpDtdJiaEtYXB3WQnpYqRooLkYd4FNMPSurMsxqVRYdgeMdZkaq7VVJcKA097hKqptddefeusHTvd7AEMfDpoS744k8ApQXZXCBvXVFmlrPR737HNyvJijqXxMRLTc6x4x4OWUVgdKvD/ILEY9vBwn/hgWPB6Qta5U+VJsNvvvH/59wAxU1LC+mKB3rOqu6DN/KQoH7aXRplR9wCLdFXQ7YdPPGG/8mt/6J2zpTkp9q3ffZdVlebZpKARa5e9cazBJsXQe7bXWK54SvxtE2J4371K50D6lw802rOHm21AkB/qEkTBenKOgHDCu5krQskWFubrI7ffdPVSV3efLAbRnAVBj0TbuLLUmjtHbHVVvrTTjLVJKq/LqLVtKdm+n3OOHOz54gRrick3yVLjCxtiFYhGZMvMM7OqKD/LG4KGHp0QREqSDzEqAVLjiQ9sdGTcJ+pXyloxhmlP8grbPJxriyliGAmTarRcYCVKK2yI1HdMDNt8pmDN2kJLXV9lqcVlllaoI7dAgpLsGgOGg7HDAmjkANMHxo8LREtzg9W/Uu8OeFFRvi8XtKZurbS64M4yc2JVmHmnjP2Zf12SUzncbVODbTbW02DDHWetp+mM/KtxQSp2T8pyocXHiPsPWBCYIr5zUUZWtq1YuVb4ftH2nrxkTz19wM5ealX5pAlRKjlZKq+w+dyChA9FMOVQgU1Cp+VrECpnfBJMt0tY/cP37rKd199pxRtu03uxkP9/JGbazdrRo4ftyOG3rLSkWIzIMBkpScFqys3C1YTzUZbpacw6nZdTzLZz7PWHcNBWKDB8oxlrunDUfvPTf2RHT5yXz5Nq//Ph6+3a7Wv084K99MYp+4NvvG59qmuh4FWpfi/JSZMDHhXqiFqlFDTh8acPNVq7fGqfni0L7kKgU7fA4luECOvNRe90XIrUR66/ZvPS0NCI5eXlWHdvnwqYpJck2Q3ba+1i25BdkENEZ+raxRy7IavMIw04oRkbi6w/f8Gm9SMNMzA8bCwJmZQkYKIXlhZmS1Ci1j84Jie/X6Zs1hueAtERRR9BNC3ZasoKbEOswDYPysQNLVqS4ADOWKoYmyjDdEaCzVblSBjKbba00PJKWRYyU0KQYkvRQhEQ1kIgICoHbPaTaUlW8MLZk/bEd5+wV/e/ac0trcK3c7Z98ya7596fs41rV1pBbq4VVK9S/cWsLlSJNqZ7OqWZZmaGpYH1e97by3/+W9P87JRNjg7YuKzNcPcFG2o7awOdrVJOC9J0LGYhARczs0zNoBRIt9qmqXfEzrb028hIWK/XQ8ZMz5XywZ8LDqh+0MHaT8y1pnNrRnh+RHng+4lAxnzsz3z6V+yjn/iMl+UnU5xuvOHfl9DUo6PDvtIMfhL9G8MjQ7qmY2REvgbrG496f83YKH1E8glUZ/wD3k8whmgUG3tmxNLshuvWSFmP2m997k985ZCrqjLss+/aYouiQ3JWgb3w2ln7/Feft/5pVnsRJNVRoudKslItPyvNxmRRB8VvC/MC3FhoKWg6hBd0M3RjaAkJ4fCwug4JT31k97a1SwxYo7OkMD/P+lUh5maUF+XYlBymtVUFdt2aWpttFYEHFi1TzmQSWFm5LqZG7Fxyv/WnKHMJBcPSJ/QM2Jg+gHRpCsa6zOp+wqGDalwaLVUmv7okz4po5JEFW5uS550yU6kJlpubZVV1FXb1Qzdb6faNlpotx9JiIptqjGR5CoPrpBN1HoQjNGrwjyZHekXEcZtOzLCz/UnWPBSx9ATBxPxpS+w9b91NDZZXWWPrWPSst1PMN2GJBcK+iXKsBw7bkoShoGilVVZvcbjiYVMx7f8LxvlZiVmIPnd5fNBOH663b3zta3aqsdsXKcvIlEbVqwld0oOOA0/nKvtgcDgQEXOloKFVzmQxFyNe6XGmHQJkIwQrB1TP3nPbTvuPv/kLUj5qNrVF2OotpiNqCcnpPogykbWQk5gklK5XU/d/bVLmtBeRODj2Munm7c2X/7cdO/iyz0lHyY1NLVpHZ4+PCnBIKOTwK5/+tJVVbpDfInRRWeR+6dDr37BMQVUmrQ00N1rCxJhVblprCfJfzx69aN98dK8N9kxKMedaCuOoZibtbFe39chyAKEYOTArJTQxRf+UfBs544zyDVFARhDguGNVGJQp4fjz37xv6Ym9561vcNAZrm7VSrvxxuvtu0/+wFJk0j5y6w7LaV+yWGvEZmX+FmXTibaw7D8TiVKSxXhioK93n7OX+1qF6SbVIPS2MuJTAoVWcKij+9RoOF9paUnekDA8k22QXpyt1ZXFPh6ptb3Xbr56q919y3VWWFJkxWtWWH5ZhRoxV1qV8UUIhyoU2ML/AvVDCzAsIywGLOaQpp6ekPacmxQDwnyCczMzemeipUYzrfX8McsTjs0pX2/ZBVWCMvneb8GK5P/a5NEmJer6b0vzNtJ/wb72lS/aX/z1Y87wHtGQJqajij3XscweZeIVuo4WBGblCM4CRmhchp/QJ8DYL0KcvnqK7nWGUBk3VOfb7/3iO6y0CD9MeabJ/5G1WUwQC6ZG3U+iD4TwvA+5gXl4nQ6iOrTcUjJ9McGBxoVmrYFIUlTIVocEy4/kmB8sKk6BQzuRQruRI+WiHnGS+QhhauLvfVshLS1MW/fRF22k/lu+lFN6VpYPdx+Un1O2otRySvMtImvR2zVspw5esn6hlfpTzXaqvd9pB1Suzs2Qn5tp/VIwF3qGbZwBolIerKBCeN1nVOo+3Av5b/WRZ/7055e++uJ5O3y+RYRF8yRaSWGRRz6GBZ82yHn7WPFai8Ln0gIs5iu32zJkFc5MDds32s9ZyxRRKDrzQh+AUzH855idWW9AKDR96A2nUYNGo1MP4cFZhELeWaVPJghhzfLkuL5j53a79+5bLL84z3LLiqy0tlaMLe2QyoJnwXrEiRhS/Hu8MFf+HspFlxNC1nXgcflZc5ZRVmdWsEkM+f8Ci8ffeWW68r36XJC1HmuzaXySoR5BHznTUiav7j9h/+m/fV3tIEcdIVDCeqHNCNOSb9yR5L+oIGiu4KtvXyytOC/mJYrlbqXoSB7u3Orc81Q77awrsb/6zDstR5DVh7743RJAtQkCDhNj/bHwB8702d89e9pu3Fpl9+yotDn5nJGkVPcRFuRIs5cf+360D8zY5x8/YH/yG/dbJC3T0nJKLSWWRymUPVFDlVsMH8qDkImhlLhOCBxrhS8W9mZEuCRkCKnKgPVZkHD0XThpr3zhj62wMMeK83MsMyNqvUPD1ifou3pNla2oLlWGS3b2dJM9+txhu9g1AlaykYlZ1VW+jhRwv3yT7jFZXylHasqqia5ddM4CgcgtdZeQ1kee/pMPLu091WFPvn5av6vw0jgMRMyIxWxqZt7nUOyOFdovlq5zJo6mp6sRzY5PDdl3BpqsaXzEWLcKs3250ZYT9+MwgqFJjKciXIkAuZbVzRAHy+tmTQ3IvXQa0piMD2KJenqq0TCxlFTburLG7rv7Zlu3vsbShEsr19RZZkGxrFjMrOeC2fQ4L7bEzFxbSs0xtZIaS1pF+cXTohp16exTFplq81GbUwPDLmTzS/J1VmyzpKo9zgDONJTzilo581Bu0epnpaANVc/Igi3MjAjmdcvHaLdZQSZEw2ce6nkYfnZS8GdowBYmRuxiY5v9wd+/4I2JoiJ5J6LeF6YScCXMxaA+DgOUD73Meqk3NoWjjOGQxaAo+qMtGGmgDG2FLMbvfuRGu/fGGvmLbEYkZlDOE9Ko/YPsI0LUi865NHvyjUZ76Wib3SHB2FqTp+th9CsKL2wzPevTnI83Dtm5xl772D1SMJRERUJjv36m377+0iVqYjnRROIq8k1zrLy4wMoErYFARUV5VlJcKCc6RwqPfhF4Q5wh1EE9fd8M1Wegucn2/e9vSBhTrSA/2/vJ6N0eGh6x/v5Bn/szIWvw1vlWmxQ+Yz/5lsFR6xud1tuVjyzY5AzDd0A9SbIYYXQGZIE+jBj2/h/nz4T6yDd+74Gljv5J23+63WZU8IsdfX4D8IexPL1iHIZ4vK9srb2vZJVLF4MN/7zlmL0w1CUHfbkR4HCvFDnD5MT0gxWY1/OO4/hT3iT/8Edo0tDQ3nbKi/fzO85RuB60Jc8yvoZFuFj+ZU1Rod183Q77wC2brSqm/PXOrvYuNVwaHGjpuWWuvaKrd1pCaZ0/e3D/Pnv00b+zlkvn7X167u6tlZamdzFXAcc176YPWFr5VodezKvIzilUXbB2byevgZebsTuMuJ212ekhm5AATI30qHzCzrIEEfbfkx8BE7GIQ0T3JcjKLk6PWLrgEZE1XzlEjUVE5fPfOWxPvN4o8omRdQ2a+WhfvdCFhOT8LRgAbVQuhz4oJkrlDS1G0m0h+BFoRqPnC3KszY/az60vsht2bbQn3rpoH//ALt04Lcg569ZmZGzGxsanPcCyqDYEtj7xWoMdvDBgd++ssZpSopWyeFPM3Eu1zGiC4DDwRxa4f0p1RKEk2csn2sVPbf5eeIOyZGekWEZ6kvxOtoQOVgNKOl94uWFeRgYEQbh1VbZtL81FK1h5Xp6VlxX4Uj88iV9L5zLbPTBXwxeTEC2wnAxdn1JdpvVcv5Rqx8CQDU/PyU9JlpXAsmIhxU9B04S21P/pgpVMPPNNRPU3Oy/L8dXfvn9pQpk+VX/cbr9xuz324hHDs4/IPLCMYprMHARZt6La7li/ybbmFdnM6IR99ehBe62tRfiWmWFAo8DcaNT4ubfq8uupPA1Fw7qAcK4DK8WfvrmW81lbOI5iJlbaIJv4vVgSOhkxe2zectumEnv3tXVWJeI1XGqV3zRmr1zos6tuuMZ233yTHPu1wtIsZ9lqjz32bTt86C3vyaZsOKLMWHxozzp78KYdFi2qtaKNe4zYP+W5MvnQ8oVJW5iT/zLeLyHotJmxXlkgnDkxKBpnesxmu85YxkyfffWFC/ad11rss+/dZjcJjrBYBVxNHYiWBLqEMUpeGFW8tXvUPv5nL9rApCCIGBNfjOQdsbolTjfoSALpQ2fyYHxQGD4SrJnj9mV6c3umnPd3rC6zdelLtq4yz+q2rrdz/UNWVBa10uIsMdWMnOFJm5oi8uVZeFsQ5n7paIe9eKzD7riqxk5c6pFmnnNLniLhoK+qY2BMdUqwstIC6+7sdZicmp1tfUPjbjlcxAStczNlleXHDEiLTwuRBF4I5UM46BQmDJus67kpiba7tlAoRoIjhVWcl+UwDt5A0MgXChBNvChHHgtdkhNza8ByPrQt7xRrOc+QfzSaat/a32zNfYzGQMFKUIBUSikqF9MAGD1OnxT0Tk5OqY989w/fvwSDv3D4olWXFtsbZ9rka0x7ZGTr5i0+l4BVxJk/PjQyoqou+DL3vqF7RqplSZpbWzvt5dcP2vnGVmmFWRWO/oYQAXDZCO3piVMu8Zv/zjWEya9DMJiALzQwGjD+OFaECot1RSSEynfw0fc1pTn23quqrVbapXdkwp4+3mytI2poZTQpM0t25Bs0sfLVOaNVP/Chd9mnfu23VB9CtCIYml4O/OzMqBRAv02Odtvc+IAzX6K0Ih1HhLLnJQgz40M2N9IrkzNsyQuClrIgS8L70Onbr3bY46+12m+9e6vt3lCK8lsuN2srzanBiOnL2dR1lqzBGv/4YIv90bcP26Qah1A3labczuD6c7roD0gQhmYwoy4sFOCjGWAkPRNCkbLaCKyegWbJur6mIGZVgnqbSrLtnbfusOFosiVnRXys27jae2yMxaFhPEE9MTi9xNigHwtS7T3ZYQ/fzgIKi/b3Pzhpc3oRc+pBFyyd2tMvn1PP4P+wEDdDjcZkXQRsXJMLQFhBdrros2R9ap+ZeWb5qVA6ksT0qVnpVpSRbtGpcasVT60vzlHZ521UkA/hqirIlX8h5pfCVJVsZHzGWqUIG3UMSoDH9S6GqJflpNrashwrkQ+W7iMBmN2X5uP8mIj19Tea7HzvsHJUyaD9GIMc5ywmf3hOeA/FAH/AW2rz+siz//19S+DAw2c7pL2Ef1XJLjHWnl1XWUcXI1PHbcPaOm+ki5caJVlyXjMyXDKJCBUKMxICjsXSjZUFWzq67MDhE3ZB+Bmz7MpM+fM8DUgK44wgjjSjtDeSHR+d6eYVk65rMAdMEIdsca3JJ43uTCDKY2XQAgzK89UW9d4Q9UBAAzShYwxBi6Ym2sryXLvvjt22c9s6nzpJOWgo75CTJSBKtKh69km7Ep+vjAkmyWJMDfe79eDdqcAiaSgaD4ZlpDDzmYUy7Jsvt9t397XZf/7IVS4cWCg6JKXUvHysgAL8ZCGHRDHj2MS8/caf7bVXTndIW8+ozNSW3uwg2JSNsWkICQLKEBScZxJDUaArQgcN4ttE86zXSXVDM1blZlienNLBoVHbKC2/o67SZtLNtqzJdx/CAxsqP/CKNaHmVOZkCe3ek23yG9ptTXGqbZbPwbu/88p5u9QleCghps6z+oQvUIh0sCVI89MXkyZaD4uRIS8OcbbqXVsoi5OaYB19kzYwIoiWkGwDEqCtEtpdxdm+vvKULNm0mH1M0JZO4+01xYJwbPgZdd7pHJiwJ4412eHOAZWdUQcogiDQaP5UVXpFfpatFQxcLctYIcvDqNvHT3TYud5xh2DwI0GMmeEBAUGccbWkGMQVtg5ZtfrIS3/xwSWw9tnmQXti30Vh9Ay7/bZbRMQBe/PQUYc4V1+909rb2ISm07UHQ6Lp3WWVQMZG5eSG3XYyVXgqkCZsyeYg+948ZkdPX/LGo//BcbILABEI5Be8SROrUMoXLYjL4kLi9wEdYIm3hQHTykQo78wRQdCaRLpi0ZjOhf9dW+KkgsWDUGSmJdi1dXl2y9ZSX9aGed/FpSVWUi5HXhqWcqGploi8JBI0mLGHfvdx78jcsCLHLrQM2i8/uNG2rmQ/DpaokfaXUDEBh9Bq6LhDCyy5+f7Sk+fs7588bX/8qWvt5qvCCuHuRLvQSpjELUAK3qvi2VFh+t//8iFpwUWfC+1yrbshjSsUEck7qNQWYHLeQ/3n5cvRmPxGnX2+g66lpiZZUbbaQS/CkhRmplmuvveNsNbttK2sKLDKAjatT7RVFUwNld8joWV0rA9wnFPbKF/gy1NvnLdp0eXG9SWWgKLRNaJn+KMDsjiPPn/amsSkjhT0G77S5tpiWyEF1Ng1JPomSmAZuIrQKW8xPaH+3vFJe9fVa+1Ce5+EQIKlWnUOj9vGslzvRxucnLYBKQq2SH5gU7mUWrLvfItSbhM0euxwg10YmPT3EWGFNkFpLkNLEQ/ecGFRG+VnxtwPHRF9WTDDB3DqN/Y8SYUTR0YtItox+9C3tbBIfeIv3bPjEVYEicph2yfNxcDDtevqrF0WgGEM6SIYg+R6+/p83SZGkdKRx0rVEInebBjRowbSSkePnvQCsT0VE4Z2bF7rfklP39sT6RELDpWAdr4sEAiAauiXfW0jMQaVpNIwAFo5VSaQcftU3CGSEyJMooIBuYKAlGUm2S2biuwXbq60D9xcZRuqs31WYYa0WXFOijHbXM6DNEe3zY7KiRZ8WpoZs8lxQSppruffbLecWJJ96XdvtbXVWfa3T520ho5hO9mko3nEjjcM2eFz/VIqA9YqLdo/OOmjTFPlVJ5tHrVTzcN27cZCq8pPdzqyzi0HIxB8YTYJFxYPq/j9lxvtdOOgzQmWeW+3V8p8VVYN0QoAACEKSURBVA0GC/LFgxvQx79JASD8qrczsaABmjtAzWQrz0qzuuJMu25Nie1YkWcbq/OspjBmm6oKrDQv3fKykq2mKtdWlGVbcSH9I4HOwGEshprYBsbn7dkjLdYzNGw3b15heZlyfF1ZAeOwdtPWPjDt0SUS8Ck3K2brV9c4/BkU+kDLs14yhj+RkQeUVZZtWPyABkjWO/slJD0S2jwpGqrXIl9lBn9AtUQBQYNKCUgy/Tt63sug90WkoGb1/DCDBmW5JJcunASPwlRg7lWdZDWlTR2u4juDSCj/tOAs7TwzI19L36d0XWrJJvU5LiUwsjjfnPjJe7c8Ijrb0Ut9dqKx3zasI2SbYMNDQ555qfwQLASToJwp9fK0VLaJYj60HCn23RAeZCppV0+PT7AZGh41BtpFVWGacs3KSqurrfTOPdabgmguHKoQlXUog4Qo8RsvjkMvCOJ//ilYJPwYlfPEIDzd6P/Q2jjFMTH+nZuL7J4tebZ7XZ6V50t4ZcInxbSSG90atCzChiAh4FgW6qnsnfn4xKF79s1mL1ttsRRDZ589fM9K2746x3ZtKBJUKrA9+rxmfYHVVeZYjvA0jdM3OmfHGoftlRM91tE/brftrJCWllWlQw3t7hYvrB0Lk8zPTcuydtibp3usc2jGBsboQKXxsAiEItkAUgKkkoc/tDkwUVXX7ymqt1vQ5bIjWDmCLlEBahauThaNN1TlW3E00XLkY6QnzAu/x2zj+iorFuywReFtwTK0e0qKIKH4oEdQ5/kTbfbaqQZbVZhut22p8T4qFmBjZRXgGxaaacRL8s8SFyatPDtia0vSrEyfhbElwbdEy04H8uqQMqBDEQaOoOB0LYqmF827VF+GdhBB6p+QVVPe1GdU7TKkNssS/xTmqnyqLosv0FDUlTIQTRuUNQJ27d5UY0XyMyYmZtzfgVJhpuaCdzzT/eArTOqdDLdBqQZuCon7/Ud4D8gly7GUkNSc+Jn37X6kd3DKHn3hrDfaxq2brLe7T05a2JWU7a4GJSh0yDF/msW9YFC0HgPdfE9nVXZkbEQma8K3QfaG1AsK5EihDZZkpnFUd+3Y4PM4zl9q9d+xFh66c9OBYATT6BxKcUUAngd+hMSnCC5t5dhdZWDKKrPfmD4JRLkov6lXGD4maDG/SKfPonUNzVpr/5S1SdM19UzKLI+7AORmssynHHE0jogMLOH90GjvyV4RaMHyowm2pjLbZx2yujkNhKPPyE9xpOiQ4CHNgqwkKy8SLq8Vbtbv51pZDjXDKvKT6G31FVympUAIGfvoWSyfBLa5fVTMl2itvZPW2jeqvJIdSvQMy7dRQYC8MIxe5UKCVgxKwxxjx6lC9AVa5WfHbHN5hj20u8au3VxjA0NjNjo5bw++c5etWlVh4/MRO3Cm254/0ipIM+Jzp9t6R+xEQ7/Vn9FxotXWyaK8/8b1trosX3kH/4VFFcYm2PFqUnUIu7CmSAgJz2aky8eQYmK9Wqb6qlUYRCZ6TkmhTlpEQpgraDev9syTw725Mialk2bVeam2ooA542myHCl6lo45aLskqy0fFv9R744qUxaJ8FHNgkawR/PAuO271GXZWdl61aI1d3RLAJKtVv5UtXyX1eX5tkY+R3VRzMpz9Q4phVo5+qurCn2EcpbKnCS+o80ZosKaWiGaiMUhzJ7YHDn+lY8v/dGj+2zVpmt8T+7ikmJfXY5hB/m5OT60ukMvZomeweFhY0HhfFkLHMEhhqWXF1lFZYVbkgY54c0tbe6wF8hJ37JhtROWsfPp0j5El1JVYQrx5tHTtvfAMcfjcebHOpBcQMJZaHl9lx1xbcoFhJaYNDFuYB0J2AG8w2RyH1o0VFTE1jUWRPBFz5QXzKWfTKjJHtxdbtetzxVTpvnzsGCqGP6Pv33GxqaX7NfvqrTM9Iig4aRVVhboHgiHVQNfY2WASsAf/IEgzHMLCfZnj52xhs4J+w/vWmdrq2JeZ/ImYZGoA5dOXeixosIcG5+et//yD2/Z0YZhKy2ICqKk2uCE+Xx4NKCP8VLZgQLQJxWnXHXEesfpRZ8DlummtWW2ujTLGqQohpRvS88QBbXpOawMzqckDQFzE6TyUGidU/5kQWYUF4GKLDnRfHK/L7Sn8utJE79ZTa6+SWiZFgDNqRp0QMEhzGNCDoMSysGJORuVFUDQGaLBEkBJUqiZCYsWi8x4maMSKvpB0iVgKCrKSPuoau6vJM2ZVUkIUhIlQMpjWprpmeMNtq+l2+qqy3x9XAZcIhyMHcMfZs48C1Ck6xyeAQ0xSQ1LxpwWIJ4o4D4aihE/hPlFM6rL0aY+oYDJ+sh/+siNS0+/fsFuuvZqi2VmW2d3jw8xp2OF2WQzqiQLb7HE5PDImC/PkuEjJrP8vGZFta+8zkSnjq4uO3fhkpUVl1h1VaUPMc/NzpL1yVR+IfpBjzkFTVfBu3sG7KkXXre2rn5nuIATxbw6YBxvc74jGDqP40gaFabMzMzw0Zuh4kSB0px5mHxEA1Fp7g1CF1ZyZGEHmIyRAFiAREGFzz5YJy2Z5fcR9iO683k51a2DM/bR26utOmNODZ9m03LGWUCCuRLer6AyUB7gjg/4E9FxDGFcxoo9vb/VfiDfZVV5jn3inWusIDPZ6Url6AGn3DT+GWnATXXlYqg5e+LVRvvbJ89YpbRclWBN68CUHbvYH8b/SAARBurldRZU8NAj9ZCgMoSdJXvGZZ2oN42dJsUEk3C/R9XE/MAMD8MqL6AyizIwVg6oyj1xYaN+fsDYfNISXmH8JykX8d36wjQrSpNVlDUcE7LA0pEH+J6xS0OCOmOCP4zzIs2LsSPJqZYUy7BU3VeoZxcJocvsu3LS0TkyJ18CS8hYrxBJI0oW9zlkipyORJgYuwfEZJZfFPiKYhRkTUcIlBf6FLFmVDjIxiNa4gHWQ3DoqnbISJcSkKViNHaHnH1mAkajGfWJ//OXb3nkxk0lwniJNj7FDp3CwiIaBGG3UtZEZfg0WgoYBU6HGUjcU15eKmkMQ6yH5bzhe1RWlLsmZ0gylWCEKJPmsUas4kF0gUpmZ2fIiR+x5rZubzwOz1kNENqH/5ASLuka9+g5GJDLOGBYjjizAC0gDGUNJRR+13emREIInF80C9qJsWA4zx+8sUq+SaqHULFLPMji0PtP9zvkuPeaEsHDHJuRhkxLSlF+Kr8ImpYaVTvSu00gELYBIsoa6AzIxDtXCp7cs6vSLrb021eea1J+CbZBKhcNhzBRScpJoOBCc5caKcU21mTZL9y52ratzrWW7nFBrWljaUufQQkNKKMS/TvUm922eA5ITA+xw51UVnyhw4x6QgP5J9K49H2wYglWkLb0oIaeA6oQJHD665l48tCmDu4hEIPC4WfQQMg7Ym3Dc3ZhcMmEDk1FtaG5JBuek4VLULskiLHFcNmCRCvKctypn5EXPTYqJ1iOuA90ZKEJ+Uk90+KXhaiNLqZZJC1m0YwsS4vGJLCMuWIKcOhs9Y17OBfjh6imKA8/KK958caMjnm1yRTlVJsU5qTauuo8W1GYYTlZ6YJ1McsT9KwozLI1VcVWVZxr62pKXYEcPBsW8MjKSJciS2qOvPm3Dy/BtC8d7bPjzcOWU1BoFxuaZA1yfRpjb3+/CDntmqhvYFAO96BMbZpHo4ASK2tXeOWmxVysLsKwY7gZLca4HRYwgAMwaXmsI6SGGZQQsWvttbt3iHhJ9o3vPBsmRKmyVyZnBh1BOvQPTXGZPcLvNGbc/6ARSc4YCIh+CxZJDCLhDUKOUyuNV5Fp772hwoqzhZC5oOTmVXXqHlm0f3ylxRn1Y7dVi5nlW0B0aRyG4c8gcGI64JA7d3qPayEpArSVx8wleBSdsmCppmYi9rmvvOlDb/7w4W2WkxEGEwbHkDImeEdc59C8/bUsx6snu8R8KBLX115u6nslA5M/zjROLnAX6IVl0N0qZ7oU24QrCrciUiLQKd4vAhKAkl6+5cPz1OfbFA40Dm3w9nn8fi67tleiHtGkRdtVlWajY9PWOzlnI4KlLMwBTML0O5WlHFEgoxJ4/DagFmUm6gUaEMs7RS6neGF0MV4Okp8rr6AuKIvORXMeCO3BXfpP/+AFGR9fPaWuON02lWaaXDsJgozBrFljz5h9e+9Z549MIYfyIimm9q76yPf/8L6lvNwsO9s+YSfaFq1b+A3Hq25VrYe56AQk2sPS+0SiRkYnxCypksIMS5M5Wl1TbcnyJ3A2icacv9jo1qO8vMw1DGaWcGRZabEsEvh/xlpb2cx+0Davr7MUwaw3j53ziT2snEfU5crGogWcnGLOtxMwQg6DkmvKFNZz8q/LxArE4/Clfxwv6ylRjDLdvaPEbt9WrHJB8RASpTNyTrBpej7ZvvzjRkGPNPvwjSUeShTsFtFSHQomyaSnqzFRKMxVKRUhxX4uADSIx9tVh3ERvaF3yQ6eH7RLrd3uiAvLeZkQyM+8a6POBfWEpx+rb7Nn3+qyCcEP5jeznpILjgSOnl0qBzb2TjbYR9+pB04ki1HDXERwUDwMxiMChR5xSCmO9D0DdQFIQV2xvs47Sjj4HlqW8oon8o9/Xnke/4yf00YIR7y9qH9G8oLdu0laP3HW+1W8M1ECoKLY6OSstQwsWIMUwNgc0DJYACAT72exgzCT8+13xNNPXuMTnqAWHPquf4FnEIzQFtCP5J9893u5EBQAaxmAJM6eb1E5Zyym9l1VkW8nLvlSpvWRz//63Usl0oBM5tnfOGGnzjWLUeZs+7aN1tfX7+NoGMuEw9Le3u17uIFlwfpsR1AuBz4ikWQFDqJLbJjIHOm83GyXWFYcoeec8Tt0noXtd7vlzxRYPqsk6r39w+PWPThiDc1trrnjhIgfVBSG4y/UKlwn0oDjBYTzanOfrkMkygyDcTtEgfA1hZm2U3BlRVGqZQvKqM0ChNT9esyGxhfsHyQY2RLYd+8pUwMvOuMgYDibOIxYwPSUiIcZ0eYwXUVlkTV1j9pLRzrlHwx67y4DI9N0wHMlMu0sgrx1dYEYZs7+8slLNjq96Jgc0QeiEDwYl0/kZdF3lArQD2ZJEYwLC5QF5xtfwzeS0e/0TxFmdaUizcs9XMenIIroAhQf+gL5pFTGBalYZQNMj0LDOsWHxZMCPaBcSIHpwifCFf8tTmsY3AMMXBQPJEvpbC1LsR1VjCJIEExJtUxBP+qSJl554kCf/eBIn3cMqvYOnQj7IyBAJzoug5D4S/w9nKMgUUI6C0cE+oU/8uHSlYmyuk+iX9Gt0Mavy/9xhaj6Njc06/uiRwzX15ba4dNEUnXzktVH/uq3HlzyVR0iyfbYC8est6fXtmxa72Nk2PiDDMG7REy6evpdYBhuEItGraqy1Aryc71M8ZfR10GoIS8r1xakZRMhpohPGLi5vctX62OQF5ibKomWInCSNbZ1WEtHrzN6aJygjWj00Bj+FurmCd8CHI2mxsOAQEzEwZJwn2tN3i2IkZGWYJVFmVZdkGVRQSQiIzExLpqHlRIL8mLWOzQnKNVoOWK2+3cWWnEOy/QERuA9M7PMwONd9Pgm2CWZ4nPdk9Yr7ZgmBsiOJlpZdrJtqcmxbXX5PocZJnVIgdnXk8cax+2/P37BhuV4+7AWb6tQVlKc1t6m+gssqd9F17hgkOJMiVPv80D0OwxKLz+wid+hIxo77Da15D7G7Gxw6r3PxTPHIQ1L03A/+cSZP36E9y0z2PJ3EufcS1mpB+VDyOg0DoGDJVuRl2R3rE+3nKgsvYWh7kTAmnom7PH93XakZVx8tfw+PQPsQ8gQFHwp8iMvqOf3qBjxMlB/UviuPMLX5cT94Ywyxj9DmTn8gjVcaHDBAM5tW1NpR8416YegGFT++sRfuX/rI9kq8OMvnbTW9h7kzxmWDeghGA08JY2GY0Z0iqgUBUEjMPuMAWHeASXC+vqtIkB7R4dDLgrdNzRoZy42OVyjkXD4KTfaDBiQJWbMksPWDPTQu0KjU0DdpOdJThh9D5/hQLjgKTQuDcHBpu8wEoyYFU2xXFmHRAkofgCdUN3ymTz0qu/MqlOlIKNd6Jiypw50WHFuun3k5ioryRODLaD95djJ/HeOzNqhpilflf1Q07Bd7Bz2Sfm1+Sl297ZSn+ewojBq124ssQoJIQGHGeFZhmGI192KPPpSh/3ds0026mOngh8AQ2E1oDn422VF5VIzcub/U0J8Is6JhiEQPEe70BlHgqEQBJ7gOnljWZjmTFsSwvZOONUbbQsU88jaMp3jZQnJGcOZKc5EbzOY/798zielEgXhB72fqFLf4Kj194fREMMzizYoF7S2MM0KslU+tQVBgJEJQfTxRWuTB88oXwoRes9D0GdKviowHT8KuEgl/H06KJuXwb/Gy6kjlMTv9fuWIRUpzjPwMILO0SjBIMG7m2qL7dSlDv/uCEW/q/zNkQNffB9Us6cPdtv3Xj3rTA6MYLg44VgiSsS4WVSZVUrYxMahhQSBAYkMJSZky8sRJpZaPH7qvHf4UFHMOUv/0LFDRSGCbuafD0Zbt6pSUGvSDp+9ZEMTghXLkssRT/Hvb19Hc6qy+qO8opjenSALQZg4YizOxTAY3SxzGTrV6LFnjFBNcYatLM22fEaByoo09E7Y4ZYx+QFpduuWAidO+8CcNfdN2cik4KSYKTV5yZeEWSkBWFuZI4EWrBE30wDgd9LQ6KSPDmWwHYuMERHJkHBmx9KtZ3DCfu8f3rKeYZavDI3EH+2MIITGpXlDijOqk4rvOqGevk21zn01D70XX4o+Bmcg7lTewA6eRwsLZLmy4DdftCJVQqQ2wmcE4rLMP+8OYeXgO/Cd5NR3RvKvl5NawH+MXw9WJXz3Dl0pH8ZQEYX0GYm6XpgdtY/eWmnvvq7cnj3YZV99/oKtrsi2X3mgzkqlYF6T0vn6i+2yqDOyFMk2u0T0U36X6jYmhQzkh+cIuqB8iVhRD94HlERR0w5ARC/LMh3eLieKkHFmRDQXraGxUXKKz7ZoO+oq7HRTh0NYJld5AEd2jhUPEz/zgd2PELtftyLHzreN+sYgNN6wfI2mtk5LWJixTavKXePTLwEBWV2vOD/fN6WEOIRQKQQak2btleagE8ihk37wxpJmoSsfZmBcP44PS/LQ4djT1+f3MAmG6EpcCHgXsMmP5caDndg4h12J5AY4DEpXoxOCYx7KOENFnEDC0cK3RFDyYglWlBO1ceXPdmw0Vka6fKjBaXuriSm+Ys2EFLvYPeWRiz7RAB9lZUGq3bQu1+7aXmYbKnKtJJcxPgzTpqNPzKoDrQw/Mf6M1T2op/uJDr8IHSfaF586ayeaBvU9MIuUuOqwrLFd03m1/L94vTk4J3Onx3JL84eGDfsyhsAEDjmdorrDGcPDxKIC/hvOLvPAcfJZrgeGIzDAwg0IhI/JgrH0vrhgUA7+gsP7k8l/0X20V/gM5/wCMqAPgTx1KiuGYiHMytwLIFuCHbnUb5e6Rqy7f8pONAxYF/HfRd2zNGfXrMm133t/ne1aFbW8tCX5J2rD6NtLpk7KoYevfEGQKTbTn3ILSUcyCgJF4eFmvRwLxcF4N4aM4OuyFdxAf59aRkpNZb9mXbn1j4y7ABYzeFapRO6EK5Wl2ebI0S9/dKmnj/niCzYym2jf23fGZiYnbM/GcqsoiErzxexEy7DVn2jzGVb0lmbFMuVQ5/lyPnSI4WzPLsyqcXAI5eTIcb/Y2ulaDkzp3f+5mWKuNMvPSvXv46rc2aYeGxijY01MJ42A5ehSWcJe2sH3AEujGZhHwWp3jAFi4xLGzgwvE8o7iSRA2BLHvXq2qiBNPgblT/YOIBrnXOeYnW0fsVs2V9iW2gJ7+XSPtQ0wTMPbL2gnvY9+AAZP3rS92q6tDZGfdDmUTMMkjI0G8yiNM6uepYzwrs5hE6wrsIs9Ai+2jdiXpSk7hS/QSdwrXnStxRMwPg0fTzAfNHTGJ/7IT+SNoPD7MjM6c+rcR/vqNyJpGbLE+up0YkX8RdEeZUNCa8Lqy9kpIzGr/hCkNNHUsb2IEH9PvFwIAAe/BSEIye/TdZRQ/PcrBSz0i4nxdR/K84bNVbaqOGrP7Dsr+FlkH7xzjXhgxg6f67NXj3b4aIStq3Pt6jX5tn0NQ+PJS4+rjudbh+3FkwP28qkBKZYEtfm8fxJBpQ1QAh4Gpgz6BGpjaR1aUQ/9MTAFWjHIVjbXdq4ptjT5owwrqSrMdj7Fd2Uu04WuUTvW0FMf2feX71V9qFCC96yyw2u1cDMLIDgp9NO0EMqhlil740yP912wPuuqFdWuJedljogaISBESNBc9I0kzg5bgZzdFYUxaW9lI1rGh0G4BlXWPA9qPi7hO9M2JnOfLqZadKvFvUwtjWsmoAC9vb3CtJPCqbosDS0rI4LQdwD0qchPt+r8mBVmplq6BNCHeohYRKTGJ+ftVPuYnWgdsqw0QYu0FBtRPhASqIPWGR0dl4Aky0GnfivkzE5ZbUGK1ebyfvPxQcxboRcdjUyjeMcUjaIa+R/0UqOxEU1GNNl+eKhbUKLTJqTd4oyDFQxnaN/AaPHf+Iyfc/3KgxRnUPwW7vJ7/Xb9JwEgNJmYEKwvvwFvqSPn8TxCfuE5okIMl4Gx4QFooTsul+FyUj60LYKrnFy4lxB0/eQ99PrNh7joEwtCVGpjSbZds7bMbtxWKwhe5Vb9T/7hGSvPmbVbd5RKwVEXpmTLssk/aegcsUPnB+3VY92WlZli21fl2HUSpDL5LH/1ZJOdbx+2j962ykcaHGkastdOD1v7yJwr1tCfwyEBELLxzs95+XcqC+UrzGHRcizKrO1elWnv28OAyiRHRL6cFBZV7QJcGxqfFdTrrY8c/OKHlsgY0wMOZag4zh0E5DoLok3PRexw27wdbRqRNmDL5IiVlhQ6nka7zYrZmdEmikqryiqIMTbkTFuSIFm64Av30zMO3ksXY9Eh59hZxKQy9KNMziVYy+CMtQ9PCSIlyGGbsuHxiWWcifafsSH5JsAR4FtU+SIhWKFVJVGfBRaTCYdBuR4Rg7BNgmNIPXOsZcjOdE5aWnrU4/3egIwfktVavbrWujo67Bcfvt8yM7Lstf3nrKWlzQYG+l1z1ZVEbHtlqmqBM4tVExOqAfC7PPIDs6mZQRDUlzkdjBwG1/723++3V0/1ip5B88aZNDAjJPspJrwi8VO4l2+BsQPzht/iwgiLspIfv/Bz8mXsnehDJ7xvTCnAOQnO8rO0AZ2IrKsLBHLHn/eFxz1vvrg4ig4eAtXv8TKHzyBoPCI9ZAwzh+brS3PtTz64yyqK8l2J0NknxrK+vk7r6G1UuaQW6Sglc7aQ01ugT8gnyUbGF6xV/uDzb3Xaue4xmxLvVAl5/NcPbxNykDJTWQi0DE/M29NvddszR3p1T5jA5N0MUnDT05NSFqFfCQFo7Riwmzfm2wN7yi07Ax8sQX6n+CYavazY4Q386+6+kfrEj9yx/hHVV40cHOp0NboPJRCBaRQqPica9E+nWPfIrDCbfARZBiJXQCq24cKkscgYI3ThzUQ9k7Q4Y2mJYiYRH80F3l2SINEgOILMfuscZHMYBqixIt2sRy6wHAO+UeeUE59V2zGRjP+hI65A8IyJLxCcpWpyZZZqi7MsQxVlTFRM9zAcg34I9uWGeSEMApaemW1DM0s+iBLNh9UBHg30Dij/KT0Ts9ERdnKak5abt+TUTFUnwTr7x60qJ2J5WWlqOJQGw80l0CoTK7oT7ctTAxTnM+Ayw8OVCcLQxxv67fnD3dY/GiJ80BnmI73NYOE8frxtGfAnwiBHZz19d+efx8Oj/p3fVUQXmtBmvCRYAIQWOeGSf9eDrEDi5zyjc3w3n37A+5Un2fMutKw+XBmJ/F4eeRG6Hs7Dd1K4jycReNQEfhTweYv8ynQVAKFCwpjlRyel+FH0EX+ovVByrGPGQtd+iPfYKiAtZcmd9WvX51lD24SYfs52CAp97cfn7Xv7O+yULAeIJVt5VeUm2arCZG+n/oklCUChPXRNoe1YEbW1Jcm2uijNbtpSbB++faXdsKXEcuR/ohBYegjlS5P4FIJQUaeXeK05cu7rD0sZJPrURHdmAnk8odWxJpPzEXvj0oy9dLjN+vskobPTPnT5qs3rbe3qVU4ov1dEhmnQsHMTw5Y0O24pehOdOkSrmOcL0dFgQB1MPpEwnqehR6YXrUs+iOTDC8kgRTokiZ7ByHN6dnxCjqVgS3jGxJgxq8hOtmvrCtSQ4G+0IZGMAHSY79w7IgGUJrrYN2VtfYJsKiNjhdxv0IG/snbtBlu/YbelZIqw29KtMDpvx3X/sy8fsfmRbru2el6NOS9TnCIhSZffFRo1PTVN9cUK0qmY5PmGwY0Ltv/CsH3xR5espU/C6BBKHOl0XdaSoksQFhEEruNcdIgPhaFjlfy4BytL/pxTdxRGnEERipAXWSAEuqY8wzVdlAWhjEAMb14e07NBIHQ/Que6m9fj/HIvN8ZvDXkhTP4Mzy6Xn9+5Hvc5sB7sf1hVmGW/fOsW21pd4O3IYgxRGFLWfGZBzvFwi/KZcf/I36V28w5JMWwcdg4LRfT2j4oOi5afxwJ0czYmxUYUsW9CPHm6384JKgMLN67I9yVSXzvbI+U3bb9yb63tWS+rhbDJl3ToF6LJbkkhC2MCoalHPP2N1CNJ5RF/zs3XJ/7mQ9seWZKJY7n+BKBIcsSjQMwNRksmCisQDaopSLA9azPtho0FlpuVYX2jCA6aIF2VZ28POeVzU259IBqSOMEwcZlreoIZks04G3oh4qscIjTE2zPQ9hkpxiR8sOKE7oXszLWA2YEoMDIr+SHdetx7eglXwqzlxfnW1DNmMTFrATPW1Eh0CLIUy/isYJvwbN/orPXL72BNWoZa+1B3yqG/nZvXuqZLT5Y1GG63itpqW7dtvdWW5llu2pw1nz1uO1dmW6HUVIWsVJYaGebjWJQVRFEw/2VMjjjzXYiupUdT3Fd7Qw7n4FjQzDC6M97yEbcSKAxaCyuHL4FwxRkyMCA95mh4RhuHDj+ExYUbJcDz+kd2+vD7ASg+9Jv8yYur+oT+QCMUFG/nN6AWQ3vi5y687tOEZ0h6BLl1RQLGp5eeAyUUh4gusHo2BEcigrwpVlea4xqeXFwGdT0tJcNGRoZtYKTH+YX69vYNinYoBBhz0foHZlww2PnX94dUAbB4mbE0K5bgrV6RZzdvL7G7ry6x3bIUIq29dqLD+oYn9MyCUECqT3FmDBuzF+nvIgrle79LmIhGBucdha7DFVGYDEW/3uLiYvP/B/sBnNGoi34fAAAAAElFTkSuQmCC">
            <a:extLst>
              <a:ext uri="{FF2B5EF4-FFF2-40B4-BE49-F238E27FC236}">
                <a16:creationId xmlns:a16="http://schemas.microsoft.com/office/drawing/2014/main" id="{2ED88B89-9BDB-430A-A726-736F3EB814D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AutoShape 4" descr="data:image/jpg;base64,%20/9j/4AAQSkZJRgABAQEAYABgAAD/2wBDAAUDBAQEAwUEBAQFBQUGBwwIBwcHBw8LCwkMEQ8SEhEPERETFhwXExQaFRERGCEYGh0dHx8fExciJCIeJBweHx7/2wBDAQUFBQcGBw4ICA4eFBEUHh4eHh4eHh4eHh4eHh4eHh4eHh4eHh4eHh4eHh4eHh4eHh4eHh4eHh4eHh4eHh4eHh7/wAARCACVAN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KdOTUSrzV25j5qBE5rwkegR7absqdloVKylEq5Eqc1NHHT1jqeNKhQHzBHHxWRff8fMn+9XQonFYF7/x8y/75/nXXQhuZTkQJUoFJGvFSbeK09kHMMxRin4o21SgJsZRin7aCKrkIuR4pCKfikIo5B3GGmMKkIppU1LiFy1AvyL9BVe5X9431rRtYiVGfSq88f7xvqaxnT90alqZzJzTClXWi5pnlVy8hqpFUR1agj4pwjqxDH8tDpj5xgjpdnNTbacE5peyFzgg/diipguAKK9WmrRRzSepZnSq6rzWjPHzVby8NXnqR02IDHQsZqwI+akERx0obArpGfSrEcftUiR1PGlTzBYaicVy9z/x8yf7x/nXYKvArjZeZnP+0a7cLrcxqMcg4qTHFJHTpGjjjaSR1jjUZZmOAB6k10tIlMQCnBM9Oa5DU/G0fmGDRLX7WRwZ5MiMfQdTWNcXXiPUebjUpkU9Y4vkX8hXmVs1oUnyx95+RqqMnq9D0hl2H5iF+pxRt3DKjP0rzBdFuGO5pJmPqWNKulXkLb4Zp0I7q5Fc6zqX/Pp29f8AgB7FfzHpZWjZXDWOr+ILHAab7XGOqzDP69a6nRvENjfMIZh9luD0Vz8rH2NdmHzTD1ny35X5kSpSjqaPl8UbKsMuKjI5H1r0GjO5fiXaoqm6/MfrV4VAVya56miKRVKU0rVspSGOsLIq7KyrViNeKTbUsa8U3ELjNtPRKeF5qRFpNBchk4NFFzxIR9KK7IfCjN7nRS2u48CqVxblG6V0BAFUdYmtra0864dI13BQWIHJNefVwc6dNzvsawr3aTRnRW7EZxUot2rWSOMKAMEevrVTWbyz0rT5L68cpCnUgZJPoKU8NUhHmkNVlJ2SKwgIFPSKqXhnxHpHiITrp8r+bBjzIpFwyg9D9K2CmK53FxepbdnZ7lZl2oT6Vwx++a7HWtQs9Ns2lvJhGpBC8Zya4SzvrW8Z/s0yybDhgOor0MC7pmdWLspW0Ls9xDaWsl1cyLFDEpZ3boBXn2p3974ruQMSQaYrZig6GT/af/DtV7xzcvqOrwaFGx+zwoLi6x/ET9xT+WfyrBsfGejW5aJYLjCMVDKoOccevFcWMlVxVR0KfwrcFONGPNI6bT9KhgQDaBWgkUaj5VArjZ/iBZBf9Fs5ZT/tMF/SuV8QeONS1FGtdy2qE4KRHBP1PWtKOWumtrHLPGRlfW56vb3llPM8MN1BLIn3lRwSPyq2sYavFPht5i+OYVG5VeBy3PXpXpPijx34b8K6lYadrF20M179whcqgzgFzngZqqtBxlyx1Kpy51dHSPbxlcFAazb/AEqN1LJ1rThuI541kidWRhkMDkEU49K4a+HhUVpI1jNx2KmgaxLayLp+oMWjPEcrfw+x9q6Y/eH1rldRtlmQ8DdWl4VvWuIjazNmaAgZPUr2rfL8TOnP6vVd+z/QqaUlzI6alCUgq0qV3V3sTErmPimFKu+XTTFzWEZlMpGPinIvFWjDxQsfar5hECoSamSM1ZjgOBxUqxDJHBI6j0pNjRi3wxcMPp/KinamMXjj6fyorsh8KM3uV/jH4o1Lw5o9pHo5hS9vp/KSWUZEYxyQO5rhvDmsa5qGu29n4h1hL/TS4EkEsYPPrnrXc/GXw3DrnhxbwsgutNYzwhzhX9VI968j+G1hJf8AjC1t4YEWQuZHXGCijr+GK8vHuo8S6ctU7WXT+rnfh6VN4Zz6o+koI1ihSJeVRQo+grlvi1pv9p+B7yPeQsWJSueGAPSuj1K8g07T572chIYIy7fQdq+eNd+J+oeKPEEeiyzR2emXEhiCIdvPZmbqf5V62OmvZOildtf8McFCXJUjPsxvwe1rw74O/trxNrOryQjetpFZxks8zH5shCcnGceg5r0z4f8Axc8M+MvEE+gW8F9p2pxoZY4bxAvnIDyUIJyRkZH86+VL/UtM/wCFhz2UcguobSCSOKZcANMSPmH64rPXxXHpPxE0HUbf7RHd2WpR7Sz5/dn5WHAB5BNeUqc43jLornoTpxrQdZPrZH1V+0QLqPwlFdwuEihmXefNMffJBI5wQvSvCfBfivVPDnhS+8SSLHdR+etsFmlZzI/3jt74Vcn8evFdd8R/EF/4s0ore3c0dm5+RChjU/h/U153dzaBo1la+Gby4ilF0Xl2yXJUI+3auQP7wYjtxmvKyzNfaSfs4S1fbot7noSw/wC6jSlJf8OegeB9c1TWPEGoNrWkpYTXcIurfbLvBUYUqSPQFOPc9a8v8U+IrGz1LUZrSGV7T7Wy7t2CefmYDHTOe9df8L7q3ufiGumJNbu/2Btph3ZOxVUgkk565rzbxxpVnpeuz6XbXNtOqztGCIyxUqTkEnnPzc4717dNL6zzpWTXyOHEYOmpSpbpDNI8VKupzTSmUWsBzM6QsyovYswPH5Umu6brGua9IdN1KK3sliSSNpYzIJSwJyqgHj37Va0O1vYPCDJbWt5crevIbqCGMDccspU5GSBge1cJea3q2lWB0N0uIFhfKCYkOg5wP1r0qEZVb8nc4KmGo4ecJVNU0fQQ8RXng/wtY2f2CxN81t5l1KspR2IOMAFT17DNeLfFvxFN4j8WzXlxlPLjSIJuzt2j2r0zw1ct4++GltcWVhFc6laSR2eoQ9CvPyyqc/dI5I9a8T1ma1ttfvYpVkleC4ZQZFADYPcUYWjUcmpbo7sVXw6ow9noj2HwR411Dw78LtMjtllvXmWeRpWuVVUCybRGu7nIBHA969D8NfFzQb3VIdBvkurfUyRHym6N2xkncOg6k5FfPekeIrzUfDuqJJHaoumiOeEGIEfO4Rvp2Of0qtDe3sXim58TaVo2o32lLKwkm8snKsCHwwGAcbselZywzaftPPqY1MRSrU4wivwPrs+JNFa5a3e9WFw6ohmBRZi3TyyfvCtPR28nXraRfuyHy2x3z0/XFfNOj/2h438U6fZ2V9PLZxyRXDbpRII4w2Tz1UgAKBnrXpfjfUI9T1s6Mz3q6fp+xrxrW58hmmcMUBbIO1VUkgd2X0rzq9CDqR5dGtRywzVVU6bvc9m8aeKNI8I6R/aesSyrGX2RxwxmSWV8Z2oo6nAJ/Cj4bePfDfjyynudBuJS9s+ye3uE8uaI9ty5PHv7V8e6x4m1Wy8USW99qeuyWhiM1jDe3hd4skbgGbPykD8a7H9kHxBbxfGfUdNWZnGqae2GkILPIhDk5+gNdVaF4t9iJUfZrV63tY+mviD468L+A9OhvfEmofZxO+yCGNd8sp77VHYevSp/BnjLwv4w0qTVNC1aGe3hbZOH/dvA3o6tgrXzv8TvEEOt/HLXh5luf7EhhsrcSLvC5+aRlx3JIH4V5f4juoLbxlBLJdXBhvUL3Mdt8nmlT8u4Ej865YRUpcnU1+qy9iqt9G7fofoHHDFJEsishQgYYEYP41neJLyw0W28+5f5gpYRgfM/B4HuSMV8haH4gv20ubRxeal/YaOJYLaW4AWNzncOvI44HvX0b8ALhNT8Iyfaw9z5E2xDOd4VThtoJ9DzTvzSVKPxP7trmFWhOkuaWx5f8Q/H3jTXTPotszaRp7Ru1y9rGGlMYx8qt1yc84PY15PYLrHgfxJb6/ourahPeQSxlreZGCSoxH7t+eeD0ruvizJY+HvFd/b28yyWTTeX+7bGfmPG71BNebR+O9C0zxbZT3tjPe2MF6k1xbpINzKpz16ZB5x3xjipourNctrvqd04YaFLme72PtjV+L+T8P5CiuC0X4xfD7xXdFtP16G2mdQ3kXo8l1wORk/KT9CaK9BKUUkzyrpnzPffEvxZc61HqOqapezyKSCsxO3aeoC9BXeaJ441CwmXWY5khkjjzFJGMZz0q18VobNLKzjmszfRz70dIYiWU8EHpx3rwy+1O5spJNJbzEihlyqyDDAdQCPxrnwbp4j95y2Z24pTwydLnumfSXiD46LrPgHWtI1S3SK/a3X7PLDwJDu5BHbjmuC+FGmWviO4u9S1CPzbO1xHGpJ2vM3PP0FcZ4D8N6h4ws/Et3Zq8n9j6cLoqvO/LYK/XHNd38NryPSvhQqwgLK9xLcMzEDn+EfWvSwlO+I11f6ank1H7omqeBo2128uIXij0+6KsUiTDIw449B1PFeRfEHw3feG7wXfmliLgrFKBySOVb8sGvfLHVZZtAS7aLaog8xiepOOB+dcZ4/1CRtEuXvLeBvLiV0zz82cDj15r6KOCw+Ki5rRnnzxNbD2p7roY/ijx9eXPg0yyGXzZCkcLKoVAduXzyTkcY/GvHbq6kuJ2knkaR2OSzHJNdJ4lumuPCunq24FZXYjsNwB/pXHM3z15FHBYfLpTpYeKSv089TsWIq4qEZ1G7nqvws1bUZIZ5NCvY4fE+nRNNaRSJu+3wjmSIf7eBnHU7RivZvhV4i8N65ZXPiS60CGO/vHUTStiXypAMMFBGU5GfXkV8l2F7c2N9BeW0rRTQSLJG6nBVgcg17d8D5NY1vVvFjaTYudOLG5kcDEMLck5boOM8e1Ti58lHmorVO/+Z34Sfta3LWejVu22x6NqV8mpz6hqU3h/UrvT4rn7FZtbOqb3U/Oxwd3U8Y9DXhPxmaxF5Z/YdPurNMyAi5+8xBwTkkk812vw58Vai1x4h0u8VpbYStd2xDEeW5+Vtp+nOKpeG/AWp/FpdZjtpls7rSnRLXzsmIqxOdxHOT1rx8vUo12vn956eOdP6orb7fcY37Mvi7/AIRr4k29ncyBbDVsW0ob7of+Bvz4/Gs79o2yg034wa5BbqFV3WZgOgZlBP61yvjTw5rHgvxVc6Hqg8q+s5AQ6ZAburqT29DV2GTUviL8RLcXsnm3upSokhTgkAAHHpwCa+ic4xg7rU+ejCUpJIs/DSyfUtRexkgvJLW92W8hijJU5cHluwGM17RqllL4W8Mx6PpGtXLWqRxRJut0KB2OXcHv19+tdP4nvLXw7Z2fhfRYYbQWltujWMcAJjJ9ycmuV8V6kmpFLG1lChf3mYjmNmY8gH1HNePmcuZQcHfXU+gypLDynGtGzt8zl/DGk614MvX8QaTLdzyXEjBbaK1ZhcAtkIAPoTnsKqeFj40uvFmr/wBvaJdwjUd07/aoGQRuAQuCf9k4r134V3d1p7ray3LhxEGTzDk7GJA5PI+6f0r02K9gvoTHcxhHVipViDnHcH0NddXDUK1G1Nrma6nBSq1aFf20otRT6HxP4tbVLPxlFJqdrMlvblY0IjO1kA5wT1rqvArNH4ng1rw+iW0+nH7QbtgTtx2OOx6Y5zX1RrkOif2Y6zWVtdqqEmOSIPn868w1PQ9H8Pz6teaPHHa200Ks8SkbFbrlfTOB+VRHCpQXPa9gnim3JrZvqeNaLfaj4n+K9/rCbVmuHkluFjG3Knphe9U7zSdTvfiGLG7YrPIfk3gY29gBxgVy2t6xcf8ACTT39lM1tMkjbJIWKnGeuaTRdZvo/EFvfzXk0kplUvI7bmIB9TWawnLV509LWIeL/c+ztre56140m1nw3p0OnLo9q0CRmSe4hbc7OT94/wB0AcY/WvaPgnrWpP8ACrT4mjS2W4Ly/uzgyIWO1mPrtxXiXxDuZr/R9Kks18ye6kaMbGyzl8YB9q7DwV40V9M0vRLe0+zNbL9lUuwKfu1IJ47ZB5rSlQowkqijqc9WtWq3i3fqcF8ctUZvG19p8Uzm3s4w3LZzIygk/m36V5X5xVGU4OSGJI5yM9/xrY8TarLrGra5qk7hnnn4wOMbun5AVzbyFs1q4Qi3yo0rJqjTv1Tf4tfoWGk3c0VXVvlFFByn6D/FS6S1GnQRxeZPPI0cK5AG7GeSfoa8N8RfBu41vW7rVrjVBFNdPvaNCrBeAMZz7V3/AO0wiXUWlRFpFeOUyIUbaQeRn8ia5PSPDNpP8H9Q8YSX2qJfW806xBbohCqOVGR+FfOyliFBOlJJHvUXhbP20W2dZ8HfDs3w00fXbK2tm1CbV49jXTOFaJdpGABweTn8K5nQPA8+kadJZTXk9z5mQWKAcH2B9+tatt4R0+6+DsPi+28RatPNLYC4IFwQm/HzLjtggiuf+FmgDxZ8MdU8YT6tqlnNZvKqRx3BZWCDvmlTq4+lJzUldGkv7NkuVxev9dzXbQZ10M6Z9rAfCqJShzhWBAx+FYHiP4d32tKYV1yKNHULIrROSec8Vo/B/SIviF4V1nWI9e1O1GmytCq8Hcwj3ck+5rJ+DGnz/EiXXceIdU0/+yduGjIYSE7vXp939a76eZZlTb1XmZ1MPldSK0Zn6v8ABHVdVsxBb+ILJSsgI328mMYxjgVhS/s4eJ1+YeINI6fxRyj+ldh8Ev7Z+IGr65ptv4q1fTRpOzMmQwfczgfT7lJ8ILvxF8QPFer6BD4r1a0OmRszSyMHV8PswB+tOeMxspylKKberIhh8tjFRi2kjio/2d/EwnXzNc0VowwLhWcEr3xkdcV7dJ8TfDXhnw9P4f8ABvhK+ijRTDEkdmVDsBt3OTwxOOSa4D4Yah4k8e+ONX8Maf4nv7KXTYpJGuJgGVgkix4AHTO7P4VD8OrrxR448d6x4TsfFNzbXGlLM0s8sSmNxHIIzgDnknNROvjJdEi40sBF/E2dJoD+Ib2YTatoVnZ2rc+Va3EMLg+h45B9K77wx4s+H/g9Z7eTTZNIurmX7RNhdyucYB3Dg/SvGvh5N4l8b+MNU8L6f4maG604StLJPCCjBH2HGPU0z4fw+JvHfiPVfD+meJLZbjTd5me4tvlIVypx+IqP30XzRjZ+tzqqVsLVjySlp6WLP7QnhzUfi14ns/EPgOzS9tYLc21xLLMkJLhsgAMQTgVgfB34X+PPCvxBstc1Tw8ptLVXDslzG2CV4PX/ADmrXw9TxF428Raj4d0fXLVLmwV3lMkBVSFbacEe4qv4JsvEfxE12+0XRdaWWewTMwkDRoQGK/jyK7Hiari1OPq7/wDAOGFDCwmpwnt0sepatosOrap/alz4V1SK6VSgkikHIPtnFY2q+D7NtKks7TS9Xhu24SWWElU6Z+6cjgYrhfAei+LPE2uXukeHdTSW8tFPnLJK0YUbscH61F4SsfHfjbVJ7Tw5rX2i7shvcfaygXnH86wv/NfT0/yO2WIpPXS/z/zO81u403TUmvf+ET1eyu7W3aOCdoZNjYXjHXPOOtSRePNM1BLaC38+W8JUeTCD5hOOcDrxXBeC7j4qeLLm7tPD+qm+e2H74Nd4CjOO49awfC3h3xt4mvpr/wAPqt3d2+TLLBchXjznqeozzUqFpXTf4f5EvGQ5HG2/9dz1nV7zXmtHmtbHUW4OEaFs/Q8Vn+LtLmutWt9InFwkU1lueRYmKrIBjGcdgTXHeF3+LOpWszaPdapdxQjMhWcnaB/vYrS0HxZ478RWUr6XZ32ox2iDz57aQNt4zlsn2Nbqt7G/LG5x+zp1VyynY8Y8R6Dqemazc2klncP5b8OkLFWHYg4qPQNH1PUtXgsra0nErNkFkKhcdyT2r2nR/EXi/WLaa707TNVv7eEZmkhVHVOM8nPpRp3iDWr2J9Qj0fUrm1gz5ksUaFF9ckHiplj5/wAglgMPdfvNDkPFV7JpqQ2Om5kmig8mW6w3yE/e2jsSOM+lXvA2qw2EFncTNHC8UEoDS/dLdfzzXUzeIReadJdR6HqEkCfemSFWRfqw4qraa5aS2bTTaTqk1uo5dbUMi/8AAgMVEcymkr03oVLAUk3y1FqeK3UijSt24ZknZm/Ws4OpH3h+de5y6p4eaEyf8I7eNGDyz2ZKD8QuKEvfB80BLaNJDzgE2WAfxxQ8ze7psuvg4VXHlqLRJfceHBlC/eH50V9CfZ/hk1vGGt7/AM0AbylipXP5UVH9rw/kf3GP9l/9PEem/HyTzNRsV6hULfqa5O08SeV+yvfutm42T3MGS3+sJlLbh7fNj8K1/i7qcGo3dvc20geLyuGFY/w90GbxR8CdA8PQMFN9f+bM2M7YxPlz+SmopQ/dLm7oznfm0PQfDfh1tH/Z7sfDokYzXGmmZnPZnQyYx9CBXCfBbW49N/Zb8TE2crPay3IchgA5fGMfSvZfGty1tpFxFp8KvLb2shih6DAQgD8q8A8GymD9kHxLddGuLm4/9DUVUFzqTfVozn7rXoav7Keswaf8EPGdwYZGa2mlmkI4z+6yAPwFZ37GWrQ2uj+PJvs8jtHGlyxB6qVfC/Xg1D8B/wDQ/wBmLxzddPOml5/7YhavfsYaZH/wg3ivUbvP2W7uYrRxnGUVMtz24c81vVslUfoZx3iVf2MNSS3u/H128DtiGCdiD2Bm4+vNM/Yr1CH/AITPxleTCTe9os4wuQF8xi2ffJX9ai/ZW2W3hP4nahGu1BAiqM5wFWZuv41D+xufJtfiBqHT7Pp0PP1Mp/8AZK0kvjfoJP4SX9jC8gk+JXi6+fzMvYPKDtzhTMpOffpU37ImoWsvxX8aXwD/AL6wmmB28hTOpOfzFXv2M9MWx0jxjqUrL5xtYBx2RlZxn9Kxf2L03at4y1Buo0rbn/ecH+lEmnz28gj9ks/shzxN8U/Guovuw2nzyg46Azg5NH7Id3GvxH8dahI2E/s+WbOO3nE5pP2QDu1Hxzesu0jSSDx0y2f6Un7JA/cfEDUCB/yCiufrlqqb+L5Cj0Iv2Q7iH/hYvjXUWcBFsJZc+xkY5qz+xfPDF4z8aahLIEjS1Ehc9APMck/lWd+x1jzPiDdEA7dE6ke7mtr9lFJIPCfjqSaNE/4l7SLwNxVlkYE0qv2/kOL2L37K0lvb/ELxVfSTKiC1EhYntvYk/wAqp/sczW9v4y8TTTSJEFt1kJP90SMSazf2OJGa58dzSEusempjPPBMv+FP/ZDuY7i+8cyNGAU0/of7pL/4VFVO8/kOD+E2P2QHhs9U8WXE0yoqQRMSegUNISf5Uz9jpUtbrxa8kyp+4tmLMcAAeZknP4VlfsrXLXmh/EmWRFCx6ZEFHplZ8/yFH7L6rJ4b+IUjgNt02EDPoVlJ/WpqRdp/IcWrx+Z3H7PEN/a6V4ml1HUY7vdCvluGwoAV/wAK5b9kPy4PAPjRpJEX5F3ZYDA8t6zv2e2kk+GfxLaZ2YR2sfl5P3cxy5x+Qpv7OEMZ+D3xFldQSYUUn28t6monad+6KlNzkmzpP2ZlS0+C/i2WPaCFl4zz/qjSfAs7/wBnDxTI23c63G4f8BHWsf4XRrH+zd46nUurHIBViDwo/wAai+HahP2Y/GcuXDefgYb3Ws319SVJqKXkdH8O4Vg/ZL8QLEOPs9wTjsdwqn4I8yH9jHV5FZg7wOd3cZnUVkWSkfsha9Mskit9rP3WIz+9AxT/AAgu39jW9ZWbdLNMp5/6b/8A1hVfZv8A3hf5G6PMg/YwvJA7eb9ihbzB97meLnNHiGPy/wBjZrjbic2Nm3m4+bJmhyc9e9crq3mJ+xhYSrPIpmvgHAbhh5z8H24H5U7xZ50X7G+gMlzKBNcxiRc8Ou+QhT7AhT+Aqow1X+Jib0+R6R4D01rr9nWy8izE93NbwPkIC7HchJz9M0VP+zorp8ENAl8xyXaYtk548xwB+g/KinD3bq3VgzgvGn+jaciZ/wBVAx/nXVfs83f9neBdCkeF5gtvJhFbB5Zu/wCNcf8AFCTy9MvW7paOf/HTXc/BCzWXwhpEBO0LYq5/H/8AXXPianssG5rc7qEVUxKjLY7S61iM6g+oSWavFgh4XlwNuMHLY6Yrxrxc1jY/s1azDpjD7DPqMpg2nI2tLnA/KvV7rSbXVZb7RZzILa4R4XKthgpHJB7GvHfitYReH/2co9Igk8yOPUFjR92dy725z36VjgavPNRb1smVjKSjHmS0u0M8Bt9j/Y28Qzg4M003/oxVrS/Zt1cab+zn4rvBb5NldTsOf9YfJUj9SBWHaObT9jOWPp587/8Aj02f6VP8J2+xfsneK7jgedeSdTjP+rSvSnFOL9Tz07Neg39ndvI+AnxK1DoXWZR9RbE/+zVF+y7m2+FXxRvun+gouf8AdinP/s1TfCgGz/ZU8dTnAM97MBg54MUSf1NQ/ANha/s4/Ei8OQJC8OR/1w/+zq5bS9UKO6Oq/ZkkhXwV4+u4WbyCsWwsuDtCSAcfhWF+yRELTwz49u2ziKyiU8evmH+Sir3wDvobX4FePb6ENtggbORjJWF2/rVL9naRIfg78StRRk+aCPJHQFY5T/7NWSVoyLb1Qv7K6rb+F/iFejI22SKeOmVc/wBKP2YUNr8L/iHfEHf9lVT/AN+2p37PY+yfBf4j3cg58qMHt0jk/wAaj+BDeR8AfiRcEYJVB/5DNayXxfIzXQpfskJs8KfEa4HH/EoK5/4A5rqvgnqul6j4R8bXGlhhHbeHfJcGLZhgkp9Tnr1rm/2Xf3Pwp+JNz0xabM/9sm/xpn7MriP4TfEq49LEp/5Bb/GnU+18gj0E/Y9bZpPxGm9NKj/lMaZ+x98sfxCk9NLT/wBq0fslnZ4L+JU3ppS/pHMaT9kU40X4kzf3dLj/APQZ/wDClV15/kEfskn7KIK+CfifN2/s6ID6hLj/ABqx+zDH5Xgr4ksOn9nwYwc/wT1D+yy+fhz8TVxjFgn45jnqT9mV2/4Vz8S5GJJFjEM59I56mrvP5FQWwv7PiN/wqX4mlsgm2Rcng8RS+tN+A+bT4BfEadcBlizzzyI2p3wQdo/gX8S7mTP/AB7duOkL1F8F5Cf2aviJL6xOMen7s1M1fm9UC0sSfDud1/ZO8Z3LqoZpHUYH+7UXw7nc/sl+LZyqlvtJ49eVqXwp8v7H3iZgMbrlx/6BUPw5wP2RPEmf4rx8/wDfS1PKrN/3irapeRpObT/hjK5mtGLGfa84LZxKZRuA9BntR4KLr+yHbiNlDPqLqNwyP+Pg/wCFZmlrt/Yw1BV5zfyD/wAjVPowkj/ZE05PmRjqb/8Ao2Sk4+61/eJv+Qvi+2lsv2O9NtZ12Sx6jsdfRhLLmoPGZI/Y58NDsbuL+ctXPiKT/wAMl6SScl79GJPcl5SapeOcr+x54WB73cX/ALVrSmtE/MUuvodz8M/EUPhj9nrwvfTqDC8rxuScYy8pB/MD86K4fxgfL/ZA8N7SQTdJ/wChyUVtSpxd2+5EpbFz4yaff2Gl3iXyKY5rdkhuYeYpQRjIPrz0r074SW39mrBpau0iQWgQu/XC4xXDaTrEum2ktvNH/bXh1x+8tpPmltx6j1A9R0713HgPWtI0C5fV2MuraNLAUjlTmS2YkECQdx2zXj1KkcXh+SJ9DUwksLW57bGto0y3+uX0cjiGOSKYO2fujBAIryD476VFpfwWtdLW7lnW0uYwkkjff5br69a9S8MXeni8uL28YeVMGMYVg2cnOetYfirQo/GGjSaVcX8dkvnb0kKh84zgbcj1rTC4WrTrKVtLL8Dzq9aM48rfX8zgfE2lG1/ZYsNPE7u22KcbeMszE7T7c1Y0zSP7O/Y9uI5ZHLXjfaCvTBaUED6cCvQ9c8Eza94Hi8NQ3y2wjEYE7R5yF/2c9/rVnVfh/dXnwltvA8OoR74o443uCmA205J257/Wuxe0aXmzC0Dz34f6etj+yfeXDXXk/abmS5+bohE6qAfb5AT9TVLwbCsX7J3i+7tpPLW8u5HCgenlR4z3yVr1Bvh9dL8HB4DhvoTP5YQzlSEz5m8nFVdN+G17YfBefwGt3bSXM0rOZACqcy7/AOQqLS1l5jurcp5r8J7W5g/ZV8b3LyhftMk6gbf4REin892Kj+EFnLa/svePrpZfLFw0sYG3kbYhn89/6V6bbeANS0v4Jah4Jhlt5b66ctlCQmGdSev+yKq6R8P9Y0z4Gat4MRrd9QvZXZdrfJhtg5P0Wm5PX1JUTm/BUdnB+zP4vm00Rov2QxzMo5eRY+Sf++hWd8OHhf8AZj8cz2ka20fllXAGSxVRk/jmu18OfDvWNI+BGs+DBLBJqWoNKwIY7BvCjrj0Wq/hD4ba/pHwM8ReDZprRtS1JpDGY5DsAbbjJx7HtSpqytfqaVJ3vocB8AIpo/2ffiVcRuFLYUewEfP86k/ZzsppPgb8SGikVS0bJz7Qbj+ld38O/htr3hv4P+KPC929q+oaoSYdkhK8gDkkVL8K/h9rnhP4WeKdAvfspvtT3mBYpCQcxBOSQMVtO/veqOeK2PPf2WrKc/DT4itAy757JoVDcAEQOc5/4FUP7JlvcSeFPiOtuYzJLp6RLuOAGCTY/D5q9E+C/gPXvCHgHxTpupRwC71COX7Okcm7cTAVGfxrN/Z28A+JfB/hzxbFrdqkE+owhbdVcNuwjj+bUpt2n8gsro5L9l2OaX4efEaK0WMyzWaxqGOBu8qbGfbmm/s0/aX+FvxH8iNXaS1VEGedwil/Tmut/Zw8E+JPC3h7xZZ65Ym2kvlQW43A7/kkH9R+dJ8BvBPiHwv4E8XadqliYLq+T/R494O8+Ww6/U0Td3L5DhpY5X4Nm5n/AGffiH9ni80TwuiKDgjEJznP+9S/By2uf+GafHCQxK4uBKoGeRiMZz+ddJ8I/CHiPQfg34q0XUtONvqV6Jvs8PmKS+6IKvIOOuas/C3wn4g0f4G+I9B1CweDUbsT+VDuVi25ABgg49e9DjLVW6oG1dM5rwhBcSfsja5BFF5u+eSQlT0TK5J+mKqeBoblf2S9cgSAv5l3I+5W6JuGSfpXc+GfDWrab+z9rXh02MyX8tvKsUDFdzk4x0OKoeDPDWuWP7OGqeHrrT5YNUnjm2QMRuJLqR/KiUZJNW6i5k2n5HO6dZXCfsgXdtHEzg3TzblOcIZc7j6U640/UJf2RtPhEJkYXondlP3Yi74Y/wDfS/nXV6PoWs237M19oMmnzrqTWxUW2MuW81Tj8qmi0bXYv2Yn0SGymTVvsqKtuw+cESKSMH2Boakk/USadvQ4nx9HNH+yRoVv5MjbbqKUsBkBGMhDHHQHcPzFQ/ENbiL9krwtbyW0odLiB3wNwVCJMMSOADuX8SBXY+MNG1Vv2YF0ZdOuH1EWdqptkTL7hIhI2j0wag8faXqbfszQaTDp9zLfC3tFNukRaQFXTI2jnjFXFNWVvtEtr8DmfH1vdR/smeHLd7WTfHLDI+0bgisXIYkcDO5fzAorsvEWm3s/7Ncel/Y5zdfZLMGARkyAiSIkbeuRg0VpTk1deYmk7Mx/E+ix6HpMWuafO6Ca5aJrfHyjnqp7fSubfUbvQ5G1HTZDDux50I/1cgPXjtRRXyKfJXXL1PtsPJ1cK3PVo37TU5LWGG8hQLDO4D2+flBPdT2rqlbABoorvTbR5uLglLRG/wCHtTuPOFu/zrjgk8iurikJUGiipbZ50krk8DHfViiikmxNCcego6DAAFFFWmxATgcUw9TRRVpsVh8ajbnFKx+tFFO7Cw3JpCxBooo5n3E0hpJPc03GDnn86KKpSl3FZCEAioSPm6n86KKtzl3FyoR4y3zeZIPbNMjVg3MjH60UVPtJ33J5V2J13AY3n8hQSxHLE/gKKK0VSd9yOVdhHh8wjc5OOnApGhXGDg/UCiiq9pLuLlXYGjU44GPpRRRT9pLuLlR//9k=">
            <a:extLst>
              <a:ext uri="{FF2B5EF4-FFF2-40B4-BE49-F238E27FC236}">
                <a16:creationId xmlns:a16="http://schemas.microsoft.com/office/drawing/2014/main" id="{979CC8F8-D407-4BF0-9FC3-DB83BF7EFA4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AutoShape 5" descr="data:image/jpg;base64,%20/9j/4AAQSkZJRgABAQEAYABgAAD/2wBDAAUDBAQEAwUEBAQFBQUGBwwIBwcHBw8LCwkMEQ8SEhEPERETFhwXExQaFRERGCEYGh0dHx8fExciJCIeJBweHx7/2wBDAQUFBQcGBw4ICA4eFBEUHh4eHh4eHh4eHh4eHh4eHh4eHh4eHh4eHh4eHh4eHh4eHh4eHh4eHh4eHh4eHh4eHh7/wAARCACVAR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vFyakFzXxbo/xA8XWuoyRL4i1ExKThWmJGPqcmvTPgv8QvEWu+OItI1DUZLm1+zSuwkVckjGOQM1FmFj6KFyPWrEFxz1rCEtTwzbTmqQjdEy96PtEfrWP9r+tMa69yKYXNr7RHSG6QVhNc/7VRm4/wBr9aBXZuSXqgHpWZfS28indbwt7lBmqMlw3rVSec4PNBJW1KK3IOxWT/dcj+tc3fQnJ2zSfiQa2ruTI9ayro5oAxbiOXBw6n6iqEglU/NGPwNYVz46uI7q8im8MXzJagtI8M0bgKDweSOvp1ra1eZ5NDkntwwLw7l5wRkZ69jVTpyh8SHGSlsNKljgxt+VMKsu4rC7beoxj+dWdOV2sYDMpWXy13gnJzjmrXkqoZ1kdi6/MD0XHHFYjKtrHcySDhI1259TV+2tWKEyyM5yenAxn2qW3QebtwfuCrltGChx6n+dAzwH9oO3jh8WaPN5YwLZsY/3j/jXLaLF9u1uQeVt2Wqk55/iPNdr+0wvk+I9CcKP+PeT/wBCH+Nc58NmSXxDdvPlV+xrgnv85q4fErDT0ZetbNd8RknaNvm/eFTvKKcAdeAc1Hd+H2+0wXUNu+xI5HkiwQwU8M555bJ4+hFdZNBDl/LuLgRyZ3KG9evJ/THSr1tIlvbPHbxLGrrhmPLH6k8mpqYev0RlFJvXY5rWV0+EaTpOn2hlN+6qknRGQDeSPwH61BPcD7ZJHdQXMpEzK0KZ+UDHGfTgZHFYltdyWV7Zi5nYjSrtreM91SbBUj3BKj6Zre1CaZblvs6T3FxNIJCVAALcDB/Lms6WG05pvYqpB83N0G6yqyzG4KQu0ESy7lGNilsEnHcY/IVj6b5anQreaFHjheSK4jI3ZcIR0/WtPV9RGn3rwX0flR3kJ8wQJv8ALUDGcepJx9Bmsc3FvBqVheQxhd9ypKB8g5RlGO3f+VXSs1boOlGVSL0NPV4ba3muLq1t96biIWL8REqDwPbJrD8yPc8k2USRQis3YEDcwHqewx1rY8X3xk00WUKst1eP5cSrgZY929gMn6Csi8ntbGdLCxtEu72GJYxsB3My9SM9Pdq0qJR0vcn2Ek7Fq4uJFuBaWNsbi5c5hgLY2R/35G/hH/6hT9N0m3hW4uXuEuNR28zqPki7hFHZf55qXwVew6clyt8q+c+ZLu6P8TcEKPYA4x7Vj6nqc9zrE0Wm2yLFJGNqvHt8w9fMcZ+6Ow43HisamsVaWv5DnNzjaD0NOT/RtPe4kkzPd7FVIsnEfU/XjP503SoJHuTcxwtBAqkZbJZ/QDPRR7YzWzNpMdvarfWrfaVaIM2QWZgfTnj6VY0bTVeD7dM9wgyf3UieUq/geT9c0sM3N3WxNBtyMu6awnmtIfMLNJIFkQHoMH5vbnH51De28mmhobadoLW4ZY7hkHzEE9iehOcZ96h1y7NxPNpmhn7dKRhlWL5Y/q/QYqFNF1CdrRdV1YIryBTFEpYAAE5Jbr05471lU5ov3pafeOfMn7zL9iJLnWY7nTbOI2tohiTc+1ST785I/rWzLc6/vO2OxQdh5jHH44FLHp9xbwbLW5CQgfdEYYj/AHeQMVnsNLViLq2u2mz85klwxPuBXO0psxVn1/M2rj4H+IsH7P4j0yb6sy5/Suo+DXw28ReFPG0eq6lcWM1utvJHmGUs2WAxwQK8xs72xkllbTtQnuIg4z5kJiaNscpzyfXPfNdv8M7qY+NtLj+0SlDMcqXOD8pr0HKUXZo71TvG9z6KWSpUkqgH96kWTAppmR81/HnxF4o074qalFpWuanZ26xw7Y4Z2VB+7XPA4rlrT4ifEaH/AFXibUm/3wr/AMxXp3xV0+C6+ISySKGEksSsD3Hl/wD1q434hLa6XZx2lhaBbyUb0ZV+6oPJJ7elVZscUm7Edr8V/iZFjOqCb/rraKf5AVq2nxm+Iageba6fcfW2Zf5GuDsJ761F3fXlzNFCsOE3bmUMe+368CptM8VLFqTvN9pktTCqpgE/vB9447f/AFqhSbTcVextVw/src7selW3xq8W8faPDNpJ6+WXX+ea0rf4y6jJ/wAfHg+4H/XObP8AMUngHTLXUtBiv7m5MskrsxUjGBngD8P1rrbfQrBJF/dsQf8Aa6fhWnKznlaLszCsPijDfX0Fm/hzVYHnfapYLtB+ua7G8mjh2tNIkakhQWbGSeg+tYd1p1ut5AVU/Jc4X2GK2r5UeNt6I+BuAZQQCOh5qSWux8tePb6XTdX1FrbVPMeOeQsgbDL8x4689enSvehYjVvCUFlJI6R3NmiSMhw2GQZwfWvli7mvtS0a91++ks7lhOd4lhPzsTycoQO4r3r4hPIuleE449Uu9LgkX97JaylCB5S4H0ye9SvcW5q05s9CiQJGic8ADJqQKkbSbp1Jf5lQ9QMY/nXjTXmqWjQPY+ONUnP2iJfJuI0bzFaRQRkjPQmrvxh1S6svFthBHc/Z0e2B3JGTJnce46VMpqKvIFSlJpRPWzqOn2rFri7ijATJy3aqWj+OPDl9rC6Pb3m68fcyrsIUgH1PfmvC21ae/vxDcahOywYaZpOpXk7foSBUnwt0PVP+FmadrE8sf2d2Zdu/nJGePUcVrTqUJUlKT957ImdCtGbXRdTb/amk8vW/Dh2kho5sn+7hkrlvAbLNq1yityludvOP466j9rhfKvPDsmQPknxn/ej/AMa84+HMr3mpX8e5JCLUMAwAHDjpSjfnVvMG7U5HaBry21ry2nLLhw+58KqAcDJ/iLY/Ct3Q9WgmtLS3fzGleMYfaSGPOf0GfxFcPcalFcXbWsjOZDJuKCQA5xgHngcd/YV1fg+ES6n50Uhe2hXy1DuQqcfwjox7dsVthq8lJJnEuZszfF2mxf2tbRKhVru4hRiO437gfrwea6i/0FLeBZ23SAkAYOMHtWN8RrqKy1XS7ooG+zyLKxHUKG5x74z+VTeOtQeS0tla3tJbGRgVmeT5umSVA9qmdLm53CVrP8ztliJU4LzRRubGGSaXrBPF/rklO4yEEdG9s9+1YNjJpq2tukzCM2uoDcG7RF1x+WWH4V0epNND4Xa8s7Aqq2p8uSRxuRP9rPJ+mPSuR1i9t7qLS4I4RcM9rCsixrlpZcbsYHXoCa4alGrHe/8AXYvDVZSb5tjVtpLe4vNU8RXTAR27G1tIwe5Xc7D324H4Gn6ZcQabpMcdlm+8RaigklwMhFPQO38Kgcf/AF60fBXgW6vFzrly+nWbOZFt4cNKSeuSchfwya9FPg/SbDRJoNBsVErYPL/PKQf4nPNRUrSoXVRdCqtpxajqeNajb3Vrbxab/r7t5kRSGASRmI5IxnGSO/Y13E3guCHQI7S1lVbwuGnuZPvSk8MSf5emKwPFVuug+N7J76TzXjeKaZkGVXrwo9AP8avX/jWTUL9rTTbWd2OdqRoZJT6HaBxU0sQkrtBDDe4os07yDTNItZpb7yfIjVVj2sV4A9RWDBBf+Krn7Vd3E9ppG0CGBfleb/aPdQe3f6UN4L8aa64kn0xoYgwZftdyE3Y6AqM8d8YqS5vPFOh6lHptxFZrIXADz4ESjHXd6dq2+uQta2n9bmtOjCCsmdJa2NlpOnFIbVYLZByEXrn19al0qDRJI5mt4YVaNQJCy4IB+vamQweL9StTGuseFmSRSGjRy/H4CsW4ks9LzZ3t5ZLeI5+0GKR3Rv7vO3jHPFJ4uUndI5675dUbTWOjmQM0p2qf+fhlA/WthL/RrVFt3vLWMxgLteUFh9cnNcy0mmNZLNJctcSyoTDHAhAjz0clwMnuOMd+ayY/DujsgaWW/LnkndH/AIVlJ05L39GcyxDhokil4i1iDQJf7Ut7O2vCMGSMIoVieOijGcV03wy8XR+I/GmiW66Gmmz28hkkKEHcrBgAcAYxjv2IrG0nXbdZXbVrNJodvyC3t4UYNkcncpGMZrpPBGuafc+N9Ih0q1+yq0xWVZki3twcbdijjjmu1VXych1QoOKV3drqetax418OaLfPZ6tfGzdNvzSIQhyCeD3xjn6itXQdb03WrRrvTLgXECyGMuAQNw69fqK5LxxoWj6k/wBo1SaOF5U+yxsZNu/ceFweCSa3PCVi2k6Bbaay7Ft12KS+4kepNU+XoHJ7vNc5XxxBHJ40tZMfMbhP/RZrG+Idha3Wlw5jdJxLsSREywHUj6HH0rb8XSL/AMJXZsT8vn5yOekTVJqMMOoWyW8pKqxDZDYKgdefcZH41cFchTcGpLdHjvhmxTxjKNKudQa3R5ygKKCw2LkAj861/F3wtk8P+HZNT0q+lvZrcGSeKRQNy9SVHt6U3wroulJ8SNX01Lu5tFmVJoHik2uhBy6gg8Zz29K7vxGif2fdai1/dyslsUSFZCIyNmGLg8Zzk1lJvDtpP0OitU+uKLktbWZmfBS6+1eD0GNzQ3Lxg46Dg9fxr0OMlGG5vmK5yBXKfDyCCLwLbTWdp5PmruKKAvtnJ9sHNdRYNGycSrIqdW9fauyTvrY87XRXIrlf9JXjGLg/yqxdfNG45+6elQ3P/Hxn/p4P8qyfiDdXdn4L1i6sbhre6itHaKVQCUYdCM1y3OhHzqPDJk0htLutGuILXd9oMvkukg9Vxjk9ua9I+K1nNc6H4Xij0zUr62VD5y2tuZHQbE2lgOnIrzux8VfFO+tDc2+vXDRZIDO0aE49ARXefDHxN4gufh14g1jUtQe8vbUO8BuFGExHkAgY4zU8tjRT1vE5uVmuNT0zzNN1sTQ3cPl+bp5QAb1ByR2AHevQ/iXc+FIdZshrelXF3ceQWiljk2hF3EYPI71yHwu+J3iHxN4ttdI1KPTlhmSQ5gVg2VUnua1Pidoup6/rNnqFrYTTwWtuY9sQzmTduGR6VpBQ5r1FdEylJ/Doa/ga18DeIdWvraDQ5Y9lsnmi4fKsN3GOc55559K7bTvDfg2CYxR2VoJMmNUaUk4x0AJ/lXz54zm8T2mhJcaxanTRHcRiOYp5YbcCOv0Ao8Ow2el+MfC+rNrVpLDLdIxdpORzjqfx/KuadSCqKNrXNYQqSg5J7HUftfp5114aJBKotwQB3JMf+Ary/wCHWn3l7rF1BYyJA72jckcAbl9K9R/a0kUt4cmR1ZCtxgjnPMWK83+Geo/Y9XvLiNAzHT3XG3cBlk5Iz0rRSanciVlSbN/U9CitLvTI7dTfvGG82GEBXZVGGbr97J6e1b+mal4d062eVLt7YxL88U7MHUdcbT/SuUitfPvxIb8WEMcTb/JJ8yXIwFXngHPscVufD3R9I1G8v9R1C2il+zhSqyykxQgdOGJLZwTk04ZhSpLm5Uv0OOlHnsnuZvizxNa6ta5XTtQjCMBBdmPCv7e4qXwZ4j8mxjsLtgqAn7I7/wB0/wABPY+nt9K7DUb/AEm8zbtMPKPH+pJTFc74l8CynR21HS2S5hjBk8hOdw77f8KylmkI1faQld9T1FhZxhapGxP4h1OS+0q4s9x/eL1Ark/hsoXxdGlwNsghb7OD0ByM4+o/lXS/Da+03UJhoesOI7pji1kfpKP7hP8AeH6iuW8Zxv4f8cTx2zY+xyb4zntw2PyJFP8AtNTxEW1qvyHKguRxR7pZFggDVZu9Wg0mzku7qcJGoJAzyx9AO5ryzWPihDZwmLSbbz5do/eyn5F45474rP0DTPEfja6+239zNBZE83L8MR/djXoB7/zr0MTi6GIgoxjdvvokefDDzpycpvQltIrzx14zVZZdhmTz7pk6wx8KEHuen4E17joNhpOg6etrpljFbqB8xUfM59WPUn61z/hfw/pPh+Ax6bbbHfHmSsxaSTHqxq7ruuafomnNf6pcCC3UhdxBJJPQADkmuT+yqMornlt2JnjpuXuo25dQzjaMVk6xHY3drI2oWsNzEilisqBhx9a4+3+LHgaVwv8Aakic4zJbOoH14rso5bHU7EPHIk1tcR5DI3DqR2Ir0sNl+FStT1OWriK32lY8smsLK/1FU0vR7RZywdRHAAEUckmm+XDLqHmRWEczsf4ueRyTtPBOB3r1jTtP0+zi8qzt4oE/2BjP1PU/jWD4i8G2uoSTyWs/2dpI2+UDgSHGG/Tn61xVcrlBK0rvr/wDJVXI4y51GC6uIpriS4cL8jY2oyjtjjt6YqE31ghKtasWBwS8j7vxwR/Kuh8IeHri3uJ9M17RhPA3zRXIGdh7jcDnBrvFht1UL5MRwMZKgmuJYGTWrN4a9T5/ExEfJzxXRfCuaM+P9EPmnzGuiPL2ngbDznpWBdaj4RggeRV1C52KT5a3MSscdRjB5qaw1vR9JdtSt9Jv4bhIN0LSXqsR5qMFbAXtnNUlrqey5XVkfQmtajolzra2N5c2iz25WRFndRz2K57itHWYYtUs5NPui/2eZNj+XIVJU+4wR+dfM2laL4U1a28q/wBPujIUy11JcOXz/eJJ/H0rX0b4i/8ACF2o0W21ifVHRG8iSfMnyH7oyD1Hr6dqpVI3sZToShHmex6zrlrb2uv6daKD5KMy4Yk8CFvWuQ+MGq6xa3Ol6fYKIYbhSVmAyWboQQeOAQenf2p3hTxXfeINR0m51S1aKX5maZXUrJmJhkAdOnTtVXXLmS++K9ta3TGS2iiK265yNrIMn6kt+lbKrKlTnUirtJs53BVJRg3a4r6JpejeFtK1p7iWDWEuflZAXe53HDLt7naag8c211aeFrYeHxBFpN9N5d2E3iUkZwrb/uAHjbVHxX4h0nUvB1rYyTga7Z6h5ltCpOGIyjbmHQEZx7gVb8Na9oGp6Unh3U52g1KeYlY3B2hj9wBuhbOT68ivNpzqw5ajbfV31/qxuoL2Lvvset+FriA6Xb2QdBLBboksQ4KHAHT0zVnUdS0zw9o93q2qXMdnY2a5kkcHaBnA9zzgfU18/wDxQ+Il1o3i5bLRJ7iG4sYWgnnTbiVs/d5zxwP1q2vja78Q+BdVtPFCwfY5Y1jtsRnLzAgqpA6jODniuzC4qVWkp1FZsznQXN7mx694W8Y6D4wiurrQ7iWRYZxvWWFo2AYcHDDkHFM+Jj7fAWuN6WMh6Z7V5V8GvHGg2Mt9a6xeQ2V1PPHFEqxnYwAI3FgMZJP4V7Lrka3GnzwPJJGroQzRttbHfB7VotVqEkoy0Z88SeOvB72NvNdaXfSXFvbRQybZQiNsHHAI710vw+1+38Z6D4xt9P8AIiu9QZysEkgXYrxbAfpkVwmpWKW+tpeXE0Qbe+7zFEoJ3EAjnB4rOh0qeW/1bV9Ls47sQQBJUt4ztDsfvhR9D7Vm5Wdmaxp80eZHUfCOxisfGsF9LcWFrFY+Y0haUKJN6smVz15/IV3/AMSvG914GNrHowg1D7W7yXCTZYwg7doG3GFwT1rx/wAT3ljpGhx+H7tY7nVLlxdXM0sWHt+mEB+gPHvXafBXxJ4U1/UbnTNf8Mm8vpF3R3MkpeNgB0Zex49+lUnePMROFnyp6jL74j6l4tsF0nVNJsI1wJ1kQEjbxtIDZ6880+8sYrKCLasZz/D5YAXij4sWfg/wwbS78O2Jtri4kZZ4RnaoXkEZ56n6VoaBp1/r2mWt9fTx28Uo3RIFy7A9yO351nJaXIcayqwUHor38+xj/tK3Uf8AY3hS0jlVpLeBxIoYErlY8ZHbpXn/AMKPstx4nnjvnCQfYpCxL7QMMpzn8K6z4zWOt+faacug29zGztLDf2sY8yTg70k/Q8ntxXldhYxS3bJc30FltUjM+QCeOOnWrpVYpqbVzWpRbi4X3PcoNH0fUJFubO+R7MAfPHIHZnzg89vl4/GovFN5btIkOh2ryYi23AtsnKx8gHH90Ekn6V5npWiXLz/Z9J16yzP8hhiu+X9sda7rwFDb6bb6gsemy3Q2CNZ0lPzccjbkcE9fwrDEulW+GNjTBUPYVFK5kWvibT7uDd9pKDuGYgiuy+H/AIr02xnls7jUo4rWVS6mV8Kr8dz65/SvNX8AatC4Z7UAP8wYzoM/gT79KP8AhENfkkJh09wvTl1bI/A15zoUFL4j1KuJq1qXLKO51XxVs4dL1GHWNP2SWF1lklhbKpJ1OCOnPIrh9d1ibUNQbUdTvA8sigGR+NxAA6D2rVm0XxfZ6Nd6f9jujpzKWkRo9yrjncP7p46isvQfDN9rt5Z276Ve3sbHcgiG0v7fT3FdVGEJNWdzzpOdOPvI6H4WN4W1TWnk1vUY5HjJNrZCNm8zaMlmwOQOwr18+M/Dun6f9q1K8h06HzTEiueeOmQOn0ryB/D0nhPxJBcLpE1p8+CgyGQ+nPOPesrW1XxRqsdysJlI+WWVs7Tz3z9aKuEU59bFwnF0ua6ueyS/FbwOkoRNYM//AFyhdgP0rkPjN480HXPD1vpeiXMlzI06yvJ5bKsYUHj5gMk5rze70TTdP1iVo1mwAdkbnKgnuD1qL7FG52xzeWCeQ3P4ittKL5bswjQdRKditcbG2OrKGbhvevcfh9438M6Z4K06zu9YhhntbcLJGQd2cngDHP4V518MvDeh6nFf3GuWQvm87y4sXYi8nGfvDI5Jx61hppKQ6hc280m9YpWQbWyMA4HPeunD414aTcQrYF14rmPpDw54u0PXif7N1CORx1jb5H/I1N4l8YaL4bgD6neqsjfchT5pH+g/rXzLJZyRyTyW3mvHF8xEa5ZBkDr25NUJbgvKPMDKzHAZzkn6muieYzqrY5P7PjTlqz6r8I+NvD/iZzDpt4PtIGTbyjZIB6gHr+FdGVb0r48gjuo72BLeR47sNuRo2KlPfcOlW7rxT4yW4dX1/UtynB/0hu30rzalSrN+7I6Pq6itjq/hlb2OmaXJHdQ2k9xJJuzLaiVtmBgDJ4NYXipdN0vUUbSlkuFeLbOkuQynOePQdOKxRLfW10lver9nZ8hWdtnI9/wrEuNRlmcPJI7OQPmJyT9TXTTi7tt7lVKmiilsd5pXjp1nSJrf5QNvQcDHOR3qO+1KK/m+2TXEcmob1igKRFCIQMBCMYzk/wD164SS5k8wN8pI5U4rSWTdGJFOD1B9DT9lGLuiniZ1ElLWx9DeAdN1a3sLCYaL5N9AJC81wyqkquMAfLk5Ax27Vor4O8RXHiKPXJL2yS4izsVA20Z/CtnwbfLe+HdNvE6TW0bn2O0Z/XNdTaSDihSaTitmYyd5c3U+SvFSR6Nr2Lxp7o3Cec4K87txB6fSq+gahpVx4hskvBLZ2quXaUvsAIGRlvriu21nTo9a8UahZatbxDy7p4re7jmCyQoGOAVIwQK8o8eQ2+neIZtLs7p7iO3CqzsoXLkZPQnilCakuW+pdSnytTWxveKde03VvHsuqamxhhlkBzbx71bB++wz1JGSBXZT6tHq/haew0ya2togwPnjlCoOcjAJU8DrXh5b161NY3ktpN5kRyD95CTtcehweaXsEklF7DhiHG6toz1We406aENbm21bWiVyIQUQbSDvIGB25Jr3u+8SWevaFB/Z99GXupo4DtO35yyhgM/X8q+Ro9cuZdtrYW8UBkIXZEMBj7+v417p8DPh63ifUhcate3Nro+jwF5LmN9jCc/MCpPAxjcfYAd62jG3W7IcfaJ6WSPNvhx4Yv8Axd4sttItRIIy265lUZEMY6sf6e9fXPg/4Z+DvCPguaK1haW8ljPn391Jl2J9ewHtivN/hBa6fomg30Wh3NtIL6Z2F8+5DcQqSEA54wOSM9TTfjX8VL/wlolh4bhsI5ZtQ05/NkeQqY1I2hhjOSeT+FJom7PnT4o6hBe/EDXLiEN5X2lo493XC/L/AErT+CWqDS/GUdy04SQbfKH9455/T+dY3g3R3165u1I3SLHhe5Z2OB/U/hX0VD+zl4Y1HQdP1TwX4ivf7XCxzL9rAMEwIG4AgZTqcHmonbl5TWhK1VSfc1PjR4Jjt7XT/F95YW9xplyfL1CGGPc6swOx89hnAJHtXkOn+IdTtx5cNw6oj4UE8AZxivoHxRea/wCGPgtc6NrNtvvpLZ7UpK6yIoAOHBHUnAIzXy65msdPtRPt8+eQSpvOMqMhj+J/lXPy3XKjepUbk3L8D1VNRebwbf3GpOJ4gV3qc/Nzjt05rE8X6VoniLw5o/iGWK2iuBEYLhM8yAIdrerFW25PXFccPENwNGvrR54xAX3Jk8ncclfzrqtIjjbwFptvNI5a7v8AfDleVh+62PqQRzWSbwyk5FSXt4pR6Fz4SeEdN07xNFrNvcQymOCRVCg7lJGM8+xNWrWzXTJrmJbyVEmmk27V3hFGccHrz+VU/Hepab4Lv9I1PRYljXz5ILyMSFiQVyMg+6msofFrw1+43aDdAq5djC6oMnPIU555/Ooy7FLGUFWV7O++5nWpql+72Zd+Kf8Ap3gqUsCZtOdJmYdSSxDH8QQcV59r/h++8Py2LHUVuIr60W6idCyjaxIA5/3a7XW/H3hfXrLUIrWG6N1c2zW8FvLCAWYjC8jOTnA+prB8Wao194L8F28sHlXFjp01rKT94lLqUAH6CvRjKRzypx5Vd3ZJ8KLy/t/Epa6uWuNPWJjc27sWSQHgAg8dT+hr6C8E3+ifbLnUVs7eG7kfduCj5F2j5QewAxge1eP/AAX8O3N7o+t621uZLaNFgTvubkkD6cfmK7LQrW4zcrKuwyyywgEYwQDj+QH4VhNNy0Rx15JKzex6P4ve28R+Hb5hsNxYrvSQjOCBkj3GAa8U1BIobEWcEKiM8sw785J/OugXxNqFvcXlhskiFwiSodvBRh8wB9Q2RXNXMjTTCMxyr/vqQWrphFxWpGGkpR0JvDmu+D9J02CHUruBbm6UXL+fECWDHjHB4wK6jwxH4T8XeIIdN01dLmRVMs5jhTeFGB6epH518/8AjaCWPU7G3XdJ5VhDFlRkZUEEfUGvbP2ctM0/RvDUmu3N9HHqN7Pt2Bl3RxJ0DA8jJyfyrzcRgKabquTuexQxlR/u1FHpx+Bmmway2oaffrpouYg1xEqBs7P4gOmcHBqtrPw08FLpb3RsE84Aksrkbz6nB6muv0zXZ7q1nmtdVE4MmxkPzNwPmA7gcfma5fVrqbSPDWpzXTPsiikmBkBG0Bc4B6EZoqwi0kuppSqza97oefaj4U8Nafp9zfafbNbOiM0y+aSJExyDn8/wrwjxgtoz28ml5NqUONx+bOe9dr4J0/V/EPgC9htpxJcXFypYzyn5Y93HPpkHj61V8aaQx1+y0RYpJYYiitOqf6xQoBIwP88UYalKi2pSubVL1qfMo2Lnw20rR/EelfZr+a9tdUiXc6ghRLGfusuR0rr0+HmnKu0XF2QOnyr07V0niiGG68KLqWlw28U2m2Zm09lXgIqf6tumQwH4HFR6bdIdPtzdahGJzGpkA6AkdOtefjI1Yy5oPRncqcadoT+88Q8RwxXfhDTtV/dSTF2t7xMliDktG2CcjjIyPSuIubZfLZo2LMoziuy0jVrTUNJuNJuoPKzH+7k2sfmHTge/rXMRN5F0jOuQjfMp9O4r6RrlZ8zF3RQgbzIx6ium8Kac1zq9vp2oW1+qXI/0UQxjfK390bu3Xnn6VhpNJoOvTCOKOZVb5Q4zlTypH4EV1OleLrm6v7aGLT0eXeNnm4Kof72e31FRJyvZK5rCMLXlKzPTdD8Ra1oVtBoGnaXLOYDsji8tpZADzhsfWt7TPF3im4vbayv9OtrO2upDCZCxWReM8AHIOAetZ+ha7Is26OfTkWddlzwyFhgAkHHJ479a1tRt7FbSK+t5opntp45tqsGIAYZ4+malwmlewnKF7J3PDWvbcapI1z4g1aGQMwklNssj7s8/x8/WmyweFLiZ7i68QajLM5yzf2SpZj7kvVHxbCYPFWqw4A23kvA92J/rWYtNJCudb4YsfCt7r1rp0Z1C5a4LRJ59vHHFuKNtJwxbg4NeaEMr8/jXb+CJvs/jPRZmPC38OfoXAP8AOuS1W3MGo3dq+Q0Mzxn6hiKqJMj0Dw5Y6Fe+CLRos2eseYd9wcuCoY4wM4BPFb+m3HifT9NuNO07xO32a5IM9vIpET4GM8HqRwfUcVw0t/HJZLNYwm1MarsTGMjAyPzzzUceraksvlyKyuDjBOCD6c1paNtRKc1sz6F+D+l+Ko30xbDVtDj0S1nEl3ZWsjiQAksQVbk5P4V45+0HrU2tfFLVZZX3CBhbr7Beo/Mn861fhp4wuPDniWPUrrT72eERMkoh6qDgbjzgjNcTrUk2ta9e3aWyAXNy7ec6t3br6dazaSehXM5bnS/AVhD42gjVWZLiBjgf31PH869bh8QX3hW9u9Ntdaks0RvMijE+0GNueAeODkH6CvE9AUaNLZ6nuErWk+6QHgKM7W/DkGu38c6pqEHiC2vILEX8RtwYpI+GCtjcpHRlPPYdaiS1GmQ/Fr4i67qggspdRkeIQ8lRjIycc+/rXm2ua1/al3DIqsvlwJEEPbHp7VreNbtte1qS/ns7vTlZVRYfJ3BFAxgdPc1kS6dpRz5V5epkdWtya6KfsoWl1M5c8tOhGt0wlhCniPDdOrdc+npW7N478QXmr/2hdXKC6j+SN0QAEqehXp0ORxxWHNb24ZnS6lcnnH2ciotct/7L1Y2dzgsqJJ+7bqWTIOfxFVWdOrT5Xr/wRQ5oS02Om8beK9Q8T6FDY6rOgEMomMoXGcZHT6GuK1fTf7PuprWS8iE8Jw65H16g10NlGNXtlS/kKxeXuGCF+6c4qta+GZNSvL251CSWLMp8sjGX9TXn4ajTw8OSmrLsjoqylN3kc9p109neQXML4lhkWSMkdGUgj9RXa6lNe3Pguw1e48iSNry4VWjIBWR38xlYderEj2Ncxpvh251FbpreVENvL5YEgI3Hn8q2tI0Ge8tYtLfU0ile9QpE/EaqUbdIT6jaBgdeK6XJGVmfTfwQQaR8LrOGAqt5fs05388kHHHfha2LzTpCbNWkV1mcSNJwOXy2fz4rxzV/FbeG9YsbVbjbY2zBYrk5IcxgK2FH3euOa0Lf4n20umNAt9DLIg/d7W5AGSo/UCuaUpc1zGdFST8yb4ma5baPYz6Zftb+WvnrGjuVlMbspUgjng+ZwOuFrwuy8RamhS3GoXS224lR5h+UmtD4k65/wkXiRr57LzJkjWJpVc4cr/EBXL+TdMw227KO3NdUZPcKVJQjZHptvqxuvBNpArkhZ235JJL5JJ/HNYSX1zZ3iyQXU1u4Od0L7San8OxXmoPp2g6bbLLNMQixK4LtIf0HJqlrNrNp2rXdlqEYjubc7JEfnaSM9vb+dYQha/m2dkpO6sel/B7xLDN4oSzv9SurSaaNo7WZHATeeSrL0Oex9frXpPjfwpqOu+HbqG48VXMMEqFWVbddpXvnnPNfL8bQiVSrQbsghgXXaf6V30PxI8aSWK2//CQaasKpsAdV3EDjnPJqZU9boqM3azPTfAEemeG9Et9LGiTXN1bowk1SBD5VzGSSAwzhWGfxrWZfDU42STpGmSWguVOAW/unjb+teJXHjfxRJEsMvi5YYlGAluh4HtgV08viaxXwEbOaW5vtRELIssqs481uBlj9RWUoScrtndh8d7KPLbRHReL9Qim0P+zItShnE08UCpCm0Fw68Hn5uAR3rzrVLqe3v5oXjdGU8qVORkZrmpLqyjmaNJtQRUYgCJgFBHGRz3ppvbcn7+oN7mYZrSMeU5sTX+sSUmjpp/CGmro+s6gJLhGtHPksGBLALk5HT0rg2PmQmaSHzMEBmDYOa7fX7++/4RWPTrVAjzki5YcludxJ9OuK5p9M87SoNOa6iQtKZJe53HAGCOOAP1rpjK61ZxWd9Cnc6Xea3Ha3OmW7TSoBbyxo251I+6SOuCDjPtV7S7e30xSNSiWOX5lGXwThiCMdeoIrX8U+B7vwD4/1jRZrtdQj0uwjvDOgIDF1VkAz3y2PwrhWvJrq6tAzlhF8qkjpmri7BY7ay1KK6uBZ6cjM3cngLWxbRaidWtbOG4k8yZ1QbGPOTiub8KwlEmujj5zgE+3Wu9+HNsZPER1OU/JaoWQt/ePA/rVuTUbmairnK/EuI2vjHUHn0kbGmHzszAsdozkjjnNY8OqaAv3vDEb/AFv5AP5V7/oGrS3WkpLerHcvMWcmRA2QWO3IPX5cD8Kz7Aabf2cQvtK00sC3Js40OQxHYZrl5u5seM2niHTbW9guIPC2lJ5ciupeaZyCDnP3hTtf8JHUPE8+oWk0bWGo3ck9vOXBRkaQgYx05yPwr1vxR4f0CfTZ7xrGCJ7a3lZfLQBAdhwSMdjg1xel7JPhhDefavNuIbNZmDIF2FXZ9oA7YOc/7VUnpdEtnFaToeraxp2tT2Nuky6WD58aONwUZHyr1IAH6VQ17S7i3sLXVGmDhkjJ45VmyT+o/Wli8YaxYrf2WntBbJcvIGmSHZMUbOV3DHHPcVUtLzUr/S/7L2iYCUbZGb5lGOFHtwaFz3d9ug3y2Vt+pZ0e/Z7a5llutpeRRt5C4Hb8f8K3rPULO680RRiGBSNrt0z3wKr2Oh2cqCO5s544lxtw2CeOScd881p6Jo+kvp6NNDK9wrFX/eYXIOOgptoRBpcbXV1cWcsuYZ0KNxwSwwP1xWPrU99NomlG8WVJLcPCrMxyRkYx7cV2cVlDDeWskKgDeVYAeo4JJ9wKxviDbiO0R0jdY1l4y2RnnOPTkmldNjickmoX8Q/d31yo9BKatQ+INbiGI9SnH1IP8xWZSUxmq/iLWySf7SnB9Rgf0qTxhJC+oWk18jvJcafC5kBw2duM+/SscVpeMYmmg0K4ck7tMRRj/Zdx/hVQ+ImWx0XgHQbHxJClpbanLBdQnM0bW5l8wHoUC9MdDmum1fwXeQXt3mG4b5gySYZd2VGeOehryzRtQu9Hm+0adcTWs2MF4nKnHpmvef2d/GGpeKNVu/D+sXH2qRIPPt5WUb8AgMpI69Qc1hiVOmnOCui4yUrRZ5oNK1lWnnuIGSR5Sx2gLk+uBWd4ntbyx8OCdUnikjulO/b0UoR9764/OvsObw3aTZE1vE/rlRmsHXvCfha70W5gvpoobFlJmMjgJt9cn+dc1LEuT1iVKGm58wan4g1JvDeiXUcoie4SZpl2hldhJgthgcZ5P41kf21K4HnWGmy4/iNqA35irvjGOwtza22ku76bG04tGc5LR+a2Dn3xmueHXrXajM1BqkXfSbD/AL5Yf1pG1JGXalhaRj2XJ/Ws2lpjOz+G+pXFr4oj1K38mCW1xKjBBhWDAjiqfjW+/tnWdQ1mREjlnmQSiPhWfByQO3QcVX8KRNJBqO373loo5x1Y/wCFQ6hBLDp8cOxnJuJHLDnoFX+hrPXmLuuQzhT1piq2fun8qmjimY4WJyT2CmqJJrKH7Rdww5xvkVfzNax1RbmZ1hyscTNM4B4ITJHH+8FqPw/Y3UepQ3M1vIkUeWLOuBkA1ZvbWxjtLjyTb2rTFYyzkgEZ3EfoKnQepzyZ71KOnarK2dqv+s1S2+iK7f0p4XTVGPOuW9xGoz+tDY0K8rHqSaZ5jD5geeoqM/rSp1FNDZ778f4bCbW9PvmtGuZdY0mwnk2tjiOLaufqS35CvFPF9usCxrDaLaW7DBKckn0yfavbfiJHdah4e8CX1tGjeZ4at1dj/eUlTXmWu+D9Z1RkbzISFyVBY8Z9hVppCdrGFa3+nwQxjdtQALGJD0/DjJruPhzrdu1lrkEDB3hQNuYAZO0jjPua5lPh54jmiFu32SSPOQWkIx+lbuh+DLrRLeWS8mtv33lwJFGW6vIoLHp0Gar2qZnGNnc9A8PWvlWVmZJNoSFQEgGSwx3zxWJYx6ikNykdujolxL9+T5hlicYHfBrpTBZWUp8u6YF1wE3HaBVYWJLboWZ3yTiNC2T7461m3cubT2OQ+JNvq/8AwiVzDYCSWWUKrBDztJG4flXm0ul6hE0itePBZi1iieJWxvKxjKn8a+grjw/q09v5kenz7FUtmT5BjueaTQ/hXb63p9vqF3ceQlzEkmyMZYAgHkn+lNSsjJnyfe72vpGlzuZ8kkdTXTfDqHzvEBijtriSNoufLG75gcgn9a+sdK+Dfgu1RhNpS3zscs1yd35DsK6bTPCel6QANJsbezAHCRQqqn64GaHPQLM8CsvBWsXxUWunzFG+8zjGK1tP+FOqLK73F1bxKxzsQHIPr05r3lGZVxPGEYccHK5/z602ZDs+7ms7jseQf8IPp+mWrTXEcl48almYvtHHoOlcR438P37/AA/s7qwsRc3JmDlFi3lg54GK9q8eLL/Yv2eBR5l1MluOecMecevANcVqF9Dca9p+kR3kkNtHFI0oVimdoAUfhzTjuF7HzTczRw3DQ32lpHIp+ZQWjI/A1NBP4db/AI+bHUV94rhT/Na9g8UNo2oTWv8AacLyQiV0dpMPxt4KsR68VwWt6P4J88/ZWniGD91w5/IdK00C5hmXwiPu2mtMM85ljHH5U7xlJZS6HoVxpsc6QJFNFtlYM6kSE8kcdDmsm8j0228p2t7nY6g4jnGR+BHrXZeHZ9Fj8H6layQ30ou7XNushTZDLuGJD34TeMDrkelNaO4bnnl0s0UcDtgCZN6EHtkj+YNel/s2ajHpfjye7lgknUWEi7UODksvfNc/e6Po81zZpaXEl1apBtDZK/NuJbt6mux+HlhNaXdw+m2eQvyH5eOgPLetOb5oMlaSPYtW8S61qGI7dlsrYdUjOWP1J/lXjPx/u5odM06z+13R+0SO8qMTtcDGMn6npXo2kvqHMtxDHajt5hOGPqO1VvHGg2+vaPZQ6gEEUV7FKzowO8Z2lPXB3fpXLDSSuatKx4nJDpr+G9CGoXtzbubSRo9sG9cec/vnqKpNp2msf3WvWnt5kbof5GtL4v6XNY+OL+zsLGWw0u2cx2MRk3KIhzkHpjnJ9Cea4jz51OC3PuK6bEXOl/slMZXV9NP/AG2x/MVGdPRTzqNl+Emf6VgLdTdwp/Cus8JeEdc1zybqS3e306SNpPtIUEYGQMAkZ5FJ6DTNfwNpE1/Df2tjcwvO3l7cZ+Ygnjp71X8QW/iLTZYoY7PUoVijAkKxHaZCSzc9D1x+Fd4mg6P4X8J6lNa6hqEGolreSzWQbTOyviYAr0Gxun1ruI10q2kW6tLcxyMPvKTnB55rGU0tS1G586pquuZ/11+T/wBcyf6VZQ+J7shlh1Nx/eKlR+fFe32d/cXHjKWFbiY2sUf3d5xuwOcfia27yOGZQZYw4HYnJ/8ArUe0QcrPFPDui3Vvu1HWGAjlJtyjuxZQQDvPt0HB9ah1LQ5buSOBLxUhV9sS7OSWPU+/T8q9D13SIZ71IYt8YuVaJi56Htgn8axdAsprrTLS5RVmuAzK6JklHXIJPoMjNO/UcbbM5jRfC9vJMwlneaRM/umIQHHp61vjTo4wEht4VQDgGM5FWpNOuLeQCWF0fGQ3/wBetW2W5lgR2tppGI5YITmsnJstxS2PIKcvBpduetOC+lbkH0ZZ3STfBvwXc7I5pIrS4hKs2CdspwPyIqrpUNzfBD9gdJeoVM4xV34BaZ/bvg7T7e6jjktYGuBl13YbeOOoxwQcivZl0DS0TDWUMjGPy2JU/MvpjtSlYnU8mi8O3TANcX0dvwG2Mw3AE8YC5JJrUtvB0c8+I4rm/dSp3CEInXn5mzgj6da9Us7O1hP7m1iiOAuVQAkDpz3qw8iJMschILA4JGRWasO8jhtF8CWMM32zUolmuCchCxYLzxz3OMdMV0NlpNjaO7WsHllvvDcSD+BOK3Dbll252jPUdxTxCgXGBindsEjJktvk2GEMD2xkflTorPywqrGiqBgKq4AHoBVjWp207R7zUI4fONrA83l7tu4KMkZ+gqgusSXtnazadEU+0QrLvlQsY9wyAVHf6kChJiZfS3OeMZ9KJjbQoWmljjA5O5q47V/FWm2c8sF5dXV/NFjckbjr6BU4/M1z1/4/ktb4R6fpdv8AZ3OFeePcc+uB0/GqtYWrO+g1CG5uRFHAQhDEyAjaAOmT3z6DPvVDxBfaVY2zyTXiQr6eZtB/HtXEX/iLxJdDbcakYkxytugT/wCvXL6gJp5Ge4klkbOQ0rbj+tGgrMfqPitoNfSW3e5vLWBJGh3kuiStwDuOCcLu9ulchrfiOafxDPfRKfNaFUBlVZGHPUDGB0rTvoWJ+X5weMVzgsZri5uJoQAqybPyHIpqQuUyPElzcX8yyTTTMrEAiR84PqBWK9oisQGJPsK6O+08NhZY32qwYHOMGq0sbW7OYVjkUfKzsuR+HvRzDsc9NpnnKvn248sdWYgDHpV/Sm024uDbR+X9nUqjI3QDOMGnapNA1tt8x2J6gsev4dKoWWmywW07LviM7Lj5OQASfxprXcfNZWOvudLtF1WCGC1gCpCTtRABjPpXQaSlzb2EkcEnkROSSUwShzjJB+lcRpevLp5CNBfXOBzIoDOPbHpXX217HeWkd5pl2YlZS0gmQZznng4rB3UtTpsnT93ctX0jf2haNc6xdMogSNniTCNJzlSQOhwKbexrC2TcFlaVMIUACjcOhB9u9UV1CaNGkkjsmO77yttYjPoO9W9bzHaxmBC6+ajMo68HqRWl7HPa5e163sdR+zXWpWUd0kbs8atjg55HuDgZHsK8Y+Jnh7R9FtbO40952muZpC4dhgLwQAB0AzXqqXCtpkdwv3M9Se5/l0rzv4lafqGp3dtLBavKkasuI8cZPXFUtJCexxGjafDqDCFblYp2zgScLgAknP0Fe7+HUt7TwRbWK7gy2yjOeQx6/wA68q8P+GZlu0knzGV7Yxjj1rvUZ4bZYZmKRAKN44wB3z0oqO44I0vFW4Gwy0cg3ug+bJ5Q9fxArWkvfLIVDjIDIccYI4/nXL68JfKsn3Fil0hGRjOcj+taly1wun2sqQ5YwIp7425U/wAqya0NIrUoaNqjvrl9MZhzx+Of/rVvQasZEAZ2bk8g81zt4hmbcsxmnxwpTG2p7G2uIlTA+foSx6j8BUOzNVTNLU7yeZYpGLBYJA2MdQeM/rV/wTfSaXq2rWkbBRcv54ygO7d94fnUMemalfI4azeOIrjzNuRj1Fd/4L/sHT57i81fRoLi4J3B3kPy85I25GfpmsniIRfJfU3p4GpNc9tPzDQNDvvEV/52n6e0suRuZRshT/ePT8M10E/hbWraVoBqUI2cYiV9g9hhcV02m+LNC1ALDp+rJZD+G22L5P8A3wQBnP8AvVs/arwdLjTmHrvkX9NwxWboRqq8rv0V1/5Kx/W3QdklH/Fe/wCR8A44NJRRXpI89n01+yOrv4bv3MnyR3RRUx6qpzXu+Bt6UUVEtxiP8oHuaHRZFCsPofSiipAgvLhrC1LBfMOcDJxisW/1a+l8G6hq6SLC0ULlURec9B83/wBaiiriiZM8z8aePtU1DWZNCEMcdnG+x0Y7vOIPV+mR/s9PXNVb/wAQavdLHbXV7I8QQnZH+7T/AL5XiiilPQUSKGNltA6ybVIPyKMfnTZZFit/MWNexYeuaKKkskto4ZCz+SqlSduCeKU26z2xkPBLFaKKmQLYpPAsMbS8EgjtXOWuI9KMgUb5ZZGZu5+Y0UUJ6CW5heID5YiRf+Wr7SfSqWxWgLMqtGmcIR7UUVotiZFO2giGtPHIpk8okr2Gexx7VsQxxyXsbOgI2sQPQ0UUN6iRg61odpcXzyyFh8u/CnHXtWp4Y0HSLq1Zvs8ybWxj7QxB+tFFRd2IpfEzeeFY4o4VOIw6hEwNqjOBirv2ESKzSTO2MkZFFFPoao520gSXTLcMBg9eOvJqeG1RVLZJAOMUUU5jiaEVrGxIZVOMfw4qK5hWAqi8j3ooqDRFPXYU/s5G64ljbB/3hWzZ7G32jRqY0kcDdzwQD/U0UUnsHUq3dpCCZlUBgvTtj0qzZxxrEvy8McDnkD60UVyYmTUND0cFFSqWkSvdSreLBHJKihR/y0JH5VtaLBb3Opww3UIlib7yliOfUUUV5Nb4fke5T3Og137OwjtYbZIUiBwV6kZ6VznnXa5WPULxFB4VZiAPoBRRWGDbjTVgmkz/2Q==">
            <a:extLst>
              <a:ext uri="{FF2B5EF4-FFF2-40B4-BE49-F238E27FC236}">
                <a16:creationId xmlns:a16="http://schemas.microsoft.com/office/drawing/2014/main" id="{08A546F9-D72A-4719-8DE7-BCACA467970D}"/>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AutoShape 6"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o2u/sc6+RHIzheJGfcAu44z/eP9KZc3OlyXBuGsftUxXaGuRlV9wo4onnhuLi9nfYgeXdmMYGOAce1VZWknuf3jRsygj5Om3tXxEpdDuKEdvM1/MdPMcC3EZ87LEKqjrjv+FILe0tWHmSGeXgCRx8qfRen41DbySSakQsTva28haRwpKgAdCfrQCbiBJZX3s8pBtwNwwOQWI5I/wrmuiiS4vPO8+OJlLBQGncgBB3A7c+npmsmeGabyILf96/mBIgAASScLtHocA80XjvDcBY3LB4wy4X7pOc8V2HhLT4YrZNRmmja6IIghDBjCnqfQ8nA7ZNKMXVlyheyNCKEaTpC2K48xjvl2tnLnryfSo7At9rEh/hU4z+pp1ri5lluc5hjysRPRz/ABN9O1VNdm+z2P2WM4uLkYz/AHY+5/HpXa3ZX6Ig43xLfSajqhuv+WQPlxAdgP8AGo7G4itNahmI81FlVnB7kHPFX7iyRrdkxjAyPwrHdP8ATJI+h6j2OK82fMpczNUd5PokeqQ20VqwWCe5lvJZSMhUPA47nPAH1rJeztI7yZrSNjbRvsWQ/NnHv69eKseENdhhsnsr+Rkhc9VGST/c9gcn9fWrOo6h9tuP3cAjs7ZMQwDgbjwuQO5P6LXY/ZyipLcjVMxLwS/bQsQUsgIAPTd3P4dKkudiTmzHnpJDEql4yQFPU7l7qT+NWY9PiN9bJJK/mySLHKrsTj5s5X1Xg+4pZ4dt1PqU8UlvFcytiYEM0y5wAoB+X+dZcrHczFsxGrS38xUs2IolkO056En+EfXn2p8NsbjRzCRhoHbzGP3FVunJ9xXQeFfCk9+tzeP5+naY2d00oyXQdR5Z+8SeBmn3ug2X2qHRrf7db2rv++nmG75c8FgvHHbHNUqEuXmtuLmRl+HLX/hIvDV3o0jCS8sj5tjzhip+8nuD2HrTNFuo55v+Eb8SQiMbwouSdssWBgJnuvseM16H4b+Hdtpd8mpHVZpLlceU0ACoRjuO4IrA+JnhDUbrULnUdPsi7YEsqxDv3KjqQcZPoc10SwtWnTU2tV07olSTdjktSsL/AMIa00lu6Srg7GIDB4j/AJ5robqx8O+LtKm1C2lh029hChmfgO390oo5J7FR9a0/C1xo3izwe+mawkkNzYKWecdVGOv44wQaytC06z0q1Bj2tezZZpDyI07AenHWojSS2s4S/Ad/vI9EuPEVlpn9l6lHvs8lrZpXG6JwCQOuQPbtVDRL9bYySSeZK5ZlxCMnGev04pdQ1GaTU4PsEU91JbyLMI0UseDzwPanX/hzVL/Vry60XQ7i9s5mWZTCMbN4zt65GDniovLTku7fMfqa+qW224j2zxK6xKr7kKiQ9iOw4wPesnVftkEDRWtqsZZGzMzgIAOuD612k28xCOWPy5o52MpHIkCLvbaf7o4H1Ncx4y23Vpa2CzQRfvt+ZOFLY6HHr0ratCybRMWYmt6+2o2lhaWsbRQwxbZFjXYHHf6n3qsbhJblfs8U4nSMKXT5fpj044q7Dbb73yYLXyokwWRyH8p++D6n07VdmjC3aQ26BYYfvsBks57se9ctpS1bL0KAtZN4aXaGJwcn7q/3R/WpJkZSqQqYmclVkXgKvc5+nGKtXctqsiIZl81hwgPJNZY1BLh2hto3kYAkgAnjufah2joB0drq2zEd8kaQgARvEuAMdFI/Disi/vPM1gtPw8yjYoBOMdEFTafaXFzcwW8qtiIg5YfeY/dz64FdPpulRwxJqbYaa5LLa+scYOC/+8x/St4xnVVibpGAuj3cif6S0dkjjgON0mP90dKnTwjbvI0i6nA8smOJ7cquR7jpS6xrcVjqD2OnxLeXg/1jufkiPv6msU+LdUjuP9LtreRVP8OV4+tKToxdpaj94uahod5o6/Z9RtVS2lY+RPEd0b9yA3Zh6GpbyE6ctpaTviaOIXF0SMESP/q1+oTB+rV1vhXV7HWNOeOeMzadcHyrqB+sZ7MP9odQfauI8QW9zaatqVvqF01xPHO4mnB/eMSQUk/3Su2qqQjCKlDZ/wBf18xJtuzLGm3y6jelIY22WsMs7SkdwuOPTrR4Tlgs9U0zWvIjkZbd5TFIMozDuB2PvS+FUWPTPEGpSKIytt5e5V4JyOce9Z2nfaP7Pgz5MACHyvOfbuUnrjsPc1mpNcsnvv8AiPuegzeIG1a2tPs8kOnxrC9xJvbzCmOrNjsM8DvxUUCxLpy3VvLLLCiiUSlsedjq2PfBrkv7Q+wWc+mTWtx57xvCrIo2gNgnce/QcinXU1vd32mJbXq/6LbxxyCIkgEPyGBwD1PFdH1i++rJ5T2Hwbcx6loEVzExaMu6r/u5yP0Na7xYkEq/eXgGvM/C/jSLRrT7ObSW+Aid7qOBdvkFW+8pPBUg9B0qDxb421+60ywubCWLTLW+EhVI/mnUI235mPAJ68V6McbSjSTerRnyO5s+P/D/AIej0yW9V7Ww1VX3xbH2tcsT/q2Udc9q4rQNN1vWb+4sY7eSyMalLmWdOID12n/aNQa3NG+n+Gr0KBdLGfOmyTJIwf7xJ5zXVeGvE0Nr4l1yzvd7LdzLIrKckkLg4Hc98da4W6dWqr6LT8r/APAL1SOl8Kabpvh3RS1nbCNvL2y3bDL3D98H0zwKn8J6egtP7UNxK8t1uJVSUWIbvuY9Rj9az9P16GTRLe9hj8+30y/SBnzhJATgMPTAbJ9CK7HUrnTdETzNSuI4EkchSOC7euO/Tr9K9OjGDSa2SMnc8PsdP1DWLOzkGsG/MUJVbISeU7A9QG6PnHOcE4qFNNihuUNnZy2F3IhMkUz7xbLnBct2J5xnpV2Sfw3qilo7e60nUIn33NvDlY2VeXJB+6ccdjk96dbrFcQwyyMfN1GUtM4II8peir3C9OD6V43LF+f9feje5ESlmsCrExhbkSgf6zBwWI6/ietZF22oLJcWMdnMZ2ldzhcDbjIIJ4IxVjU9XK6mJLmDFpcEbJRztQHGAPb0rtdThs77QJ7pbmIweUXgnV9oBA45PQ+1Cgql1F7CvY4K302CTToITFa3Us8JmWS1l8ySM9g2cbTnr6D1rZttBjvmtZrGOKKzvYY5mAkEe7+GRd5BP3lPOT16VT8NS6la6TcxQxGS0uVVYWfoSR8wGP68cVLbXF4Znjk1iW4laEjYxzhD6dlYHn3qIKFldDdzT0K3aSyEykfKHVSpyMLkA/p1q/rU15YeGoriwTfPDZpsBXdjjkgd8Va8IWyxeH7by1XYu5W28gNu5FX4oGSMWq/etyWjPrGTkfl0Nd0Kb5F5ohvU8qOnmzs47iWwmlaZfNNwJcbiefl7fnTbaATX7J9mEzPGrRKx+UE88jv3p3iUzW2s3VlaagPs5cyghzsGeoHbr6UzUrc2qRmLWpjIYwZElTBTjOMgnI5rymkm1bb0NTd8L6bd2fiOVYV2Wmz9/wCW+U344T3YE59qt+J9NudT8X6o1uNpiWOIzYztYRrkL6n1Papfh7eWVvoUY3eddCZmS2CEGWQ/dXJ4xxknPSsXx3q1xZ3DaFazF5gxe/lXrPO53OP90Zxiup8kaCb23/4BGvMXbL7Fpvw6udPl1Cze9ur3bNEJAX2K3JP1xVC5eRrUzRwmVJmG1lZSoA6gr/Fx2/Oufs7a4eOQlSsoHyIVwMfT3qkJbiBmhffGCclCflP4Vyyr6LTS1i1E69rhp1srR1Z3+y7lUj5yCxCjHrj0qW7s7G0aQT3cVvNGiyyRWkHmCMDHVyQGOeu3POeeKwdIk1Bb86zcxyPmNgjk4G7GAM9sVt29vp1payx6kbzdC+22jjuFItom+YvnH7wBsfL/AI1pCXMtV94mF8JLOO4lEglWSKSBmCFHjYqDtdDypxyOoPY1nzTbtPtICcmGSX5fTJBoa6jZFhun8hLiIJcCOIl8h1YSNk5dyS3X1x0qaXS5JLhptOuk1C1UjeYQVmUZGSYzz09M0m2/hAm8OaHq/iS9Wzsox5Fsx8y5kJ8qIHnHufYc16Snwz8OvYFLqa/kviQ321JNjK3+ynTH15963PCq2kWnQW9jEsMAX92qDgepPv6nrS63rDWo+y2gV7hvlDHovqT7CvYo4OjThzVNf66GLm29Dz3WvC/i7TYLjT9J1SC/jvW+e3jXbLN23FCMBsdWBAPeuA12z1HT9QNhra3Md5AoXy55SxRewByeOO1e6+GrdtUWW486dNP3FHmD7Zb5x1Of4Yx04+nqa5v4j3tsuvf2THpVrNHbQRvCrIMANu3Hnqc4H4Vy4nCQdPnTa7df6/r1LjN3sRXmi674ohivbXTFtQ4UNPKPKeeMHceOvXAz6Crb6Y14X0fWLeMSpGWWe3k+dW6ZHof510NjrM2veKJBZ3Bj0XTJCss6tze3GOEU/wDPNM5PqcVzfivXP7MXXNZgKb4WSztDjgyNkk/hXROFOMXO9+/nYlNvQ53XYvDugtJpscM2tXxj2GCZv3dvnucfxVyQSe3aOKeQPbk7gCT5ef8AaH9a0NG2rFPczSbpGBd2blnY9TTNJjNxpy3E3EbMUQt3BP8ALmvKm+dqysarQjM7WLMFhnW1ZtyHJ2Z6MM9MZqZ9Ys1tZEt4R5r4UOB8xPoPzrtvEVxpen6e0F3tEYURxwoAWYAYGF/zzXn9r5Ml1FMsAhSSX91824KNuMH/AGgRVVYOk+VME7mjo8l5pLRy2d9LBcyDdIhO6OQ9wV716D4MurXxTfG01ZVguLYCVbSMkLOB1cHqQP7lee6y8lrZpd28eSpG5j1U9CR7EdqsW13d2Q0/WLbMUsDefAwGOAfmX3BGa0o1fZSs9V2Jaudl478FpcJJcaeoF5ZS4+zgYNxG/KGMdyOmK4nT9KbXtRs9Igigs7iWUpK8jY8vB53Dtj/Cvddf1DT4PCo8WC3SSS2tftFm56o7jA/U14F9g1ZVu9bWC6EMijfe4PzSM3Le6luM9K6cfRhTqJxV76v0JpybR7Bonh2xt7CdY4Vk06JdiSSLzOIwd8vtlicewFeGaY1tfapfXE6CSWTJtfNfgMW/i9eM19FR6o0vwuOsyokTnRWkdUGFB8srx6DNfMekyeVdRlm2Kx2knp7VGZKMPZqO246V3c6Ei2BgVfNERyJwr9QOoQ9lzVDXbO2gsVP7tbhn3YhfcgTt1/iq0YI8mXzCW3ZWPsT61ma8YxsVW+ctkr6V51T4XoaI7nw59n1bwfb6XGivdXAaEqp/1YU/6w+gH61Vl06G816XTbXTLjU0td0XmB/vPtwWc+uf0FUvhPeSxatc6bbgCW+i2xyY/wBWRySfbGf0r0O98yzgGi6Bb5lGBcyhtvkqevzd5G/TOa7qMVWpKT6af8D9SG7M4IeEb+8vo4rnUVaK2URyzIMgFf8Almh/ix3PbpWnf+GrG3hT7Cko1BnVY5hIQ+fUmuigF1GVtoY7TyoTtcRBtqY6jcerUmqnyrVpkxut54pMY5IYFTWiw9NRbsLmZW0ebX7SOO/ts3oTKyKOJB6jPRvxrP1bWPtWmXjafJJNeSERyKFxLAhPzll/wrtdKVF0DVZCwjEMhkDdAFK5/OvPvFEH2Hw0upJvhvjdC5W5Th1U8FM/TnBq6ylTho9LCjqzuv7Xj0/Q7eO2AeKOJIoEU9T0x+JPNed+PVv77xHG1i0t5erbbZtoz8oPYdgM4FW4dZjurNTqrrbzwxi4hvYR+4lOCFWZR91s9COM1P4SvLrTbdvEN9BHCmqfLamU/M6R43ED+7ubr61nVqKulC+n5f1sNK2pe0ee+uNC/s/w/FKIbMLDGyoA6u/JMgPQZDHf+HYVS+KNimn+GdI0qCXeouXeaVj998DLH15zWt4QMNx4l1DUooRbtIi742yZBI5+cZ6bcrn6tUvj7QrzXtDRtN8t7u1mMyJn7645APrkVpKm50HbV7fJPoK9pHGaTod1dTvp63SxQBA1xM8eHQHooXOcn0OMV1FppmkaDa/uIfuDIkuG3OB6+g/CuX8J6mtnYzfam8ucTHzQ4+Yt6EHvWbrWq3GtXbwwM3kJ1I7n1NckKlOnBSS1LabZoR3LX95c6iwGGYpGSOij0/GsqaOQT3E6bSfORShPyyZGckDv711fgrw3fa/ePo2mqqiNVeSV/uxr/U813E/wUmMLumvQvMWjYK1sQBtHI3bj69cdq0hg69ePNCNxOcY6M8tEV3faJcrDauY0BBV2AdWxkj/aA459wOtQ+HJGvdOkt2k8yWEfu4i7ZRe/yhT/ADrS1K31Tw34jksbyMxzq4Rojlg/TaQR6g8H3r0Hw/8ACrVdUhmvteubO0N0A8cC2weSEfwjII2kD0J+tKlhqlWdoLVbg5JLUufDf7F4k+HVvp+rOPK0y52XEbSBVkVTuQOT/D7e1bt3c6de6ndxm3lu9Mm0z7I32e2LRk7+VXAxwPTis/RvATeF4bya5+yam0si+XO0PzIMdwSR/Oug/sy61XT3t4pAu4osjOTjaDkr+OMY9K9yjTqKmoyj7yX322MJNXON8Tap4et/hPqWi2GrxO9tp/2ZI5f3czYI6q2Dk+3WvCx4f1ZtHGqmzlWwabyUnYYR368Z69Oo4r37UPhf4gEcktv4pjuZSzMYpLXahzkkclh7cjpVXwfZvrxvPCes2rJb2+2NoWTHk4GQBjgYI4wcc8cGvPxODqV6kY1Fy6WX9XZpGaitDxW3sJ2hJDui45Afg0y00HUtZ1A2Ok2rXEyIZCgIGQOuCepr2vXPhfZ6dKFh1e6MUgyA0KHaPTPervhDQdN0+5FjZBo5rk4luJfmdvbtgewrnWVz51GehXtVa6PCfDrahofi21Bhe2vY5QhS4QrsLcZIr2C7VdGt49NsxLPdTElnyN/+3M59c8D3x6V0Hjnwrp1wtnaazMtxLKdsFykflyQt22tk/wDfJ4NX7X4dTR2wFxrguLpjmec2uPNI6cb+AB2+vrXXh8vq0nKEdf0IlUT1PP5orjYILe9Fv5ajZHEoMcQPTJPLE9e360+eP7R5fmOfMXHzKMZI9vTPaup1/wAE6jpeny3dtPFfbcyTMQYyD3bAzkfiMAVz2h6XqOrX8dvp+o7pmBZglugjiA6lmbJ/Dqac6M4S5WtWCaauJO0zaLrNmr5KeTeMoPJjBAYfSnTNBLGysiSxSDlHXIKn/wCtXTN8LZ3Y3kuvySXxiMRZY/LXYeq4U9PwNctBo17Y+KLbwzcSSwNI4RZSN6hT0IB7fiKc6VWFuaO+gJp7M5HV/BsPludIvWht5HUzW0hyNuR90/0Neh+KdF/tmzsYNLt7V5bBPKijlICeSQORnjIKj8635vhvcSRMq+IPLJHDCzXIP/fVaVz4bNnbKzXazcgf6rHOOe/t0rWlgJQUk42T9BOpe2pyd5osem+Kbe+t4WSG9b7PIoPCPtLL+ZU/nUNop0/XNShhXCLc+cI84Eiv8wK+h5x6GtPxj58vhU3Mu6K6t/JuwI35VlcHg/Qn86y/FFxGrR6kfmCLh5EX5JYTz8w/hZc5+lFRRg3b1+8S1Ofn0nRdbsdUVtNjudR095vIJBjaQHnY3fcByM150byO3tXhZMxAgLNGmFPHOR2Ir0rxlqiaHpn9tWuyS8uwsEb54k4+WQ+6j864DSPtCrcSbPNM8ThtxHLnvivJxSXOorf+rG0Nj2f9m9oJ9B1S9jwZJLhEZvZV4H6n865rwt428QXHxvk0651WdtPkv7mBoXf90qIrbQFPAwVBz/jXZ/AD7IPC9zHaw+TslVZF24+cKMn3+teT+NtVjufFNzb6fHGbi3u51klK7AuWIPPU16FWcqWGoyUtnf11M0rykei/E+3trj4teEm2LIsrKJSCCMKzMPxzj8q7H4hMxWwh/tq+0uNpWLC1bY0+B9zf/D+ma8G8GPeSeP8Aw4L26klaK5VEGeAADzXv/jnW9I0lbS31h1SK7ZlUyR7k4H8XpXThKsa0KtR6Xa/Qmas0jS+0QyeHGuZf9UICxLtk4A6k/wBaoeEdWtNR8KHVLFg0J8xlbHDbe4/Km3jWcnw+um00xPatZyeUYjlSMHpWJ8H7aa3+E9tBMU8zy5c7TkDOa7/aS9rGP91v8jO2hT+E/iuPxBq90LXXpLu3aMzfZLtT58R+UZBzjZ14HQmullhZfHETbAkRG8BRje+wgsfXjAH415R+z/YW8XjWS6tVTy/sEkZO/wCZjuTJx2GRXrs9uv8AwmUVws0ysY8Mgb5GGDjI7Vy4KpOrQjKW9yppKTsUfiDJ5fkdeVxx7muc8KzwnWdJFxcQrcOxAjLjc+CRnFdJ45svtVzbulxLbyKhAdDxjPcHg1zfhTR9LsfGaagbtZr6fEZDEfmB2NVWUvbrtdBG3KdP46MklxY2yxRtG+TI0gyMZHGPWqXxo1a90fwf9rsLqW2mNwih42wccnGfwrV8XrumssHkMePxFct+0czL8P0cdBexZ/UVeKbhSqyXYUNWjV+Dus3niLwY1xqchnkFxJCzNyWXAPP5mua/Z2iVRr75LOtysW4nnaASP5mtH9nM/wDFAyY6fb5P/QUqj+zv9zxF/wBf39Kwoycnh5S3s/yKlpzGFF4w8Rx/G0WVxqN0unSag1ssDNiIoARwDx2611vj1oT8TvB0sMiMzzMj7WByOozXDaf4NTx58SvFQvdVu7T+z7siExKDwSR36dK0P+EHg8G/Efwr5OqXd/8Aabk588D5cemK5acq/JK6vFy3v59i2o387G3+0Hrmq6Lb6S2l6jdWZleQP5EhTdgDGcV47/wnXjJZN6eJtTzjaQ85dfrg8Z96+kvHXhfw74litU8QSMiwFjFi48rk9frXhPxm8NeHvDWo6fDoLM0c8TtLm483kEAfSozWjXjOVaMrR06hScWrWPR9durSfUF0WKRJLuSMTXMQbBW3VgTj/aJxgemTUWofZ4dUltY2VVkYtHE/GM/eiIPXHUexrzz4a72+JVncXDNM1wJhJuYksDGc5J5Nej3ttuln028IuTauPLlb720jKkHqGA44q6VV1oOdra2E1yux5b8UFisrix0q3P7kf6R5YPEZbjaPasmCC4jXzInKoB8yg9K0/H67/G8kE3zrBEsSnu3GcmquoRCCweSNnR2HO04z9a8iqr1JPt+hstke0fs9kN4avzuBP2rnA/2RXnHhixs9V+M1zb3sCz28mo3CNGxODt3+nuM1sfs8+Jjaa/J4cljd0v13xMDwjopJz7EZ/ECvX7Lwj4bs/EEuv2ulRRalKzM0wZvvN94hc7QT3IGeT617eHo/W6FJx+y9bmEpckn5nnfi7w9pWi/E7wr/AGVZx2kbyZcKSd7ZOOp9Kv8Ax/H+j6Sf+mkn8hXn/wATvGk138QU1C0jdE0pwsKOQCxjYk5xnGTkfSvcLaHRfHHhfTtQv9PMsFxGs8aSMVZCR6qf61VJQr+2o09Nf6/IHePK2Y3hv938GBs422EhGB9aX4TXIu/hVaXK7CXhkJ2rgFu5xWz4haz0vSbTRbe1VILl1tkQD5UQ9f0rC+H8sWi+Kdb8ELF+4hf7bZlfupFJjMZHbBB9etdaXs6sIt9OX57/AKEbpnHfARYI/ELLHAgZrWT94ww5wy5H+7k9a71NTU/FSfR2b5lto50HsVYH/wBBFbGmeHdB0O6udS0/TkguJIyJHDMx2DnauSQo9hgcCvMfDGvf2/8AGC21JYfKSUvGgwN2wRtgE/hnHrWMYvCwp029XIq/O2zufG2mwanqUEd1qU0MEMO97eA7XlyxGSey8UzQdM0m11OBrTTbeJw3EhBZ/wDvo10t1pOn3d6l7cW++4SIxK+9h8hOSMA461Xns7e0vrP7PHsLSEH5ie3vXZKj7/O0iFLSxX8UYEtpkfxH+Yrlv2hbtrLwEJvJSaM3cayRuPlZTkEH862/iJf/ANn21tPs3sXCj6kitnxHoOk+ItNbTdZtBdWpYMYy7LyOhypBqa0HVjUpxerQRdrNnEfs6PayeApGtIpYojfyfJI24qdqcA9xVD9naRZI/EW2FY1F9gYOSeOpPrXUeJ7nS/hx8PrmXSNP8mCAbYIoyTiRzgFixyRnk9TXkP7O3iQ6Z4lm0uZHeHVGCJtx8kignJ9iOPwFcDmsPWw9GT1Sf46GluZSaL1rOukfGbyY7xjeaprDB4Y5Dtjh5Pzgdz6Gu7+Ixx8S/BI9bl66VPBfhdfE58Sro8A1YsXNxub7xGN23O3PvjNeTa14o/t/9oPRrOKN47fS7j7Oobqz9Wbjt0xRUpvDU3Gb+Katb1TBPmenYs/tWECy0NtoOJJOo9hXied6rImBuGSMV9g+KfCfh/xTHBHr2ni8WAkxAyum0nr90iuI8Z/DfwVpekRSWOiLCxnCk/aJTxtY45b2FYZjldWrWlWTVvn/AJFU6qSUT//Z">
            <a:extLst>
              <a:ext uri="{FF2B5EF4-FFF2-40B4-BE49-F238E27FC236}">
                <a16:creationId xmlns:a16="http://schemas.microsoft.com/office/drawing/2014/main" id="{1ED22BA1-DEAE-4DD4-AB8B-7B1912FDD455}"/>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7" descr="data:image/jpg;base64,%20/9j/4AAQSkZJRgABAQEAYABgAAD/2wBDAAUDBAQEAwUEBAQFBQUGBwwIBwcHBw8LCwkMEQ8SEhEPERETFhwXExQaFRERGCEYGh0dHx8fExciJCIeJBweHx7/2wBDAQUFBQcGBw4ICA4eFBEUHh4eHh4eHh4eHh4eHh4eHh4eHh4eHh4eHh4eHh4eHh4eHh4eHh4eHh4eHh4eHh4eHh7/wAARCABu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ktWiv44Z1h8ojBETnmMkd+30PeqdteBvFzx+aT5No/2eMDPmHq345qRb6Ga1t59P2CG8QCNsYEakfePoBzWNpXhnUIPEsOvX+pWlzp0CM4aJsZYDivOlKV48qvrqaJHQ6ZpljPMt1c6dDBdht7RRsSFY85PofanW11LPqGrpdEXVtCwSOJI85GPmHufaqOnzjTJLm+1rWraOC7y+wnG0t0Abvx6Uuga5pjXFvp2lmSW2lyYj5TAr9SfvZ9auMoqy2FYffaIrX63ljb6fZ2Qj/wBI3AqZOOMgcACmWl19qWa0S5jM6oy2xT5o5AR/MelNmvdSsfEk0WqyvPp0h/cSCICNcjlCB1Nas2p2Nvci1dPJkKgptQd+mKEo3dtBnjfxAtb631OF7wXaxSxfuftGAVA4IAHArmywOQDkAccV714m07TNesW0m8y9wsZ8qQ/eSTGRn69fevDNYsJNKkS3nlV5yuXRVIKD3z6814uNw7pT5lqmbQldFX5Gcqxxn0q3p+nvdxv9lV5jFtd0CEnZnlhjsO9UhJHwCpJ9M0+3vrmznWaznkgkHRkbBx6fT2riTjfUs6Dx1Bc3Gt27w28zRPAqxN/CQByR7CqFtqOo6DfPFDcLcRDbkox8ts8gKT0p994kvtS0yPTxbs86hg0qZJZT2x2p2oWsl3YaZb2UMwnmZpJEl+TLAbQB/StpNSk5QeoltZne+H9c0vULQMl2q3BBaWFjtZAOp57Y71w/jHUrfV/EMmoWEjm1WFI/Mdccrnp61zQKMpJyrA9Px6VbtEuNSuY7KygDOckLnCgerHsKc8VKrFQsJRSdyxpXkrqNu10kz26nzJRGuWKjk1teI/Eus3q295ErWWnTbkhjjORKFbq59eBxXM73BaPzAuMq5U8HBwcH0Na2iXWim3WLWvPlET/6MiZ2IDySQOpqKc3ZwTtcbXU2vBFlpOpS3GoXM1y93bbZXHA+fP8AD/ervoir4ZdwkRhuVjkc/wAQrK0TSbW2VLmGyii3gNE0Y2sAen6VsGWNWyWVCo2S5/gHavXw9PkhqZSd2SX1vvG7JIAzn0+lec+IfFt0lwYbW3+xzwyEFm+YSoOACpHfNdbYeKtFuZ/shuJY5S2NzxlVyOMVU8RXWoQ214k9jp4smGxJ3YM+CPve/HQVNeSnG8Jfr/wwR0eqOG1C686eG7aGC3nUADyBsDc5yR61TMfm/NEvzfxZBNNlI52sCONpbqfemebKrsImPbPNeRKV3qbWPabGz07Sre20+5kmuVhhEbRwgspGc5f6+lHiFli8J3yWNm9sLmcRNGR8keOrDHrj86uq5juTbgxkDG1oxhWbv/8ArqVoYtu2Rnfknbu4z7V9Fy+64o5r6nH+F9StlsTYazp8moQ27DyvMQNHCK6DV7ya7Rf7Me5gIjCpsgARQevz9lpL+6s9OtgHQSYJ2IVABNQ2HiS4ltxAunMysdkkSMHB/wAKyjaC5JSG9dSzo015BYrb3UrzoQQrPj5GB7H196fYJDBrMtxOss6MPkMo3Mh9RV7Rke4Blu7NrdfupE55FOv7NLfM6lljUcYJzn+7W6g+VPsK5Sug13e3cqxMr/LtkJxhVGcfXrXnHxjtFj1S11ZbxnkvI/LaJkxgIPvfjmvSUkhEjSFS0cq+Z6/MO9eefHOczatpkeWwLXdjHGWPX61x45L2EmXD4jzsMevah5NwxjrR0HzGhUZiAql2JAVVHJJ6CvANzQ0RHj3XL3sFrBKfIxJIV8z1PHIA9au6hdNBYzTQ6q928Vx9nictkIhXl1PqegNNgsI9j6DNF/xMHdZJJQw22i/xB+wOOtWI9HTVrFpLG1trVY7nyopzKQksajksPX3966IxlayJbRQGlrbW0smrQX0U2Y/JWFQSVZdwJ9sCr/h14bdZ5LNbqS1jAk1CQLtdlI2pGg9QzE+hOPSlvNdmjjt0s1aK5tEaGa4diRgNwFHQ9+tQxWkVhHDqlvdNJEIPMJEhUPPniPH8WDgnsMU0oqXu9P6/4cDElja3YwsCrRkqVI5XHY+9XdC1KbSb+O8hETFiFdHQNlc84Hriqc7NLI80khZ2JZierE9T+NTaesEmoW63RAtg4M7E4wnesItqXulHtvhvWLXWdPGoWsMqQM5UCYYbI4NXL23hkUySbUbGMk8MPQ+tea2XjOz025t7SxtHGlrlW3H94B6iqHivxbd6tZSWSKq23nblcEglB0U17P16mqeruzHkdzY8RRaZqXia4s/Lmt5UtWmaaNhhgg6BfWudtvEV5psUcUF4l1bv+82SpuGO6sD0yKktpNa0vw1HcQWKPHchy0z25dgh4zv9fauQmY5CxMSCvJ7151as0+ZaNmkYmzr99ps+qSy6VDJBatgrFIc+WT1A9Vz0rNF0y52ke9Ujuz1ph6/zrjlUbdy7H1GMQqzRpiN3Pl/9M19Dnp/9eo5HALfMpZeSx5C1KkCwgzZADnLb2ySe1JcTF4WtrdcbQNxcBQeOOPSvrzjMGCyfUruW4uWVIoeX3dD9PSrF14q0PT4YLPR5YLq6mOEjtsFvds9EA9T+VX7Pw7bzxuupTzTrKdzQK22P9OTR4g8H6TqVgkFpEml3MDB7e5tkCvGw9f7w9jWXs6qi3BK/4lXXUzfD/jK3ufEB0DUovJuWUNBcCYPHKCMhd2Bz+Fb3iU3cdsj28TSJGS0gB54HGfauDT4Y6vJqEl1eazDcuXDFyp3yf4e1ej2W+C2jglkMrRrtDN1IHr608O60ouNVW7ClZPQ57Q5lK2kPlyb9rJIpGGXPzZPtXIfGu0ke2s73yG2QztG8mOCGUEfqDXqQgj8xmXqfQdKqavpdrqunz6ffR+ZBOm1sHoR0I9D0orYZ1KThcIys7nzWB8qnt2Ap3zB/MUlSCCGBwQexrrvEvgLWdN1EW9nBJf27ttjkAweefm/xqOP4f+JPsvnyWcUPBwJpVUbs8DPpXzzw1VNx5XodPMu5zlxe3s8JjubqWZZCDIrYxIR03YGT+Na39u+ZptxZ22jWdpJeIIZDCzFCvqFYnD+/St5/hy7ozW2tWskgX5YxIpLNj7vHTmq0Hw78UQXENxcWVpcQRkO8aXI+b1Xp1rVYfERez/MnmiZMNlp9okjXckN1NbMr+TFONhUdUYH7zA9QD0zg1R1q6gvL0TQrMiiMKkbkYiPcIB0T0HX1zUl/4e1y0+aewcBnbaoIJAzmsxlkjAaSKVA33SyED8M9awm5JcrVikMbvxgUHdtGcA9elTWtuJ2mLMVEcTyEAZ6Co4YprlS1vbyzKpAYxru2knAz9axsxjeWUdPrXV+BNDtboyXOsabczWwG6Fy+yKQDqO355xR4W8N39v4jspL+zie2jYvN84kVeDgEf3s9q9HvtS0+y0uO7nuIHQqSseRzHn5io716GFw1/fqaW7kTl0RxPjLxBfJbW8Gi3NpHp2NivajIAxjy+eP05rzyaMIOm3PYdK6fU54b67uP7FsVtLaYkbY13PKPU/3foKy9cgiWWEIsMUghUTpE2VD89/XHWufEN1G5X/ryKjoZAQMBioynPFXXiCtwRjHJqPy8dBn6VyOJVz6qjhjAVmRS4HXrg+1MltbeSUzSRh3bGc98dKnoPWvt7I4Rkiu3KnDduOtVxqdsiyGaRUeNtjqTzn0q2D+VZT6LZyXkmoXkayTHkA8hAOwqZc32Rourc+eo8lSM9TSXC7YRjcTnkr1qrG8ix/uVEMQ6L3P+FWVnSdREuN+7BX096L3AmiDbOyinBB5pkBOSACM8Gl47dO1Lng+tXYQoPFc34t8H6T4kIku3uoZlXCvFKQB9V6GuhbzCp2Bc9s0m1uvB/HvUThGouWSuhptHmDeDvEGgyiazuYL63UEl1IjdB7g8GtTRPGNvcQfYbiaHJGDjg59/esD4veIZZtVPhuzd4o4gGvHH8RPIXPt1NZuh2MM1kitAqwOMlpBt47nNeO6qp1XCjsja11eR2UupWMeYn0hpoX5EyvvbPuDUGq2OkaxZxwnNwoyfKZdrR+6n+lcz4dvmWcxfaHWEORE5G7Azxmum8y+g+aSxW4QHIa1+/wDXaf6VcKiqR1WgmrHGahodvpd4rabeRCXBXybxflZT1XPenDXJNLOoTabpps9Ru0QSRBA0UQQffX1z1rvLO70XXU+zMttcSqp3QTpskUd8g81mXOh2WnzeZYXE2mmVCm2RQ8UgPUZPT2xWTw7XvU3p/X9blc3c8ttLq9jaSWG8nRpSWcqxyx9T70vmzXBiS4lmkWAbYlY52rnOB6Ctzxd4fbTLw3FlIZLJ+cMQZIieu4f3fRqwUdlxuO0dAa8ycZQfLI0Tua2m+WtpdQx3q2t3KUWHaD86/wASj3NSS6HptvYq15qQs7r+OBk3MM9CMdc1W8PrJI17qAUS/YbdnA9HPCmqbW9zbwiS5triJj/HICMn8au65U2hBfW9nHIos7k3UZQEyFNuG7jFUypPpgU4S5z8xNIGFYtpso+o0ZWVXRtysAQfUUFuehpTxxTScc9TnGK+zOIcOmaDjNT/AGY8fOP++arakstrYzXEbx5QbgDHn+tDTSuBnXkkMepxWrXKiedGeOHuwHU/hUioi/MigE9wOtcbqXhPUr7T28Sy+IbmK7SNpYz5OHjAzhQ27j8qytL8eapYKsOrWq6hGgAMkR2S/j2P1rgeJUJfvFZPY05brQ9PjmYAB8Z7VKjLIv7txnPJBz06iue8M+JNL8QXYtLTz4pihcxzR4IA/Q1t31tb2FnJcyTrDGhyzYwAScZ/WuuE1OPNF3RDVidmYOu1Ayk/Mc/dHr702WQrFI/3AnVm9PWsA+KtJluobW01SCadmCiNSCZSeABWpeaNealCq3l4sSjGIo0yo+vPJoVTmvyaha25w3j3RdN1IHUrEwHVEwOJBi4Xup9Wx0Nczq9nqdjpsEMtqIYboGKPMwZkI6g/hXW+IbaPw9dxtq2VtW3GKWFSckdj6H68Vq6l4V/4SfStMVbqOGzjHnK5jLO7MPqMDFeZUw7qSlyr3uxqpWSOT8P6THJDiaBl245X5SD2PpXXRRrHZje2+PH38cge/oabceH7jQ7BpjdeckfWYAqQP9odx79q0dK0We4t4786gN0yAjMWcD0+9zW9GjKPu21Jcjh/EWnQTtLJKpkLH91IrbXXjs4//VWJ4ctdd1NLq30zX/NuIMD7Dd8uy9yoPBIr0W/8ByyvJJZ6uto0jFmX7NujJ9Spbr+Vc9oHhPTp/EmqaRqckg1C2lSWx1CAGKQfIC205OMEj5ST1rnqYap7RXVr+f8AX4lKSsczcaJ4p8x5tOjivQhIliKlcHupjfkD6ZHpWdqmgSWtm+rW7QxmM7Z9PnDExHGSBkc17xDY3FrYhry6W8nj/wCW3khGYe+DjP0wPasHW9FvtU1C3u9H1U6ddE+XdeZH5iTRehXIyw7HIp1MuXLpdvt/X+YKocLpOrQ+HPD32280mGza8K7Bb/OZge5z93HpXJ+L9R0fVL57uC41JpvL4MgGxiO2M8fWvS7n4TSX9xv1TxLLPCCCkMdtsVfzc1j+KfhBBFcWI0vUJ8XF0I5hIm/y0P8AEoyOnfmuethcU4cvLovS/wCBUZQvueTebjPNHn5A5xXrf/CjXxj/AISgf+AP/wBsqG5+CTx4/wCKnU5z/wAuP/2yuN5bi19j8V/mX7WHc9ZjkWRN6ncp6H1rjfFnjzTtD1G5s5MzzQbY44Y25lkPLZP8IUED3rZ0u8t9H0GZrliU04MWGeWHVQPc9K+bLq+mvtVmvpiWkubgysTz1bOK9bH42VGEeXdmNOHM3c+nvG94bbw0t1500ALx7mikKMAe2RzXJNq0UNi0+oa9cwW/LEtdFsj0AJ5rtPEWiJ4h8ODTZLqS2DhG8xFBIwPQ14z8UPh6vhfRYtUh1O6v084RyidQAgPQjHvWuOlWhepGN0kKnZ6HrjX9rL8PJNQiL3lsbJ5Bv+UyLg9fSuC0Dw/Druk2d/8A2fbWUVwokSETNI5UHHJrqdFjaT4LJGg3MdMfA9eDTvAcSQ+A9FaP5f8AQ1bOOSTyaco+2lDm25b/AJAnZOxd8IeGbLRdQe4htVWV4SvmBy2Bkcc/54q3qctpr/hHU1ZZDARcQsAPmzE7KSPxTI+oq7pd1FJDcv5mTbsYph/dZeT/AOOsp/Kub+Ed3HqHhi7U4P8Apcu8f7+GP6sa6VyxtSjs0yddzjPhXp/hl/GEE2n3KSTwxs6RSIVdeMZweCea7nx1c3FvdxznVJ7C1gi3uyOVUnPfH3jx0rkPhvo7WPjZS2HMAljL45zWz4/0Vtb8eaZaSTzRW7wEEpyAQSeh4rhoc0cM0o63LlZyNT4gvaah4Njbz1cNJC2QRkgkZ47ZFW/HWoNo3hZLqEzR26NGkjwfejQ8ZGOwrC1jwPa6fp4mjvbiZgyqAwGOTXT6FcR3uljTdQRXbZ5bKw4kXpXUueUpKSs2idNCDTNRgk0BYbu8ExnjISUncHUjjnua46xutf0/xJpNhNfXEtq1wke5HKDGR8rJ0x7irWpaTJ4OeTZuudBnbPlOcm3Y+ntWZo9w1x4l02TTtQju7L7VHmKVv3sY3Doe4Fc9SpK8Yy0a/r5opI7vxne2UMlhp97fXVib1nSGaC4aI+YMYUkeoJ6+lY/gLw5q+i+J9SubrWZdStbuJWJnGZRIOBk/7vHHpVX43XGlQWmlf2zbTyWzyuPNgGXgbC4fHcdciuj8BzPPo3nDUIdRtiR9nuY2yXTHRv8AaByPyrf3Z4pp7rb7upO0TcLRzwPtZXHK/Kc8isu1CC+iHKndxz1qbw8/mW827buMhZtoxyapWreXqiIk8b7ZdjiT7469DXTKV7Mko/EfTr2+t7f7F4nuNAZSf3schVXPo3auC0261OTxloBg1zVb+GO5RLkSuxhZT8okTdydxyD2Few6rYQ6jZyW02CjrjlQfx5rCsJ9Js/EKeH0Kfa7WCOUB1AyjsR8ntuHQdM1zYjD81RSvbYqMtDkv2hdZ1bR7PSG0vUrqyaSSQOYJSm4ADGcV4//AMJn4tPXxNqx/wC3pv8AGvoj4jeCLXxpDZx3N/PaC1ZmBiRW3ZHfP0rwf4n+EYfCPiCHTLW7lu0ktVnLyqFIJd1xx/u15Oa0sRGpKqn7unU2pONrdT0n4yvcaX4dOpwSeTLcSi0kQnIkRgTkDswx1968UVds0YZSvKkZru/jdq02reLxosTPFDp4WABjw0r8l8fiBXR+KfCdolmNMt0ijmuLm1/e7egSFi49s4rLFU3iK03DaOnzHB8qVzr/AIw3E9r8N5JraeWCQGLDxuUb8xXOaRotzJ8GdSg1a5uLi6uInuSZ5WcxkcqASTXc+N9Lg1Xw7b6fcEiBp4i+OpC/Nj9KpX1qz+GL+zhZUaeF1U44XdXsVqPNVlJ7ctjGL0sJ4MUS/COyXGd2mt/I03wjusfAmjLcAhorBC4644zW/wCGtNhsfDFjpi/NFHbrGffjmpbzTbM6ZLbeQPKEJQLuOMY6da6IUZKMX1St+RLe5V0lYdT8PzzWc2yPUA7JKF6ArtBx34Aqt4I8Lr4YhuYY71rpZ2VvmjCYIz6Hnr+lZt2ZdH+FVjHayNHIlpAu9GIOcKWwRzzz+dZ/w3vL6bWmW4vrmdDEylJZWYZ+VgeT1xWaqQ9pBSXvW/MdnZmjpkX2f4gzwJGCpDyls427jnGKt+LEZtRTExjBjHI4K89Qafqp+w+IDeqqnOxmwME8bTz9APyrcns7S9CSzwhyBxknp6VpGneMoruK/UqaqrHRY1wZDlBycH61ieIbC806zW6tJTJMG+6vDHHOR7+1aHiy4ZbdLaItGUZXLD9KuWL2+t6UjXEBIDYYbiMMO4I5qpxU5OPUS0M7Sr6DxR4Ha4uoVdZYnSRXXA3LkZx26V4v4Um0m68caHNp7TWcwvIt8DHKt8wzg/0r174lasnhfwTdNY24WSRWiix0Vm/iPc14R8M7WR/Geg3I2bDep1PPBHtXk5hO1WlB6vS/3m1NaNnuXxOjmY6W8OpTadh5AZlthMhyF+VweAD6+1a3hS0lHhjy2a1jnnD7pbWIIhJ4DhRx0wa5/wCMWvXPhu203VI4xNaq8i3UO/azoQOVP94Ed/euotpIl8NWzwKYo5Yo9oUAFd2PTp1r0o8rxE+6Rk78qJdI02SweRnvGnDheCgGCOp/GqEsMw8SI3kJJGXzuyAycdfcVFpV0f7bUvLcOHDWyRmQlVKcljzyTnr1qe7vol8Y22m7ZBK8HnbhjaVBIx65rS8XFW7i6k/ihZm0ybyJTFKkZkjYNj5l5GfavFLDVYda+MOkavZyzRi5eITwyMcxyD7yc/w9xjivY/Fk0kBjmXDLGjOyE8MB2rzmGxtT480O8SGJIp51uLZkjCyJ82GjbsVycg9a4ccnKpG3Ro0p6Jmv8dZdTj/sYaZLeo5klMgtXZSUwM5A68Zrxzxaxk1l4DcyTR26hImlkaRwv3trFudwzyPWvWP2i7iWGx0kRyyIrPJuCNjcMDivEC+WJGRnrz1ry81n+/lH0/I1pL3Uf//Z">
            <a:extLst>
              <a:ext uri="{FF2B5EF4-FFF2-40B4-BE49-F238E27FC236}">
                <a16:creationId xmlns:a16="http://schemas.microsoft.com/office/drawing/2014/main" id="{3B6A7F4C-D630-444C-ADB7-BA3F57FE59A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AutoShape 8" descr="data:image/jpg;base64,%20/9j/4AAQSkZJRgABAQEAYABgAAD/2wBDAAUDBAQEAwUEBAQFBQUGBwwIBwcHBw8LCwkMEQ8SEhEPERETFhwXExQaFRERGCEYGh0dHx8fExciJCIeJBweHx7/2wBDAQUFBQcGBw4ICA4eFBEUHh4eHh4eHh4eHh4eHh4eHh4eHh4eHh4eHh4eHh4eHh4eHh4eHh4eHh4eHh4eHh4eHh7/wAARCABt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7azmuCNqHBVmB9h/9fAplxBJC7LIuNrbSe2fSu60W1htY7Rmi3f6KkhU98ZfH4sV/KsDxuY4b6GwhIYQR5kcfxyNyzfn/KvvIVuafKfjVTCqnS529Tnq634S6Tb6x46sLe8YLaxt502T1VecVyVek/BG5sbO+ubia3R5lQ/M/Jb0RR9eppYqTjRlbceWwjPFQUtrmv8AETUNObU9umrIy7zxjA/AVzH9qyxxWLRybWLOGGenPSrGt3V1dardXN0wEzOQccBR6Cuaukke6EcKMI/zJNc9GklFJnfisRJ1HJdTpb/WEa4uJJW3ZjABHbkcj8RSW2pWk1teSowFylv8i9m55/xrCuoHgt5JpWXCc4J5Oe351lW94sKuy5Ltxg1pGimtDnnipRl7xVuJWmmeV8bnYk4oP+qT6mmHrTj/AKpfqa6zy77jKKKKYgqxpxxdqfQE/oar1LbHbIT/ALLfyNJ7FR3Qt4rLcurdQeaag5P0qxrAxqdwO27+lQoPnb/dpJ6IclaTJbXhnqxbn/iX/i1VoT88lSwt/oGP9o1LRpFlwsPsMZz2FSs3T0qmW/0FB/s1L5lRY1Ui/I3zcf54qGZgWpGfpz2H8qilb5qlI0cjpHvIbt1mhbC7QFPTgcD+VVbnRob6dppCCT3zXJW15cW4Ijfj0PatnStZZNqS5JPcdM1LpSh8JccTCrpND18Ls8z/AL/y4x3NdHpNvpPh6OG4tWkvb9QSzE4RSfQe1Zer6xDav5LLvlwCQPeugs9Gefw6mo7tskoLf7q1lUnLlXO9GdOHpwU37Jar8DE1DVreZW2WamQklmY961PCOsaTbaJqlpeWwN5cgLFJt5Ve+PTmuSVj5jhv7xzVqOP5c461UqUXHlM6eImp85h6ld3MkkkMkhKb8gY/Ko9LWF7+FbiB7iMnDRo21m47Gp/EAQX21eoUbvrRo1rfPMLu1tfOEJycj5c11XXIedZurbc04NN0Wdn3SzQoDtDA5OfXH1rP13Sm00xbLiO6tpctFPH0PqCOxHpTbSSNGnS4Z0yem3POelaFrK01pdafcW6G3SMyDZ1Djo9R70Xe+htaE42tZlLTNJN7pV/e+YVNqgZUA+/61lV1vw3vrP8AtaLR9UbZY3haKSQdU3DGf5Vk+LtCu/Dev3OkXYy0Lfu5B0kQ/dYexFONT944P1RM6P7iNWO2z9f6/IyKkhOCx/2TUdKM54rY5UWtVbffysO+D/46KiT75/3KkmjlmmzFG8h2LnapOOB6VEgIdlIIO0gg8YqVsXK/M2OjPzv9Kkh/49Mf7eKiX7zfSnw/8erD/aoYRPQbbwJpb6DBJN4stkvpcBI403xpnsxHP41zuveGde0N3/tDTphCpwLiIb4mHYhh2PvVCx1a8sdIe2tDHEHbc8gTMh9s9hXYWmsarpHhR5dKvby4uZEzO7/PEEI5GDxmuN+1pve93/X9anqx+rVo6RcWl01/B7/gcfv4H+6Kjmf5hn0HeusXSYfEfh2G+0LS0F9Cu27COcs3qF964643Ry7JAVYDBBHStYSUr90ctanKmk+j2ZHqlqbe6CCNlDosiKeuCKv6PCIGDTRb5G4EZGeD7V1nmwWkdrqb26vcMDC7OM42HkD0PvVe/nsYNetb3S5DHLcQl5UkGVilORn/AHW/Q1HtnJWsa/VYwfNzf0zJ8ayWtxq+nw25VmhtY45mEezLjqD6kdM16LZm4Pw+slRQ0lxExPYKlc/4XjtZLWTSdU08F5xM6TOAZIJlGQVbup9Dwa7TVLUTeGbFftBhT7OFKxDBb1rjr1F7sOzPWwVB/vKt91t22PHpVK3TJkcHtWlZxSTyxwQqXdyFVR3NS6hoj28rSKQiZ4DtzU3h3ULjRtVjurfZ5xBjVmXcFyME4rqlK8bxPMhT5Z2nojnbXRdU1e9nuFtpI7dZNss7qQkfOOvr7Vv3k9vp+kizshgQ/NE56s3cn60/V/EGtanNc2QvbaOJJCoVxtz3JwOBWZocd1Jqt/pepgyhkxJg5CkHggjtz+NNuUleXToJKEHy07tvS7M6+tXlf7XbxmWJzl0Xqp7ium8WaPPpXw/0jUFjkgnuHeG45H3OCoJpvhbTtmpyQLLElwmdis/yS47HP6Zq78V52TQtKjgt57W3uss8bgbGZOMgfiamVRurCCNIUIxw9SpLe33ar+vmecW7vHcRyRjLKwIA716y2lXHxD8GQx24b+3dLB8hJF2m4gPVAT1Ydq3f2YfCOnXVpeeJtQtormVJfJtRIAyx4HzNg9+2a9C8M/E/w14k8XTeF7OC8W4jLiOSWICOQp1285HQ9QOlceNxsvaNUo3cN32PVynKYexjLEVElV0Ue/bXv2PnLSfDFpeRT2kwvrbUkDBEePjeB0YdRWR4dt7WPUUbVrGeSL+GM5jVjn+I+le9+I7c6b8cdGRBIEneNkYdwSQwP5frV/8AaFtba6t9EW+uBFaGeRZMuFJyo6E/SnHMG5Ri1pJX9CJ5JGNOdRPWm7bb7b6nC/21b+GdLSHTtLt9LnuVDlAPM/8AHiPyrl/FyyeJ9MGvW9qpu7f93c+TFt3L2JAHJrv7PwjaaxFpcFtet5EbpHG0nLFN2GAPQkc/pXqmp6p4e8FWlpatCtrFMdkaxR9cd2P49TXPLFRoyXJG8juhls8TTkq01Gmkvv8AwW58ZMrRyFXVkOOjDBqa3huHtWaO3mdS3BVCRX1r8QfDfh/xB4fbWJdNtZ7iKIyxSlMFgexI5Ip/wkih034ewrEriKJ5nCeg3E4FbvOF7LnUNb2sckeFpfWPZSqaWunb9L/qfJLW9xHZ7nt5lUdSyECtvw3q1yLb+wijS2k5J2oPm3Y6k+lfSvgn4geG/iBc32kRafcK0CbpIr2JCsi5wcYJB/GuD8IaBbeG/wBo2bTrFdlo1q80SdkVkPy/TINV/aDkpxqQtKKvYz/sVU5UqlCtzQm+W9v0ucZ8IpLvR/ETxM81uY23L+5LK3PQ1nfGnT1tvHNxc2lu6wXiLNhVOA5+9j8f519B/EH4k6N4L1CCx1KzvppJovMUwBMYzj+JhXnvjH4uaFrEdlJbadqiBN+d6xjOdvox9KxoYivUqqsqejXc6sZgsJRwzwsq65ou+3/B8zzBLi61DSLbzWXN1cPIQOpcnBPtXP6nN5mrP5bHarBAR6Cuku1+ymQQjEGmw+VvA4L45/EkmuPjYCUO+SM5OOtevRSd2j5jEtq0Xv8A5f0zvbe4uILGW6lUs0cLeWe/zrj8hXd3E0yaFYw24AYWyhpXHyxrjr9favObiaOTTL3yZt4SFRFtOc5xxXV+A9YbU5YtIuI1kkiAIMrbYz7n1+lcFeDtzW2PZwdVKfs77oSDQ57zM628km48TXJxn3C9qytb02e2nRJCGUHsuAK9rWzhhhBkcTS46hdqj2C9hWBrejW96SZFye2OlclPGe9rsenXytKGm5wtn4Ad7S7v55BHPBtmjRgDDPG2B8rj+IHjn2rlBcf2H4ju45wGSWDapHG4jpz26Yr1HTrq60zU9OspGlNjC7+eAm8Mhx8pU9R0Ned+NdKu40/ty6RUH2hwIAeUUsSG+npXXQqylJxm9GeZjMPCnTUqKs1v/Xzt8jIsNdmivo7y1gtbeRWyA0e4fjnrW1468UR674WhtJ9JtYLqGYSC4thsVgRggp2P0rnLZy8qxSEGIsAciq1zBK95cWrPhUcAs3AVc9a7PZQc1K2qPLWIqxpygnpI+if2YP8AknM3/X5JWF4Hh8Of8JDN4k0PR9TS/tLmaFzbQSXETFiQd69VPU5B/Cum/ZyhtrfwPdw2dwbmBL2QLLtxv6c4rjv2f/FQs/Gep+E/sJc397PN9o83ATZu4245z9RXhzUnOvKP+WnU+wpuEaWChO2t9bX10tb5nZ32nf2v8Q9F1q91aGznt9ojtGtZY3lGc/xVa+NFt4dntdNk8Qw3F1HFI7RW0b7FlbA++3UD6Uni3ULG3+K+h2k0M0lzMqCPYg2qNx5Y9hWL+0ndQ2lroc06SOgmk4UZydo4rCkpTrUummn4nXiZQp4bEOydmr9e24/wdrlq+r6ZDHYpbmWQRRRwjbHAgHCgH27039oZriOfRJYbaa4WMTM6xxluPk9OlYHwwv49X8QaTJFYvAIZvmaRwS5weR6V6b8QdR1OzubCDTr0WhmD5JjDbiMYH86uovZYmNl3/X1MqL+s5fO8tLrVL09Cz4TaO4+HFjJvlt0ksVYNKPmQFepFQfD92vPA0iq3muXnjDDjeckZ9s1X1K7v7r4O3d5qBAvX01zMVG35sc/Sq3wRuF/4VTYzxkYRZSM9OCetcsoP2cpf3v8AM9KnUXt6dP8AuX/Locx8CPAXiLwv4g1TV9etorKGSMpEhnR2PzZ3HaSAMepz7UeFNe/tz9oTUrjS83OnJafZ5J0TcmUBwQw6ckj3ro/hf4u8SeI55h4isNOs7ebeLFYldZJgp5YqzH5cd+Ks2+oLpPxOtvC1lDbWtlcWr3QhggVAW5ySR710VKk3Uqe0S5nHptY4aFCjChQ9hJqCnfVatvbtZO/5HP8Axm8Bal4q8S2V/bWD3lvBamMqs6R/NuzzuI/SuHjsbXw7cSaTr2gWEdygWRY2cOVVs4yRkdvWu5+NPxM1vwTrtlYaXZ6dPHPbmVjco5IO7HG1hxXifinxHqnjfWn1i6jtYJxGsTJC5jXAzjhmJ9e9duBp150oqfwW07nkZxWwdLETdK7q31TStt6HP6lfTg3Nr5gaKWTe3rkVDbWqXFlLKr7ZIhkqehFR35Bu5cHvUtllLG6lB6gJXuWtHQ+QvzTfMXbB92jzRwnEgAOe4rU8G2Wp6r4i0210+UrezTAB/wC6O7flXOWzCKykLdHOF/CvcPgdobaboMviq+i23V7GYrQdxF3f2zXLi6qo03Lq9j0ssw7xVeMOi1fojs9W1Cx02eOx88EoApdjyxFRCeKXLKwI6k9q8j8a6lLqXihjbucQnYm09+9JYeNYbW9Wxu5HkjiIBCHCyv6E+gry1gZcia3PoZZvBVHGWivZHq4t/OcTRovfaWGfxrHvPBNvfO89/cPPI+QqFvlUdyRTf+Ew06GzDvOjzEdI+g9h7VH/AMJKXjeTJ8uIBrll58sH7qf4msoxrR20OidTCzVpakC/DnScBIlRMdGJJrB8afD2Vr/7PDdsyoqhHC4DL15rqbbxTbuPvjHsf0rVGomeNZGj3qFyG68Voq1enK7ZjLC4KtDlivuNT4D6X/Ynha40l5C7rOZOepDVz3w7+FOt+HfifL4ivLyzksVaZovLYmR9+cAgjAxn1NdR4ciuNSEzabdLazRr8r4yOfb0pvjy98R6NosC/wBrh5ZfkZ44QhJx2PauP2tR1Jxi1ee56iw9BUKU5xbVLVNHPeJtZs7v476ZYQSK0lqYo5CP75JJX8AR+ddJ8YvBN540sdOhsrqOFrWcyOHOA6kYIBwcGvMPh74H1jxFqs/ivSNatrO5tLspG08Bl3SDBLHnnrXp+if8J7a+KfsWua5ZXVitujCSGzEfmSOzAL+AXP4itK6VKcXSmrwXX/hjDCSliaVRYim+WpLRq1rdOt+nY5zQPDeo+B7myuJ9MsBZG5RJJY7os6A9XbcBnHsfwrrPiXofiPWBp9x4ZvLSGeBn3ifoVOMEHB6Y9O9cp8fptftPC0Nol1HdfaZiOIwjKAOv64rA+DR+Jmq6RdWtn4jj0+CxZIkS+s/OOCMjaT0AGKfs5zgsS5K673F7anRrPL1CTTSelk09/Jfieo+J57HRPhvMviy7LxfZhDdSQDa0jsMHYPXrVX4PwaZH8OLaHQrie4syZfJe4UBuWPBxxXkfx40jxVp1tp154l8RjVYpXkVI4YDHGjAA/dzjnP6VL8BtQ8daxplxoug6/Yaba6eAwWexEpbeSTzTeDvhHNTW9327drkxzS2ZKjKk7qNltzdH3ta3meheBvCPi+08cvrniC6sfsscTpDHBIzs27gZyBgAdhVSXUYb39pS2toGVvsemPHIQc4cgkj8Bj86ofFbU/iL4b8NxD/hILWaeVmzJa2nlNtA5A689+K434H+EfFGrGbxhouv21jdrM8Ja5tjMXJHzE5PvVQpc1OVepJWtyq1yKmI5K9PB0acm+ZTd7X0+djuPjl8N/EXjPxBZX2jvYLFBbmN/PmZDu3E8YU15Xrvwh8WaP5P2uTTD5u7bsuGPTGc/KPUV3/iHxL8TNG+IWm+DpPE2mzTX6xstwunKFTezLyvfG3PXvV/x1b+NdOFl/bniKwvzJ5nleTYiPZjbnPPOcj8q1w9avRUKfNG1tN/8jmx2EweLlVreznzJ67WT08z5znH75/YD86kjYrpsq9mkX+VRzn97N9cfrSo3+guv/TQH9K+g6HxK3Zo+HtObWdU0zSY85uLlYm9gTyfyzXt3xP8RR6fax+H9HBRYoxArL/CijH61wvwH05ZdefUZFBaM+TBns5HJ/AVo+KpP7R8XXVvHgRRv5aj1Pc15eIaqYhRe0Vf5n0WBUqOCco7zdvkjk57iCzXy5JmiknVlWQDJU46n8a5a8tjbyOhljl2kZZGyDnmt7xVHDLqTLFII2gxGNx4YDqaw76NwfNkmWRmOOK76W1+54uJbu1bYs6Vby3EEzJMy7BuBDcqccfgas+HvEmoaTfC4SZnU5EityHB6gjvUnw/ghu/FljZXMyx29xII5C2cEHtx69M+9ZWsWj2Gq3VnIu1oZWQjOehpvllJwkJOdOnGrB21sdBreoXLWVtrFtElqk8rjy06ADp/WvRvgj4ih1a1udL1N40e0XzEZjgNEeGH4V43JfSPpcVhyURy2T79hVzwrBLLf8A7tmUYw+DjIrCvhozpOL0OzB4+dLExnHXuj6Y+EIKalrEC3CTwQsEikU5DrkkNU3x7maz8BS38a5kikCofQv8uf1rP+ALo2m3SqysQRz3xmtf4iqur/C/XUKb2gSQgdTuQ5FfOT93GJvo0feUnz5W1Hdxk0R/ASySy+Gtiy9bl3mJ/vEnBP8A47Wj4wu5rXxHoixDImuoo3GegLdah8KMuk6D4L0xVCfaYzlQf+mDyH9aj8atnxhoSdhcwt/4+ayl72IlJ9b/AKm8P3eChBbx5V+Cf6nLftURFvBunyozB0vP4c8gqc/0q7+zek0Pwxa+nllmaa5ldS5zhV+UAe2VP51Y+PupLp/h633R7vNLojDB2SfKVOD1HUfjTdOv5PCfwDtNTjhRphaRz+WBtDNLIGI9s7zXQnKWChTS3kcMowp5tUrt6Rhd/h+hV/adsmuvhzFdRqWNveRscdlIIJ/PFcr+yYpW/wBeDDB8uL+Zr1WWLTfHHw0jF2ssVnqNmkhwfnjPBz9Qa4T4AaHeeHPF/ifR71g7QrFskHSRCSVYfUVVOqlgqlF7r/NEV8M3m9DFR+GS/Gz/AEOt+MbQ2ug2usTeWY7GfcxboAylT/Oo/gJBFH8Oba6jiEIvria52D3bH8lqHx7H/bnwk12HAkkt/NAzzlkbNaXhTbo+heDtKRQvnxEFR/1wZz+tc7/3bk63/BK53R/5GHtenKvvbS/Q88+JX/Jynhb/AK5Wv/o6Suu+NnXSP+23/slc38RI8/tD+Gn7iK2/9GyV0/xmXcdK/wC23/sldN/eof4f8zht+7xf+NfofKYQyzzAdfmb9aVISYQVZX3MAF7g1spp6MJFYpjnpGAfzrqfDb/Y/ClxZrDbSW80qq6vAjM3PUsRmvop1uVaHwtHC88rSdtzqvgppslnbiSaJozbQSSsGGPnbp+lc5pkqvrt/eSH5Vkd+a9O0qMab4SuWiZncx4ZnOWPHrXkM8ph0a7njGGkZgfpmvKoydWc5d9D6LFQWHpUodrs5K6tRcTNcSXCqZGLc5PemJp0J5+2L7/LWjGxJXGBgelWIYXkyfN2554WvV52j5xUlJ7DtEjSNrW3svKS6FyribyyzMQeO/AHp3pmsWcM2sXskyiSRp3Z3BIBJPOPatLT7b7JfQ3CyszJ8w4A5qjc6fCZWkZ5GLsSfmrJS969zodP92lYprBp8ZBZYQfTOaf9sijiZIPlO7kp1I9Kv2ukWmNzhmzjjNWreC1TKpbqMepzTc0KNKXkj0n9l+6aa41iFkKqiIw59Sa7jwLJ/aaeKdJudpVNQkXp/C4/+tXLfs9xrHqOrqoH+rTnHua1vhjdN/wsPxVZhQF8zzCc9SGx/Wvn8X71Wq10Sf5H2uVtww+HjJ7uS/M2tUs7oeO/CcMEW6zsYLgyuOinyti/zNZPjW8uE+KOh2ixxtC5gYtu+YHzG7Ut9dTN8erC23uI1sG+UMcHKueRUHjfcPi3oR3Ngi3GB0/1j1lTj70b/wAv+Z01pp05uP8Az8S+5JB8fLP7bp+lR7Sx82TAHrgCun8VeE01/wAHw+Hfths4kEYLiPfkIMYxke35VD4/tFvL7QomYqPtgzgdRuXI/Ss/4t3F/Cmnx2OoXNl/rGYwyMpbpjOCPf8AOopylKNOMXZq5rWhCE69ScbpqKt8jofC+hDQfCkOiG5N2sEbKJDHtJBzgYyaz/Bs2m3Os3clsxkuYYEhdwOGQMSvPqOlUPg7eX11pd8l9ez3bJONrzOWYAqOMknimfDaJLbxJrlrGPkRhj/vo1M4te05nqaUqsZKg4RtF3XpZE/gNI7yHxNpUgBT+0JNw9nGf6VLqjCL4heFtOTO2C2uGz24j2j9M1nfDkvF448S2/mFo3fzAD2OcU69nmb432ELMvlJZNtGOQSrknNXKP72Xpf8DKE19Xp9+dL7pGP46tTJ8b9An2khUt+QucYlfvW78Wo/M/szjOPN/wDZKxfG87p8bNChXG1o7fJ7/wCtet74qSmM6djPPm9Dj+5Wl3zUvQxaj7PE/wCL/I//2Q==">
            <a:extLst>
              <a:ext uri="{FF2B5EF4-FFF2-40B4-BE49-F238E27FC236}">
                <a16:creationId xmlns:a16="http://schemas.microsoft.com/office/drawing/2014/main" id="{F7E4FB1C-1586-4616-92A2-D1BABB3F3FEF}"/>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9" descr="data:image/jpg;base64,%20/9j/4AAQSkZJRgABAQEAYABgAAD/2wBDAAUDBAQEAwUEBAQFBQUGBwwIBwcHBw8LCwkMEQ8SEhEPERETFhwXExQaFRERGCEYGh0dHx8fExciJCIeJBweHx7/2wBDAQUFBQcGBw4ICA4eFBEUHh4eHh4eHh4eHh4eHh4eHh4eHh4eHh4eHh4eHh4eHh4eHh4eHh4eHh4eHh4eHh4eHh7/wAARCABt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vw+0yFlbITrg1teM7qadLOe53KqWwSGRVwrj2Pbn8aj8LW7an5sjbYY0BYkjOABkn/PrVTX9ahkvYoIYw1raoRAyEgkkD5znr3r2Op8xtE55YyRlzsXBwzA4J9Kjp8jMcKxJA+7kY4PNMqzIKDXZeDPBF/qtxBcXduwsmOT1BIrq/F3wzWRUbSJ7K2dR/q5ZNufY+lS5pOxoqMmrnkVKDgcEg5Br0HVfhlrVjogmgtvt91jdKYZAVQf7I/irDm8NXw8ONeJpN4nkMPtE08TRtuI/1aKeoAG4n+VCkmJ05LdBPJdQ+E4C0cYj/hZscg8jA9f8KwLW6mtp/Ojchu/PWrttb6hrM0dnaRyMsQwkZY4T1/WpdU8M6zpsZkubUhB1KnOKegnd6o7/AMD6kL6BH/i6MPeu4B/d15J8LpH+1ypn5civV42+QVhNWZ10neJIrYU56Cu98E6bq1tp8FxcxWVvpkiPKPmYXDMx4yPu7SOfWuBjO11fAbaQcHocdj7V6Vc6++paJYzyRrG06MH2DChwcED9Kxnc6qdr3OQ+LM1vPozHCsR90gfpXjun6HZ6TaNrsz2yzF18tbuPzEUZ+b5T95sdPocV634jSCaBoJMsG6g9qzZtP8OXEIbxAHNrBtkVFUssz4IUYHVhk8VpB2VjGpHmlc85+LHhrSbcWmr6PDHbJcRN50cQxEZFx8yg9AwOcdq81Nep/EHV319RDZ2TWtvAnlQwt1Udy3vXl0isshjIOQcYreF7anHWtzaE8LSia3aHbvGCPLBJyD1I9at6hcX1prCzjz4ZonzHuGCD3x7UTadJY2lhcTF0luWJWPoduQAfxr2zxn4TsdW0FWWHZdLCpDdSrbR19aJTSaHCm5JjvBOqR65oUN7lQx+WRAQdrDqPb1/GtSaMbz0NeWeFb688J3cztaPd6bPt+0lPvQsOC305PtXpTXULoksUiSxuu5HRsqw9QaxlGzOmErrXc8p8F3VvHbmFgMSKUfcOCDwRXL63GqTou2YNtI+dwykA4G0+nFdrp+izLGDHGEC559q5i5023uLqe1smkN2hGyE87v8AZStk1c5ZJ2RuWfhBvE2iR6p4cmjuLxV23tmxCmAjuo7qfWn+FfhxrmoG2vJLfEQn2yoeqgHv6Vj+B49R0/x5p0IS4guFuFWRFJDbe4OO2K+sdM0qHTbaXyWZjcS+a5J6ms6k3A3o0Y1NWjP03RvJskhjVUZVABAxWJrOi+JLeG8ks9O0WcbMwRupLTtnkMew+ldjNeQxLhmC4qRtcjh01nhtzdT4JSIdT71zJs7nGNjlfBunanb200l1bpEyBf3CN8oc44BPbNY/2mDxlcaddPdXEdrYSzma3mTYzPjYqgd1PzEk+gFdj4R17TdT+2RzXBZw22VJIjGVb+7g/pXjXjbxJ/ZHxt8QWiybbZrlNgB4U+WmRWkU22ZVGoxXY17fQodJ1l5YIVCu2cgVs+Jo7e70iTdGgYL6VLa6hb3kCyZU1j+Kb6OO3ZAQARxT1bI0SPNvCGy11yeFRtG+vSkcbM+1eR6dqMf/AAkRZTg7sfWvW/CGk6p4nvEtNNiYRj/X3TL+7hXuSe59BWlTuzGjroiSDzJ5RDbwyTSEZCRqWOPoK7DwtYXcOk6k19p15AybJYzMhCbeQce/9K67R9P0vw1YvYaLNCL7CtPNMu6R89C3oOuBW9YXbXFs8NwyzdEfcMKwI9PSuaUzuhStuzxDWpo41aaSRUTuzHAFY9jb+JPEirLoGl38mnZ+WZY9q3GO4Y9FB7jk16pDo+hrqGpX+qeH4Z9Lhk8uAyA59D8h689DXdaPqGn6hpsU2lyIbUDaqIu3Zjjbt7U3UtsiVR5nqz5mvfhz4nkjeOaxvwD/AMs7eLA/766msiw+FGoLdqLrRdTiXk+Y0ZIB7V9bu0n8LkZ461XNzsQszuADho88/hQq8geEgfK2reGY5vGOjQXl15dxbxmT7JJGcyKhzn0r07SpoZ1kDjBfhlPY158mp3ni79oXSdR1Rjb2moyvb2aI3McKkop/EgmvWLvwhd6TJLJOxe3zxJAuT+PpWk3smZUo7uJ5zq+mW9nqs0iKDFJkMnYg9a8p/tzV/Cuo32kWUiy28cx2LIu4IDyMenGK94vvDf8AaF8ijVvJ8wkIXh3DI6jivMrn4feJvE3iLVbvwvbyX1pFIkMl0i7EkkC87d3JwMVcJLqY1YS05Ubd2be10/PmbiFOfp60/wDZ68Gx+K9S8Xaheq9sq232S1uAvzRSSZJdfQhQv4NVn4XaDqniK40O4kjghS4d7hTIcsAgwpx02/Nux/EcDtX0boejaX4Z0iSC3YRxl2mubidxulkP3pHb1/QDjtWdSpyrlW5vRo87UnsfLnwm8J3nh74zXuna+uJ9Pt3+Y8rJuxsZSeoI5r3eO4WS0KrjfGOnt61JJceD/iCZ7fSNVifUdPkIWZE2zRH1AOC8Z9uPQ1y+vWviDwsY57uEXEKN8t1Fny2HdW7rn3qZS53ruaQgqS01Qsv+mXhjYdO3r7VzWrw+N9G8SPd2M9vNo86jAeP/AFRA+4T29QTXQQXlnckahZyb4ifnXPzRN6MK6fQd19cAW8nyuMOrDcPxFF7By83UwrLT/E3iDw5FfW6aPp+oQL5gaZj5AlP8TEDLbV5x0zXzh8RfDtnotzNPN450vxBq805aZLESPgnJZmkIChs4496+svFf/COXl1pfhG6jjn1B7qOaO0jY4jUElncLxsKhhtPBz0qj4i+DPw51hbpv7BTT7iZSBPaSMvlnGAwTO38Mc04VVF6k1cO6itHofKXh7xhd6fCIJiZEHRs81LrfjBr6ApGrBvetD4t/C3XPh7dRyXLLfaXOdsN9EpC7v7jj+Fv0PY8GuArqXLLVHmyc4e7Is6dvk1K3VZRE0kqrvPRcnGf1r7r0xdK8K+HdP0FZFWOODKHp54UZaQ+uSa+Kvh2NH/4TnRP+EgRm0o3kYuQFJyuenHvivqL4x38+n39jcNCVs7UOJmCnZHEVwMfhWNdXaR14N8sZSKela9Cq634o1WRkhuLlY4VUZZwucYFdtpGoNLaQ3NjEJmlVWKu+3anXOO556V4Rqct/9ht2m0rUIrPapWGSRA0gJzv25yuRjrzV/SvG+i+IvP8ADd/DPYPOpaN1kIMT9FHYhsAZ+tZyp3No1rOzPfr61XUbW4hnUx27BRCqN+983JO/8D0HfmuN0+/uNL1C5WzmWWVZmSRgMLcMBj8FGMZ+taHgL7a/hCytnuFLWUphLbzIZRGMHaeoyTn5uevtW7ePYi1InigWRxvSNlGZCfToeTWW2h0/EkzOn8XLBbq+oR+QpBzLEhcZAySF6gelRal4i0G2t7uSTVo47h7Z42MwIb5kJUe3UU3xHpFteaSzW832W6j2uyqS4Vs/cI6jJxWN4j8H3EOjzyCcXDlYxPFsO/Hcj1ppRJk5ngx1C1s/EPw01G1uY5JLaFFuAD9x1mOc/UHNfUHiTxNpctlc2VhcedNKCiuARGpPq1fM+r/DbxGuuQWNnoVw1t9uaa3ugduYzyVJPQg175oGgz6noNrd384i1GNfLuRHGdsw6FXU4ByMcjoa1q8rsznw/OrqxR8AalFr1/OLizW2vtMDxyKBtfefl+6ed2O/TBBrrrjY+z7PNGIwMbCxQqe4IFYn/CK2IuIbrT7i7i1q0Uoklw+XERORGwHDAYAyeffiuls5/JjJuI1junwZwBzvxz/+usZNX0OmCaVmcF+zl4RvdG8K2PiDUPtMc9zZCO3sfMJREZi3mtnozcHH8I+uB2PjrwbZeMLD7Frt1eNCCGSO3mMaK3YkD72P9quuAVYlUAKMYAHaqlzuZflba68g1Lm3LmLjSjGHL0Pnnx94L8faGY7y1ul16wtR+6vlBivraMZ+TcnJHTnn6VDofxM1vQrCGe88W2nieC7IRtNvoCsyL/FudRhcdPmJz6V9C282ZcH5Wzh1HTPrXJeNfhh4N8VLJJeaXHb3bHJubX925PqccN+IrVVE9JIwlQktabOd07SfB3i/To9Y0Hdp+pvEzNYJchJlx2AB5Hp1H0qG68SN4H8H2mk2skk/iK4hM11c3XJtUZjtLe+MAL7ZNeY+NfB2p/D+6+x2N41xp96wxdmEedAFOSoI6Z9uTXb/AAu8OW/irWLnUNdhnu4bZIpC5mbypZM/ckVssW243BiQeKtxVr3ujOMpN8qVmdF8IvCd5DqUXi/VbiR57qEvEr8u4kH35Ce5HQDoD6V6o4wxFRBQBgAKAMAAcAelSnsfaueUuZ3OyEFBWRS1vTdP1jSp9N1W0ivLK4TbNDIMqw/mCD0I6V5pb/Ab4dw69Nqb2d3PbMQYtPM7CGIjrk53tz6n869Sk+bC9O9VNQnhsrR7m6l2xLgcclieigdyacZSWzFOnCWskc94l8C+DdY8PwabJottZx2zeZaS2USwyW7joykDnnscg96xDJ4iaS60rxlY6ff2UTLJZ6pGAn2lQOfMiJJD8ckYGa6eTU4TAbqeSK3tx90yttGf61wPxA8UQ3bCx06aOZcfNKnIbPofSqjd6GU+VanMeILkalqbFRwG9elch460XyLVdYtlxc22GIHHmIOqmur0m1cSlm65zWT8U7potEa1t8C4uP3UYzjr1x+Ga6I7pI45q8W2V7PxJfyas0+k6nf2vlJB5nlSsoaQDOWXoSM4OevQ17l4Q8Tw69oH2u7t7OC5gzHcq7qBHj/lou45CkduxGK+e/h9GLi0azuYzBqEMY+kqdm+tdbd6asURLtgIueRSnFPQqjUklc9f1W/WTQ7WCyuLa4S5voo4biEhw65LNznkjHfn2roLPG4xmB4puVlfkkj69q8N+HK6pb2V5DGbeCCaVpfNEeZi7DBw2ePl4zit/T59ch1SJYdUuZltSHS3eVirD0I7isXDodMavWx3hE82lXGmfZmiu5Y5FjMrDc2Ohz/AFqLQdWWx0FJNXZba3tIAk88j5VccfMfyqHTfEdpqMiy3ENzb3QO1rYIWAI6EPwMfrXOavdabqGpXHhyGOeWMzN500o2qCRwqDqeW6mkl0LcrapnYX8yRMZLQxEXYDJP94MACRhh1GATnsKwtR+IPhp4LaS11KLUH2lZXtDvUEY7nGevH0rxnxH4k1bw38PxpGn6lPaTHUns7hVxkwFG3KCfu8jquDzXP6JeRx2SqmFUYAAHFaqjpdnNLE62R9oyEecF/wBk8VWBycNzU05KzBwORUeVVDIR8o5rlPQMyVfs19I8jfLjetNFxLLIHA2oai1K9sdTtCbG6jlkhcq6qclT3U+hp9kSbZMjkcVRHU84+OtxINFjEFss9xHumjz2ZR2rF+Beuaho76fpv2oanomtztHE+P31vdBAWDcZxnI5PQZr3PxF8L9N8RWsJn1S+gbG7MSp3HTkVmeHvgvo3hzV01i21jUZvIZpvs8iII2l2FQ/AyDhj0q1Ujycpk6FT2nMjU7CnnOxaiHQU/diMem6sjcz9Y1fTNF0y51PVr2O0tLZS0sj9B6AepPYV84eNfi5qHizVwuiwNp+mQ5WJ5OZnB6t6KT+fvXuXxP+F1p8Q/Bf2v8A4SHUIPsEdxKtrb7DFLOoIAfIzwVx7ZNfL3gHQJNW8W6V4fYvALu5WFnVeVHcjPsDXTRULNnFipVE1FbM3P7UvLpl+0Xcsm0bVDOTgeg9K3tHEBxkhnPrV748+AdI+GZ0xbHWby8mvN7OLkINqr0I2gd69M8D/A7Tb/w5pmsXGv6nBcXVskzxoke1SwzgZGcVUqkeVMiFGbm421RwqhLaLzHYA4zXm2t3UOseNorS5cGzaPyogD1Zur/mMfnXout6JqC/FHUfC8scsmmaa6lXfAa5XarAnHAXJI98V22sfA3w9rOmJ4yjvb6wv4bN5GgtlQxyMmSvBGe2OPWkpxjuN0pzuorY8X0HT5rHxklvM2XgQruPdfeutuIn1G68iNsRA/MaqXtul/qsOo27eU5Qxy++O4r1/wAI/DrTbzwRHrP2+7jlaGRyihdpKlvUZ7UTmlqwpUnK6RyNhFDawRwKAqAYA9aiurhdP1aK5dGZMYIXuKuWgjmiwCFlXj6133hXwLY67oMV9d3k6O7MNqBSBg47is3JLc2jBy0RxOnXNvcSloM465Iqtq1qTqcd9EMecu1j6MteqW/wt0qGbzI9RvQcY+6mP5Vn6H4KsNSfUbWW9u0NtcbVIC9PXpU88TT2MtmeE/Fvw8G0HW9TiRZYry2W48sfejnQjLL+v4E14tompbrMA/eHBr3z9oE3XhjwtdaMhklnvL9bayZRzgnJ/HA/Wt5v2XPCVuiTX3jDVrOedQ0iKIQu/A3bcr0ya6I1Ixj7xxVKE5zfItj1G5aSOQluVNMEhbleQtWbho9xjcioBDH99ZAFHXmuQ9I5afT7PSNU1bWUXZJqDxblHAXovA9TjrW1H8tqDnvVHxTH9puLO1RtyvIGY+y8n+dXZNvk7fQiqZCVmzqfiHZzah8Ob+yt3dJ5rQJEUkKEMQMcjpXOeF4Z7DQ7PT5bmWWSC2jWRmkLFnx8xyevOa9BkW0bSI1vvL8jy13bzgdBWJqi6NHaltONsZsgfI+Tt/Os09LG0o68xiHhiPenRY3Lz0cE0kn3zTR1x7UyDN/Z0vRdaP4r0aWFl/szxFd25DnJdWIfP0O8188fs/6ZqKftMpod5dSyLpVxdSsOzbMqPw+avof4LItt448eQr0n1JLjH+0Y1B/kK4/4UeHltv2tPiBelMmCBZFJ/h+0Hd/7LWqlbn9DnlDm9n5P+vyOB/bF1mS8+Mmi6BAyMIraGGRCoJzLJn+Rr6dudWh0DVPCnhrbg36yW68j5RFAWH/oOK8+8V+AdN8Q/FmHWrqJHlS7jIYjPEfT+VZnxz8TSaZ+0L8MbBGURec7TZ7CQhP5E0naajFdEUr05Tm+rRm/GTVrjw18dImkt43sdW06MBhw6yKzA/Ufdr2TwtdR3nw4hvBGYVltJHKnsctn9c149+2Npq/aPDWsAkFTNbHHfOGB/Dafzr0j4f3ss3wKtr67kDSf2bO7sR6F+34UpK8Isqm2q04nzp8d9UuPC2qafqWnR2yLfI6zKykjzFx8wA9QRmvfPgxrE2pfs9WesTonmtY3Tsq8A4aT/CvkH45+Kx4q1OwktUZdOtoSLdmGDIWOWf2zx+VfVnwC/wCTWrD/ALBl5/6FLWtaNqauc+GnzV5W2sfN0XxkVZSq6ZJC+7GQQ3evqb4G6xNrHwWTVTLKzutyVaRQrDBbHA9K+ArGSGHVEmmwUSXcQRkHmvv39nRdNb4N2S2//Hk7T538DaWO78OtViYqMVYjAVJTm7vofHo+KPjiS/mthq0jYkcBmlYcAn3r1T9knxF4uuPiO9zrV1d3unapbyQeZI+Y0kUhlIHuRt/Guw8YaH+zTDoGqy2cnhIagIZfK2aiS/m4OMDf1z2r57+HvjO48K+IbNF1HdbQSRyWrkYQcg4bHIHX6VWlSLSVjP3qNSLlK59XfEXwfN4k+NvhX7cY10exf+0VUH55rhOiY/ugKCT+HevNP2zfGN9B4z0jQNLvpbY2Vm085jbGWlYYB+gjB/4FX07DDY381lrkYEjC2byJAcjy5NrEj67RX5+fF7xGniT4neINZ3eZHNeOkJzu/dx/u0/8dUGscOuaWvQ6sa1Tg7faZ9nXsSyzll61FbW0oc7lBhYc5/pWR8O9cm8TeA9J8RXcKRz3dqJJY0PylwdpI9ASM47ZrYS6kY81k01odCaauOewjcguxLqTtOOme1ULqOS3Z1l9ipHRhVvUtQax0y6vPKEn2eEy7M43Y7Z7Vw+heN73xFbbriyt4YmOFVCSyn13Hr+QppNkykk7Hs/iMgeFN3+xH/SuPtXPmD3U969DtYop9MgjmjSRDEmVdQQeB2NQ3lhYpaTMllbKRG2CIlBHH0rNSsdEo31OIdvnHPaoxIRcBfWur8K21rPpXmTW0MjiQjcyAnoK4m9Zvs3mA4baRkdqpGbVlch8IXcemfGK409sIdVtPtCZP3yAAcfTaa7LQ/D8Vh8QPEniMR7X1KO2R29fLjxXjPi+4ks/jn8LbuMkvI9zA3OMqVI5/wC+q+h9Rcx2FxIvVYmI/KnPS3mKjZ3XZ/p/wTm9Ah87XjcNyAWasTx78IvC/jHxrY+LNW1LWINQsRGIEtrlEjXY24HBQnk9ea6PwYNxkkPXYK+OP2xLeMfE6W+HEknyn8AMVVKLlOydiMRONOneSufSn7UWlHUvh1DOq7mtL6KQe275P/Zq1PCMaQ/AZI2HyrpVxn6fPVW4c6l+znb3Fx8z/wBhwyZPOWRAQfzFdB8Koorr4ZaVFcRJLFLA6ujqGVlLtkEHgipbtC3ZlpXqc3dHwJrka6hp9tDborXO6VfKQ5Iw5/IdK+zvgNZyw/s16fY3JEL/AGC7VySCFy8nPH1ru/8AhDPB8MZ8nwnoMe0HG3Tohj/x2qHwkjhl+G+nRNDH5TLKpj2jaR5jAjHTFXVrc8djGhhXSndvdf5HzR4T+Gfg6xQXaoNalJJ82dw0YP8AuDj8819IfD2NLf4amOKNURI59qqoAHXoBW7a+FfC9kGNn4b0e3zyfKsY0z+S1m/C91ufByGSNdrTzKVxxjeRipnU50a0qCpOx+dsJtm1fUFuY1YNNJknsNx5HpVG7tVhJa1nSePPBA5H1r9JG+HvgBmYnwN4YJY5YnSYOSe5+Wvh344abY6d4g8Q29laQW8UerMYkijCLGMY2qBwBz0rspV1N2seViMI6Ku2fYHwUvbqb9n7QbqeQmZNKZQ2OgTcq/kFFeD/ABK+Gmo6lrKat4Qit4mu1L38PCr5vGJBx/EOo9QfWvXPhpNJb/slW9xC5SSPQLp0YdQR5hBrz608dSW/hnQ9Qk08vLqFksziO42BTkggfKeM5PtmueF1JuPc7qvLKEVLsf/Z">
            <a:extLst>
              <a:ext uri="{FF2B5EF4-FFF2-40B4-BE49-F238E27FC236}">
                <a16:creationId xmlns:a16="http://schemas.microsoft.com/office/drawing/2014/main" id="{39173AC1-CA77-491A-B62F-C0F314783FD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10"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Opx14p08M0DBZ4pImIyA6lT+tdb4F0Sz1JEmkv0sp45CRI3PToPbvzXtWg2F7qWnS2WsXWm6tZ7OJ3RX/AgjP48GvgsNl7rq97f16nfKpynz1d6DfWukw6hMYgk77Yow+XbjJOKy5Y3jbbIjIfQjFe1H4cEeJDN4fuYZ7GJV8+GRt/lMT91c9R39RXYfFfw/4dtvhlqEdxap9ttrbz4JFQ5R+gwewJ4xW39lTcJS25fxF7VXSPmKitfw1aR3V4wmzsVScgdMcnH4VryeG7SST/R7tSX2lI+rMCegrzY0ZSV0aNo5Gp4o48Kzk4PpTr+3+zX89quT5chUc56Gr/h427X0HnjKxHeUIyGOe9TGN5WY7kF9pd1a2UV3JBKkUjbQxX5T9DVGNHkfYi5Y9q9J8eQ2aeEHkSScCSdGiBfKs/cD/ZArifC8SzaoEkRWXaSQ3t6e9bVqChUUESpXVyjdWd1bIj3Fu8av91iOD+NQ/wAIr3LwxY6TbaPql1fwgpFYyyhJlLRlth2k8Y6kfnXiMEUs0qxwoXcngDvTxGG9iou+4Rlc0dAtZtUvobD/AEcCVwgaX5VUnvkDIrPv7drS+ntXILQyFCQcjg10vh5rW1umvL4AJErbsEqQ2On1PTFcvO/mzySbSNzFsZ6VnOKUF3GtxijJAAJJ7Vv6Nq+ueGZo5rPKAShwsse5S4HGVPfvis6xsmmgMvzKcjyzjg4PNdxZXzXFpc2+pWizO8Qym3ifb0APYgd+oq6FN3unZikzlPEel6raXceoalZpZNqIN3Cq7drKx5KgE7QD2PTpV/xTpMFl4Y028eN0vpp5UmIKmNsBTwV9M9D60/xZfWV3qem2MVy8kdjbJDJL5heMyFizlM87RkD3Kk96y9fkvTDY2l26+TFCWtxHjDKzE7zju3XnmqmoR57a/wCYK+hT0q2+1XcMTkeU0oUjdjGf5fWtv4n6Pp+h+KTp+mwywxLbRM6SSCQhyPm+Ydq6P4YeE9P1qye5uJmtZlIxySsigZIJ6AntXNfFC0vLLxjcRXl79t3Ro8E5ULviI+TgdwOPwqpUHDDc7W7Wv3iUryscxRRRXEWdH4WnkijmEeHOQCmeSD6V9G+HvCsepLHfXGoR+TsX91aoYw+BwXB5/CtrRvCPhTS4VjtdCsI1BVtwTJ3DoSTXI+LNU8T2fjGa506zWOyjaOIMBuDkruLv6LwQPpX1uHwf1OF6vvehySnzvQ14vD+pWvji9vtLvreKwazSJ7eLjMw7uPT3rjfit8SLBvB19oNjI0eqyv8AZ54Sm5VTPz7W6Edq6fTD/aVmNYt554JthkimjyCyk5IYHg+gFYPi3wpBrGnrJFbR2qRXIuHmkIBPbCjuPmJ9zWmI9p7KSo6Xv+PbsKNr+8eP6VZ6taaMb63024aOMOZ5fKyqKRjJrtfg9qukack39orAJLyUwxzzEbdoXlQf4euc16NpUtjp1hE0cf2i2LeUYj3j43FvXg815x468KxW/iTUL+OCAWVtLE0sOdo8uTptHvjBrzvqssNy1IO9uhrzKV0zznxdqUGq+Jr/AFG0tYrSGaYmOOIYUDpn6nqfc0vh24hs9UtZ7mNpLcNiQL12ng1p+MbDTJLRNY0y3isYpCuLZGJG1hxjPfjmr/hHwza614Yvby3upzqMEZeOEY2MV5IPfpXlqlUlWdtXuaXVjO1J7W61S/tbaSR7Ektabuir7Dsa1dA0i306/Yz25ZNq5brIgYfex9evtTvhjp2m6rrUsepQbleFlhLZAjc9/wAKmt7KfS7hLh2maSN9ki7v9ZHnBC+4wSB71vTp3SqNCb6D/F/ifUNN8PSaBHbuIrnei3RH7uSIkb9nuSACD0/GsnwPZQLczQ3UYkjnEUEgK5IMjqOPQjJ5rrPEmim7sdU03zWlg3wzWTyDG2VskkDtmPAPvisvwzeR6b4jvra4GSLolSqlvmVsj9MVrOEvbJzem35iT00PXPjL4Y06X4bywwWSRC2mjkV4oxuRc4J9+DXgz+F1sdVCySLdWUiBoZCuCwPUY7EV7z4s8eeHtT0F7TT712laRFctA3lrz8yscYHGa8yvNLubdmR1/wBGEha2cNlSDz1ruzKnSq1VKGunQzpNpanQ+G/AMWoRTz2s6CGO3LwsFxvfH3R6DjmuI0ib7daajf3w8qWxthJZRRIBFFllVgffJxz1r1v4Saur2X9nGSMSpI58tjguuOT+AzWEPB0NiL7+zmNxYX7GURXDoqohYkD1YZyQKc8MpU4Sprvf9PuBS1aZ5jN4G1iO/El1ataRSSfMshVQhzyuc8/hVj4h6XbaVZ2iTWNvBcHPlz21wHEq/wC0vY+9dctrp988lvrTfYpgoijhuWaKeNcn50Y/Kc8cdcZqzp/w10S/iBu4DI+4BZLbUC+VP8RB6Eelcf1Lmi401v3f/AL5+5x3w71r+x5Wgs9RDQXp2XCzQZEWOjr79a6HxVF4b8RRQWj6pZrNA5SKa4ZkdSf4WI4KnqPSuh1P4V6VoGi3eraDqAa/t4jJ5F46lHA5KnuDjoa8xh8YaXMqrqXgvSbwA5zvZG/SnOM8NBUq1tfVr8BK0neJd8SeBboWg/snQbh5FVSk9vL50Nwp6lT1BHoa43UdB1vTwPtuk30AJwC8LYz6ZrqPEHiaCKKzbw9p9xoUoYu3l3rSKwHT5T05rSn8d+LIfDqXkniK5lJuFiVWjUgDaSTz36VyVIYecnq1btt+hacj6Ntgd+4g/KTx2dT0Iqvrdul1Z3lrBEhdrV1CSN8sh6gce/8AOrWnYLNbNuCRr99+N3sO9SjT7eO4F1NtyrMwzzyf/rDpX2nLzRscR518LyJPBd1EkUtosc5ZUnJO1CfmQE9VB6Vp6akdy8W13EVo7BVjOVkVh95s9hn61ua7ZS3QRbS4t7S1TO8YwXHp7VyunaxoNjrU+lRXSKJdsbljwGJrh5VSUYyei09TS97sNQ1LTbX7BDeXyGISv5qhcyGTPyYx2PpTPE3h/T/FLyOupPZi4iiEhCZclD8ox0wAeR6mmavoXhw3RtbvW7dLi8dhDFJcrG7ley46cjHPepV8ENDYx20OsX1vGrFlJkYPuPctjkVk4zleLimvUd0upxOt+EfDdnaR6fBDqWqzxbihyMf8CUdK4rQ7nUvCWtuqWtw0NwpPllCGxXtOkeBbWx+0XQW21KW5A8y7mvmEmB6YAH/6qm1PwrptnbC81ieexh+75slwHVB2BY9M1xzwE5WnFcrRaqLY8mvPGN0lrHNZ6PBHEWKnZ99T/tAdKdo+o/25OiXepxRIfmEIXDI3bk969Kt/DPhdoPtdtrbSoGAaWOSLaB6E+tcP8YPD/hSx0u2vtMv4f7Va5EcqR3CuZoyDltq/dxxzwKwq0K1OLqSkml0/4YpSTdjpYdKvJIlWzht72PICF59zYxkc+uR+VXrWz1QW4tp/DkUcjEl3t5Qruf72T3rxXTbUMFC3V3EN3BSUjgfyq8okLM7ahfbNuSTcNyAOnWphjFvy/iv8gcPM9L1/xL4P1qyh0bUNZn0J7GQh4RBs3vjafMAHJHNUFvfBOladIbPxA2ssECi1IK7/AHDHgHvXma6ZJfStcS3Z3MAdzrnj3Pc1Pc6TDZ28M/2hnYSDK+WFAB7+tQ8ZUk3JwXr/AEx8i2udvaax4Fe7W4nj1q2nQYSaCUoR+A60/wASXXg+00s6lp+ralfSIyL9lnTCtluSCehHWuTs4cyZ2AkH6ipPHKuuiWFoON0vmOpXBC/dUn8c0OvL2cm0vuDlVzqNJ8e2AGy9tdSkhyCmI0kA9sNXa6B4y8A3YWK4W4t52OxVlsyjDPcFeK8I0u5ZEEbBW2sBgnGQDj+fNdbpQuL61ks7eSMXkkTJBtlIPmM3JAA9D+VaYbHVfJ+qFKCMj4h6hDdm7uI7iS6a6vGC3O4gSxKcL8tcbG3zr9a09YtLhLy50uSNDPp5ZW8vndg/Mal8GafaX2pj7YrPGo+4G27j2yewz1ry6nNVq+bNVojOvGEt2F5IVQowM5qbV7vfbQ2QQokTFnBGCXwB+gFX/DFmT4hFrM6eYsjIWBypYHHB9Kq+NYWt/FupwSfeW4bPvUuLVNy7uw+tj6c1a71uW9ikstNkmVlXIHIJ69ew5pl7p/ibVFSOeF7f94u6T7QqhEx/ABzkHrnrXai3m8tFk8t5APmfZgH8KdJbjYSsCluwLkA1908Ne92zg5jidV0QW9ultNPrmoyFTuuYwBGo6dAK50+CNFuZEuLV2s7qPLyXAUrKwxjkNkAfhzXSXHjSxjupobXRNRkkim8pt0BUF+4BJxXO33iXVNX1y3ntYV0vbKkEjSRpIxVuhA5APTrnrXDW9g/P+u5ceYhuvhFpWpzzXtxdyyzzkNJIJ1+Y4wOi+1W7DwRe6KjW9j4q1y0haM/uxcqVyOjfOOAMduwpqX3iBopJJNcijMaXBASyjXJR1Cg465yc1leM7rUdPCxprF5KDetG64QAxrsyoAHU7j3rGUcPBOag0/68yveelyx4V1vxEuiWNw3iy3uDNbTTXEd/FG5V1YqojIKnBbsc8VyWu+MvEl7b6l4d1O9t9TsRLsaaK2VSyj+EEHG3PsfrV62ubTSfCEN8dNREjt3yWVS3EpKJ0JDqeufUV5vZ3LSNMxU+ZL83yqepPTivPxGJnGMYcz1Xd9jSMVds6PZZhf8AjwUZycCNeTgVyertZte3EysIpVmCpEq8Fcckntg4+tatxc/Z7Fpir7duF3ZGT7etc7ZxpJM8t1uaNeX29cnp+tebWneyNEjo9MWJVDbhweBn1FN1qRYLAsuS5GFHpVzwt4bF2iF9SuIgy5OxBx6daXxlptvoOqrYpeXFxL5UchZ1G5I2XcxBHA4wB1rXkkqfM1oK6ucjbzzZAWZ/++yKvo8sLRyTZkDHHJJI9cA9RXoPggSTapoUxhAUsGAkiUb49zYdgPvMQBj1xWF450aPTfETieZ55LmaScM6lZPKJ43r2PtSeGlGnzpj5tbEenTBFM0lrdG2RS7SLFkKg71latqL6wmoakIxDCpRY4y2SFXgD69z75rq9NWSbQ7yzjY4mt3VY8ZJyOij1NcRpcW+L7JM/kW08iiRtuSPYHpTq3SUejEjT0HTY7ife0Kuz4YFxkYxn9f8K71Wt9N8WaVBDHbW8X2VXiIUIfmbJbpyxIAye3FY2gaY9lqDW7SLNHHtCMPuyKMY/HjB9CR61u+LLOzvjp9vdCQXCR/6NPG+wqu7kZ6kEflXXQpuEG1uTJ3ZxHxhtVsPH1/JayAJdhZwY26bx8wNQfDa6tbPWUku2UR85BIGeKt+JI44dVeGKSR0jUJlzuJ/Gm6S0KyMxGcKeqiuVq2Ic13K+zYr+GkNnr+ZbaZoDI33YhJxuOCBmpfiHbWt94pmuoBNGJIoy4ZCDvAwePwFTaTMkd8silc5znGKi1KQ3F/NLuOS3909KGl7Ll8w63N+G+8TQuVXUmZNyjaZH7gEZ596sXeteKI1LSX0TrGcOctnaD6Z54q5DdWcnkfZ7GC4uiymSGSQw7VCp83PUcEfrTXe3utQjt7eOE28uFlxGQrDG5trH0x17iu2zS0kR8joNAlnh0WOe82/PNNNE0ec7doAyD0PNc/HfE+I5BGf3MjI+M5w8Rzx7muhv7qCHSVYSBY1g3YRcAEnjmjxN4NtPD/hxPF1jeXMxUw3BtnVdnz43ngZ6GuqcJuPu7R1ZCaLKXEMnmCTHlTCZjjk4kIk/klcf8Srm4vrmKG1KiRHWSTccAmVg2PxG2u9+Gmh2/iDwv8AbpvtFqRI0KqAOVEe3PI/2z+Vc5omgR+KPF9/YXk0kIMpZmiAyoiwoXn/AHRTrU51KcUvtAmk/QwtPsIE8HX2qas4RUJtEXcSgLZYtj+8cAVwHhK3W91xPNhF2C5Zo2bbuH1r0T4pSSaOJvA+nlXsYY4/PZ0Hm3EpXeJCw6YyBgVy3gmEQtGJlxtPOR0rzK8F7WNP+Xf1NYvRsvalB4ftfEkQ1jR47C1kgIt4PM3Rk5wWYj7p9KfceHdHsfDF7f21zJ5pmRYre6CkMpPysrgZI6qfqK75PhrpXjTw4mpSanfQyxtJhY1TBYDpyM4rybw7b6g1/p2jX13KbWS8WJYTyEk3YGPTmtK1GVJrmirS2You/U9A8J2aKkJTgoig7l6gDr9axfitZXC/EGwu4HjR5LGJoWkGULKdpBr1HXdB0/wvHbGPUN0kpYL55VcgDnGPwqXVfANn4u07SL+XVbmzmt428t7ZUIZWOcfMDkd/xr0J4KcqbpJe8rMzU0nc4Xwzp6Q6lpBjma4kskCmWLKqjZYsxHcDPAo+M+lWpuLLxEmrWs0zRra3UAcBgw+66r1we9WPEFhrGg+I30WxvhPGqowmuEG58jJJxXQ2fgq28VeGPt+oajKLlXfdJFEmSE4C5IzipVF1ISoxjr/kHNZqR5pot1DHGubpY1xgqikkj69qq6hbRy3k9nFdxfYPtMmJGgADHyyc47ZNWLUbFMfBIbaOOoBrufBngWz8YeH21C9vrm0kW6kUpAqbTgDnkVyUqM61oRWpbajqea+G01BEii/tCTywwZY3HCsRg/pj8q6XXb+ea8sY5mRzbxthlXbwTWHZf6Pfyx7twjkZQT1wDXo3gvwRZeKrCfUbi/ureSObygsYUjAUHPI96MNSnUXs4bhJpas8l1EyNcyO2cFvWm28giBDAj8Oa9wk+C2jOxY6zqQJ/wBlP8KwNI+HWj3XjHVPD0mqX6PZxpJE4CZdT1zx61UstxEZK638wVWJ5fDNH5uQpB+lMlmVWO2Rhk5Py10PjnRD4Z8T3OkJM8sSBWidwNzKR1OPfP5V3mkfCPSbzQLHUdQ1m8tJbmFJGRQm1SwyByPSsaeDrVJShFarcbmkrnGprnzKQwZtoIO0dhin2y6zdR/bbHTpbqKFv3jZwsZxzx9K0LX4c+JjEJrzxFoMFmAxkdCW+UD5sYHUCupks4NJQ6LY+eU1FUFqNxd2K/6wsfpgk+9dVOhVetS6RLkuhx13DrKlpdQhaJETKQcY2Y+8fYeletWsiar8JIZ87lawDf8AfP8A+quK15IrWSf+1di2n2d2mnVWeRFzglVHBA4rrvhTI958K7eOb5wqSxAvHt3KCcHb2yMGu3Bx5asoX3TM5vRM3fAUPleF7XgDfluPc1y3gDT3g+I/iGYrhEaUD/gcm4fpXZeGxHBoWnxDADp8gHTu38qh0O3t4fEGtNGG81pYy5K4HKAjB7969H2Sfs/L/IzvufOXxg1ae1+KetK8Zkj8xMDvwijj8qraTrVneyJJ5YtZEIBZyAGHpitz4xNYal4ze7tg+5oVWUsMBmBOCPwxXK2MXlyFQIyM84WvlKzlHET1urs6425UfQHwXvobrR722SZJfKmDHaQeGFeZ+G7It8ZotKdVPkarJNwOykuP0ro/2f7wJr+pWPyqJLdZBgAZIP8AhWjomkLH+0Pqlxt+7Z/ah7blCV7CTrUaL7St/X3GPwykRfHCSG41/TrOREkMNu0mG7b2x/7JXfm6i0O08P6aFCrPKlmAP4QIXb+aAfjXl/jaYal8YksQCwWW3tj364Y/+hGug+MmrNYeJvB0aMABf+bJ9Mqn8mato1lCVWt5pfjYlq6SKPxlDWfimwvACEltSCR/eUn+mK6H4SzGb4becc8tOf1NZX7QMW3RNO1BcDypmjPvvH/1qv8AwZz/AMKsjz1zP/M1ULxx0o+V/wAgf8NHhBvgsknJyJW/nXunwBff4BdgSc3kvJ+i189S5FzN8vPmN/OvoP8AZ8/5J82P+fyX+S15uUSbxPyZpW+E8ImuT/bF1hxnz3GP+BGvePgG/meErpv+n1v/AEFa+eNQVhq92f8Ap4f/ANCNe/8A7Of/ACJd1/1/N/6CtTlEn9Zt6jrL3TyXxZqV6utXypqF4gE7jAnYDr9at/CrXTYfEHTpprqWRbhvIlaRy2QwwOT6GvUNZsvhA81015Nof2rc28NeEHf7jd1zXzzqGpRR6k0ul2y2kUT/AChZC5bDdcnpn2rLExlhasajknr0Y4++rWPevjP4f/tHxb4blVWIvJvscm0e4IJPoBuqH9ovXJNO07SdJs5TC8kjTHYcbVUbQPx3H8q9C8PzWniPQtF1qRVkYItxGf7shQq35ZYV83/HfXTqfxJv0jbdDZKtqmDkfLy3/jxYfhXpZjKNCjOpF/xGvyM6fvSS7HtUPhPS7uOyuLW4kls5IhJtyQC6kZIHoRkYq5bW6mESRqFfHHGMD0H+FYvirxDJpem6bDp1rHbqLQSgBuAWK8Y/D9a6fRG+0QozqoaSNZOBwCRnGK66fs3PlitSHe1yvNG39lKi2YuITIyTRqhIZT3IHb1q94Ltbq2s9QjupjJ5t00sZ27QqsoAUD0GOKp+IrcyaJcqlxcWzY3CS3kMbqfUEVX+F807DUIJr2+u9jIQ93cGVhweBwMCtItKtFC6HR3CfZ/7Li3ECN1XOep2lefXrUzJ9la+vDwGUP8A98r/APWrC8cvGl/ozNEGdLpWRiSCpDCtbxa7ReF9VdeGFpLg/wDATW/Mk5eX+RNtj5n8Rt517LMc/MetZ1owBNe5fB/SdJ1Lw3cS6hpdleSC7ZQ09urkDavGSK8Om2reTqqgASNgDjHJr5XE4d04xqN/EdcZXujsvg1efZ/iPZoWwJ45IyPXI4/WvcLfSlj8Z3etbcNLZR25b6MTXzd4Kna38c6NMmdy3id+vNfU125jtZpB1VGI/KvXydqdJp9Hf8DGtozwvwaTrHxxuLrqiXc8n/AUDKp/MLXp/jHwRo3ijUba91K6vYpbZAkQhlVQOd2eVPP+Feafs8xfaPFd/fyndL9kLf8AAndST+h/OuY+NLm4+JOqF/4THGPYCNf8/jXPTrxpYT2k483NLb+vQpxbnZM9l+NdmLj4cXpGT9mKSg/Q4/rVb4Mf8ksi/wC2/wDM0/RB/aHwQjSfn/iUkc852rx/Kn/AtQ3w2sgw3AvJkHv81ehH38VGousTPaLXmfO87AXE38X7xvfua9/+APPgAkcf6XJ/Ja6w+F/DO4t/wjukZPU/Yo/8Kw/hFHHHoeqRRxqkaaxdKqKMBQGAAA7CufB4CWFrpt3umVOpzRPnDUY1Oq3WQ2fPfGP9417x+zxGY/BlyCf+X1j/AOOrXat4Z8Nly58P6SWJyWNnHkn8qwfhVHHCviOCGNIoo9cuEREUKqqMYAA6CjCYB4XEKTd73CdTmjY+cvF67/EOoAkkfaZABj3rG8hf7x/IV9hy+GfDckrSSeHtJd2OWZrKMkn1JxXzj8ZLa1sfiDfW1lawW0Kqm2OKMIo49BxXl4/LZYePtJSvdmtOpzaHsXwClZvhpCvmMywzSpHkYwOD/MmvnLUiLjUbqeTyzJJM8jse5LEk19E/AD/km/8A28y/yWvnO7b/AEqb/ro3OferzB/7NQ9P8hU/ikf/2Q==">
            <a:extLst>
              <a:ext uri="{FF2B5EF4-FFF2-40B4-BE49-F238E27FC236}">
                <a16:creationId xmlns:a16="http://schemas.microsoft.com/office/drawing/2014/main" id="{8FC9CB39-4FB9-426A-8B37-517C2A05A4F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AutoShape 11" descr="data:image/jpg;base64,%20/9j/4AAQSkZJRgABAQEAYABgAAD/2wBDAAUDBAQEAwUEBAQFBQUGBwwIBwcHBw8LCwkMEQ8SEhEPERETFhwXExQaFRERGCEYGh0dHx8fExciJCIeJBweHx7/2wBDAQUFBQcGBw4ICA4eFBEUHh4eHh4eHh4eHh4eHh4eHh4eHh4eHh4eHh4eHh4eHh4eHh4eHh4eHh4eHh4eHh4eHh7/wAARCABuAK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r5YY4ppIJPMEsZ2uuVOD+HX60+O2WTJjSd/XBWtfTYftkMemXluYHRdtndleI/SN/VD2PanWmkSpMbe60y5mulkIdRJsRF9Sf88V9M6iR+fKg3ZpaHNz6dqc7z3CafNFZWvDPcOqM57lV6sPcVlxSpNGZIpSEGQVd+AR1BHeup1Sx8MXN9JHqCOtxnaZI7ksY3HQA/wBK8+16a7a9lsV024hkDfOvlHdIP7xxXTR9/Q4MUvY67/16Kwkeg3ms6ulvpCrPNcZ2RlwgYgZOCetXNAsJdPuUvfsMl3JbOd6qdrEjjaQR0z3rtfh4tnp2kQ61qcw0u71K4+w2M00fEKY+aRVPr0z2qz4m8M+I9J811sZLy3TLfa4SG3L6sOoNKWK9503t+fcqnl/7tVknfd21t206d+xz2h3Y1HzWexvvtLPum+Q7QSTgZx9a1ra186QRx27k98vjH6VkaJ4g1MXIsNMjnv7yV9vkxoSTx0B9vWu71HQfHul2CGG3stRt5QZLiGObYYCeqk/xD3HvWNaXJKzsr+Z1YWHtYcyTlbeyMGTTZEjLfZ3bHOA+7I9sd6gS2j3jzraQL3AfB/DIrqtKXU7aBFjhls5iPmVLrGPbkc1Fqmn61fTLPOPMZRgEz7iKxVXWzf4nW8MuW8U7+hiWekW94+22uo1J6JOSrfpwar3mmm1nMLJDKwOD5c5P8+a1rvS9RkQJcW+FX+6mP1FVmguIlEdx5U0QP3Zkbj6HqKpTb6mUqSSty2MkxKc7bUsB/wBNDTWjReGtSv1lNbRtbGc7kuCkp42SNx+Df41FNGI1CXCvtUYQNFkfgatTM3R/rQwryWFbSVYY9sy/xbi2M9setULO31a7jaHyY4+jeaQwcehPOK29TtrfSfD1jrGTJczSv5q9tzHK59AAMfjXP6/4ikvIkaNvs5H3Vj4yfQ1vTvL4Ucdblh/Eettl5ky6a9kZJU1YtOWyUkI2v65/+tWno8treKVuLd4ZVOHxN0/PqK4aW7kuERWYliPmrq/hdH9se+s5rD7aqhZB8+1k7cGrqwcYOUmZYaqp1VCK0fzNmW1iWT93tlT/AHiM1PFY2UkYf5Uc9UMhOPxrSPhiGTcY2vLQ/wByUB1/BhVCfQ9RtWLpbSSgfxQTAn8utcaqRf2j1HRnHVw0IbzTlhXdElpKp6FLjJ/I4qusMSgebbsrEZwEYgflUV1JGH2XFvKkg4wzbT/KmJKqjCJKo9pjWqTsYOUb6L+vuOt0eS21qwhuP7UtrUT5ZYZW2SZzjBHarN5pt5dQwx2msW7rbxvHJiZd0kYGcE/7PIBrjdcXTdUeKSZbiWZAR82AF9hjrVFdPhWPbFNPEOe+etZKj1vb5HQ8Vb3XG/mnYv6+1rM1m2iWglhhkDugIA4OeT3zXYaX4sW6RzLYto900e2OQbZto9On6Vh+HtLt5bT7XayzS6jZp+8t8gBof7yAdcdxV4eYYnAmaRl5DIo2gf7Z6g1NTkkuW2xdD2kHzp2v06f5oi17TtA8QGKTWLvULy5jT5ZSpUKM8gL0FQxafFbKiWniPxCLdE2xwMnmADPIPt7Uu+WTGGk2g9RJjJqa2ur+3ld45JkQ43ANwfxNHvJWuHuSlzOOvfW/56m74dvobdFtI7ySPy12q8lsI2HuGxXUT6s8sYWO4gkfOMggbfcjvj0rghqF9cD940Lxn/Y3EUxdQa1do3UMGGCVj2n9a5p0OZ3O6li/Zx5eh12of2zc3CxsbPUIjGu51Aiwe9V/+Efln8z7TKkC4+UQscgepNche3Sx3JaOaJgwBDxgrt/DPWnXEqXUUUc7TyoCSAs7Kc+uR1HsapUZK1n+BLxMJN8yv8/+Bcn1XTNNt5WS01++uZwcGJZiMf8AAjxU2nN9kIaXULuVeyzYYVX1P7fqly0qg3PkxZAEOwqo/wBkVTRZdg8u3uScdieprVJuNmzmclGbcVb7/wDgnSyajo8uRNbwSnvsQg1W1G60mPTLhrKCZbnyyYo2B2Fu2c1hBblJyVgvO2QM9e9dF4b0m5vI2utR+028CgvBG7ZM+3rj2H61Eoxhrc2hUnVfKlr6HFajqa3ViLS7QW5crsklGEkIAOfr2riNUtP37BYxEc84OVrufincRtrp0i2t4vscaia3C8bA45H51xUzEAQ+XtxycnNenhvhUl1Pnsf/ABHBu9tLmVF8udwwc8n1ru/g5MG1+axW6NrPexbYX2blLDnB9PrXD3XBHuecV1Pwp8h/Gtl9oJEUIZwQcHfj5QPxrXEq9KXoc+AfLiYep3GrajfWt3NZ3lxdxyxttZNvGPUHuDWV9shWbzF+0b/7wbaTXZ/ENtLv7WFluoxfw8POx4f1Q47/AE6VwhjtwBm7Q/7qM39K8yi1KN7WPfxalTqON7o0X8QFkWOa2N1GowVnw273z1qu1x4fmYvJpl1bH+7DNlT+dVBHac/6ZIfYQGjbZd5Z/wAIx/jWyhFbHM6s38Vn9xrDTbRWIZboDHXjr6cDrT4bKxaMHyZyP9qTaR+lbEennYzQrETnjkkA9jz1qVbcpGoaOLzDjPPAPtXM6vmdyw/kZtmun2V3Dd26yRzxnMbC4PX0+ntVzWXR7OTVdMtItm7/AE2AMcxsf4gB1U/pTWtW80o80Bb72NgOB/jU2l/6HdtNG4ZlG1kHR1PUMO4qW+ppGLty7I5warMhG2C1Hp+7J/rU41LJ/e6hYr1yotiTn6VZ8R6LHARfabn7BK33cfNA/wDdPt6VzM1oizblkCnOemOa6IKE1dHFUdWk7M07/UDHKFW4ideCHEGwH8xUaareFeLogeyr/hWc8LOm1Prjk4PtXovwu8M6DqPh97zVIYrqd5mR1ckNEFPAA9COfelVlClDmkh4anVxNXki7fM4s395jctzJ+Cj/Creh3t22qRhp5JF2sSrqHB/4DkZr0XWvBViUSTRNgCkb4A+Mr7e9cp4h0aezhO7daMWBjWSQAMPYkdaxhiKdRWR1VMFXoPmk9jD1qS4huFuY5Xh+b5SrYYHtginnVIb/wCXWPtEc/QXtufmP/XSPOG+owazvB+mXmq3OoLHeQQbGHMwLKfYY6fWunsfAl+94o1G7tktChIlgkyWPZenGfWtZypw0k9Uc9KFat70I6P7iTw94fkvphNPIk2lRDdLcW7lhMueig8gjvnpVvxvrhsYUtbUjKkNB83zRED7p/2WHQitPUtctPDulW1vDZOPI/d2rxNmM/31YnndnqD1zkVxvid7OXT21y7t1jnErJYW3mfKzEDC5xk7ckkdOlc9NOpNSktOh21nGhScKb97r/X5HDXM0urazOjFlnSNkbp8vIP44rDk028jmf7RJGOeCWyTXenRtV1SwXWm0DT47eGEm2ihuDDvkBy0gXktu56nr0rz+W+vWlAlV1AyOvqehz+VexRle6j0Pl8VT5LSnfXbcXVraKK2sZoXLefCZHH91s4xT9CMkTrcIXD5PK5yB3/OjUTu0yNBxs+bHuTzU+jR7lSQrnHGcZA/KtW/c1OaK/eKx0n29IUF3eK7IuFjiU4IJ+6AO3PXNdedMtruMs3kbyobdbShcnH9w8fkRXmXia4VPs9ipZVX97KwH3PTj1rtPAg1DXhe6pNG0ukQ7bWHbxscAfM2Pm6d+nNcNanaCnex7GErKVV0rX/rUnuNDmU4t5Y5z2QHY/5Hr+BNZksTQyGOZRE46rJlT+tdrJozOPlazlQ5A3hmHHvmrcGm6skYWBrPy+we3D4+hbPFcyxFup3vBNvRW/E1E00vLmMY9Ru6+1Vb+1vYRuttNjudxJZckMMe1cVa6xqFtF5UN5KidhnJH0NSPrusMc/2hOM9cHH41ksPNPc6HjaTWzT+Rbn17yJiv9l2qyoxBySee9RDxJceZ5iWFkjdA2zJxWO5ViXckknJJPU0zzI1B5z7V0qlHscLxFS+50umeKp4bgpewRT2M3yzRhAOP731FM1/7dplyjQXMcun3K7rW4WJcMP7p9CK5ozKyfIcH3rY8M6zbxxvousHfplyeG6/Z3PRx6DPWplS5feii4Yh1FyTl6P/AD8vyF03XZLOcvdW/wBuU/dRnKAH14610Eni3Sb63+z3mm3lumQc2cwU5rlvEGm3Gi6i1ncNvU4aGUDiVD3FUAzK3GSM8YodKE7SEsTWo3g/xR6PpeuaQpHleJb1f+md9Fu2/wDAhWzqVyuqaLPb2d/pV1dOpEDTMGVG6bsHkHGa8gJP8RPpQqjAY/KueSOKylhFe6Z0wzOSi4uOnq/+CdtpXgG/jY/a9XgiRuXFqCSw9zWyJtM8N+GLtYPNWNCeZjuaRjxxXMeC7S6vdYghW4ultYv3shO5Q69hzweaZ8Sr+W/8RGzU/wCjWQChR0Zz1P4VDjKpU5JO63NY1KdGg6tONnsupk6X9q1LU3S4uXjQxs4MgzwB2HdscZrB8VW2tSeIdPsJQZ3t4fOhiVuIhIcDj1OOlUbq/lg1mdbWG6ur8oFiRFOAO547VY8E3Gsf8J/bXutxXEcc0wEstwpCqFB2jPbsBXpKDhefkeDKtGrak73ctX/md3/whmsw2CCTxBbx3Cx8ReXlFb+6D9eK8o1eaaz1SexvbNUmicq2xuCa9h1XxDbLHJPdWW8cqiseF47Ad815nHpOoeJtY1LU7OHzYw5+dn4H+xk9W6VnhJy1lU2N8ypU3yxoXv8AN6fMwpwSrFv9WV4qzb3VjZwrdM2/HRQed30p11a3EUTRTwvFKpIKMMEVnSQRlWkcDbGRx2rvVpI8V80HsVr24mvElmeMkyHcxHQeldF4V8RX/hnbe6HdmF/L2XEEw3LJ6gjoR6VzcVwy28sCsmwk7QeuKdJLDJCisMzAjJJwoHp75q5wUlytaGdKtKnLni9e57z8PNShfS31TU2tze6mVmaFDtSNRnbgHoT1P4V1n9o6f0Fu+P8AYcEV4z4V1T+1ilu220kVQAdjNGwHAAIHBrqIbF4wR9vXPfbE2K8Kvh1zu7sfYYPHS9klFXXc1LHwfDuX7ZqCMSMlYxyo989qi1/RdDt7MrBfCG56ou4ylx6YUcZqjHqOrXMIWHWntpOu3YoVvXoOKFj8SO5M+szpH1DpNwR7YoSne8pf19wnKi48sKfz/pmELC+kU+Xp94/f5YGP9KlTSNWdQV026I7Zj24/OtV7W6kufJbU7+49zcNx9cGuh0fw3D4lEmnR3ywi2Ad5RGX3k8YByOlazr8iu9jGlg3UfLFa/I47/hH9XK7msvLB/vyoM/maP7Cuc7JJrFHIzta5TcR9Aa9Aj+EkSZZtWSZ8cbrXAz/31Uei6TfaHrg0y5tbJRNKqpcxxgSEMeue49uKy+uRafI7/gdH9lzi17SLSfmn+Rm6Npt3qXhb7DqsPmW6nNjcbiHix/vDO309RTp/ANlHYrNJq0lsQDmRkHln65rvNY8Pa1Of+JXrVnYZADSNYGaQ++TJgflXM6v4Duv7KuRqWsT393Iflu5ZCFx2Rk5AB6cf/r5oYlN6Stc76uAcVaVPmst21+jv/W5wjW/hmz1NIZPEqX4UFpFtbVnGOnUkDOefwrfubLw/b6XBNN9lnmQJvVJ12yZOM4xkZ7jtTvBvw/m1S1nmlul0+e3naF4Wtt/IAOc7hkc1vN8K42U7tTtw395LMqc/991vUxFJSs5vT+uiOTD4LESg5RpKz/rq2cV438avBqGnQW8yafaQRPIzKu7zCOFjUelcjpNmvii6u77UPGMenbWBKbWbcT2GBXVan8P31Lx2+l7jqL28Sp+9JjiiQdWwCcfSuwj+ExgtAtvqNqHUHbGLYqoP1Df0rZYihRgknZs5Hgsbi6spSjeKe1/l0a/A5TwzceGfB97cy2cn2ya5hRZLmJH2Lg8qpPIzwTXTL4u0XULaW1nkBhljKyJK3DAjkfWuL1bS5tN1BtNurbZfKQMKdwfPQgDr7V2Nn8KLu6tIpLzU47SUqC8awmTn3+Yf1rKt7HSdSWr6nRhfrWtKjBWXTb8zmp/C+g30TfYvFOowQ8gI4jkI9tx5NRWXhG/0jS44dB1m3uTIxe6a5n8tS3QbODj3zU/i/wAD6l4bX7S8kVxbE4WaNMEH0IPT9aXwZ4N1LxIsktvJHa2aNtaWSM/Me+Fzzitfark5uf3fQ5/q79t7P2Np+Tf/AAxzHifR/Esh86eytZHIKvJFdK+cf/Wrk7LRdc1kvBp1tJc7PvCFRj8zXt3iD4Sao2mstjrazSICyJ5RiOfY7iOfeue+GPgG61BNQS31q50yaCULKvllstj03DFbU8dTVJyUlp5M5a+UV5YiMJQevmvz2Ob0r4R3ktus2qaxb2UjDPkxjzGA9yDjPtzRH4RTw34hadSNRsEQR+a8YwJjzjHIGB616tL8K9Sll82Txlcs+Mbvs3b/AL6o0n4c6hol95Vr4kWRL0lrmOey3xzYH8S78H8MVg8xTvepfys/8jsWROLXLRat15k3917HM2k0MtuY1DJkdFIH4ED+lJZaPqWoxtNZWNvcQqxUb5yrL7EV2d/8L4XuFl03VvsK9Xh8gvHn/ZBbKj2yakt/h3dRKR/wkHzHqUtiufrh65niqVrxl+DO5ZdiW7Th9zX9fgedS2F0kjbYcqD95T1NX9EkkV2RyohK8q56HtitKaaSMSF28x8cKg+VPTPpVGS0RYPPkuFEecFlG7n04rfn5lZnJ7PkleIupL5kJigYRqT84XChvqa6r4PxlL2/5Xb5agAHPeuEuJ7WNiFWaY9sDAP513XwbaWS61CRoljTYoUA5PWscSmqLOnASUsXH+uhd1DVNQh+IC2yXkwtzJGvlbzt568VreL9o1vw+x+8b0KP5/0pt34XmuPFK6ubqMRCRX2bTu+XtmofF13CfFegWYO6RbkOcfw54Gf1riTjKUeXt+h7DjOEJ+06yVvvK/xV1C/sYLD7DdTwM7Pu8pyucAdcVoXM8t38OHubqTMrWO93/wBoDOfzFWfFvhuHxFFBHNdy24hJI8sA5z9fpWT4+kGjeDF0m1t5XidBb+aeQi+59TilBxlGEFvcdaM6c6tSXw20LHwuv2v/AA67vJ5rxzGMvjG7AH9K8u1TxF4jXVbqGPWr5NkzqENwwAAPT2r0b4ORrH4anVc4+1N/6CtT674N8L6pczX0ysbnYd3lT43EdCQO9bQq06VafMtDkq4evicJSdOVmvOxj/BaeS8bVby6mea7Z0DSO25iMdyayrjxVqel/EydNS1C4j09JirREkoExwQP61geBfEP/CO+IGfDNaysYpkAycZ4P1Fem+MPDNp4ltY9TsDF9tRQY3Iysq/3W/zxWlVRp1m6i92S+4ww0p18JFUZe/B3a7mBfaxpOv8AxE0GTTmWZFJ81imCGXlf61J8aNc1XS5dPt9OvJbZZUkZ/KYqzEFccjnuaztAS2m8c2EkMIhubaTy7lNu0jg9R9e9bfxVS1a80/7Vb+aAj4IHzLyOhpJRjWgraJf5luVSeFqyvZtrVfIm8TXSap8JjPdyRtcPZxSsAwzvyp/z9an8LyNp3woS4s8JIllJKrAfxnJz+deUalpt0WfyfMEPAUBjn8R/SvWtCt/N+FUdru2F7BkyexIIzSrUo06aV9HK48JXnXrSk42ahb1MH4La5q2pXmo2+o3092qIjr5rbipJIOCe3tXN+N72+0vxnq403ULuySSRXkW2kILsR1wP510fwb0xtP1TUN7SMxhQZK/KcE9DXHfFGNv+E81BwSfu9PpW9NReKkltb/I5K8qkcvpuTd+Z/qerWV3dt8M1vDPMbo2JbzS5L7sHnPXNeO3mteJVWGRfEGqCXJBUzMdvvntmvW9Ndl+E0b8ZGnk8/Q141E0t4fL+1TW6OOVUDb/311FLBxV53XUrNZy5aSTesUeyfCK9v77wi0+oXc11OLl18yVizYAHHNeUr4+8Y6ddXMNvqfnJ5rcXK+YV5PQ+leq/COPyvCLR7t2Lh/m3Bs8L3FeKX1uP7RufJaV4/MbBEfPXkGnhowlVqKSVicwqVoYag4Sadn19DrNGWS3lmLT/AGkyxlCoPyYPcipljm07T5razhknluflcgZCjtx61ftbGQlAsuwZzgelU9QuJ5pngjkMaR4Tr949zT5uZkcvJEyltIIJAbnc0hOG2n5V+p9fpXoHwrjt0uL3yNuQig7e3Ncd9kaPKebuLIeCMqQPaup+D7hpbwBQAEX+dRiXekzbL1y4mKsTeIdd1C11+8t11B44UICx4HGR9M1jeGXefXrV5HZ2a7Vy7nJPPHNN8b7f+Epvc55ZfyxS6LiLxPpsKgY85PwqIxSp6djSdSUq9pPRP9Tr/iAJGFkEuZ4PmckxOV7Drirl3GNS8EMlxJv323Lkckjo36Zqp8QG2pZN2DN/IVesyJPBwPQG2b+Rrj2pxfmeta9aovL9Cp8OrRbPRZYlbcPPJz+Ark2sILbVJp7dSJxIW5PD88g12PgOUS6VMwXA88gfkK0H0PS2cu1oCxO7O9uv50/a8lSV+pH1b2tGHL0OIsfCkOraouuadcR20isVuImjyrt6+xq94P12JtefSo5Vb5mVk6YZe+K19OmhsPEk9jHGQk2MAdARWhaaBo9rqsmqW9hGl5LndLkk89cDOB+FOdZNNT7aE0cK4tSpWTv73/AOW1+xit/ino15Eu1rlGEmOMleMn8/0qX4kXMcN9ZJJC8gaNySv8PI7Vh+OtSvIvF8WqwiMxaZtxGSQWGefzrvvs2meItOs724tS6PGJIg5KsoYA4+U1cm4eznLaxnBKs61Kno73/L/IwNUtdOs/A76zDYLJcLbrICCcknAz+tT2MpufhY0qReWX099qenB4qH4h+IrPw7ZWumtYGaOdcBVICoq9B+YFN+GevWusWNzpS2rxrbZ4YgqUYnj+f4VNpey52ut/kWpU1iPZJ68trW69/uMz4M2k0P2mWS4L7o1Bi8zd5Zyf51yvxOtLlvF99MsYaM7Tweelew6dpOmaOk8lhZrD5nzPtJOfzPFeK+OrzUJNafULi5y7yvHGqDAjVew9a6cLU9rXlNHBmFFYfBwpS3T6f15npdqD/wqYBgR/xL24P0NeH28jbTubeCApDdCPSvcLSQyfCYSP1bT2J/I14aY+AU6dMGtsD9v1OTN9qLX8p7f8HyreEHKoEH2l+AcjovSvJ76OaO8m3ecQXbGAMda9U+DGP+EMfAx/pMn8lrySad7e8uFhOwGRs98nNLDr99ULxzX1Whft/kf//Z">
            <a:extLst>
              <a:ext uri="{FF2B5EF4-FFF2-40B4-BE49-F238E27FC236}">
                <a16:creationId xmlns:a16="http://schemas.microsoft.com/office/drawing/2014/main" id="{71D99232-FCFD-42A7-97BE-ABDE58F4DC9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AutoShape 12"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Zrj5m+bNKJiuC3fp9KpgJ5rkk4XtT/O8xwG4AGBXWebcs3l8ttZtcOXbbhVAGSSTgY/GvS4tJ26BbWoM6TW9vlfKlK/PjPOOvPrXjPiWV10dvLcqwkXBBwRg06Pxlr0OkR2KX7ogx8w5YfjScG1oVGoot3Ny11Iahbi8WSRzIxDNL97cpwc/iKeJxkFgGHdSeCM9D7GsbQ3ddILzHDiWRnY8ZJOc/jV/T51aUNdKI1dNsDbvlilP3WkH8S84I7dabQkyze61rN+1zaXl1FNZ55t3jDRY6oFX+HHqOapWmqWehNLJ5U8MUhMTrFMGdQekmXBD4/unjHFSalAYNWLOYre4dirW+NrRKMBST0O7OfwpdNto7O4uRrNsk0YAVZ4iNj7h0BPXj0FGga3LFzJHNIjyWtvc7MFmSHyywPRwv8J9gcVO9xgFmdUQclicfjU32eyeGS60ZY0toUCvb+cS8aj+La39KoSeXsLSqCi/MeM4/wATSHsF1OrPBcQzmOWNtoGwhju78jpxzn1rovBvhuO9Q6pqyebbyk+TbOOJucmR/UE/dXpjmuX0axa8uLTSwZEW6uNhBOXiiOWYE+yg/TIr14BVUJGoVFAVVHQAdB+VTN20Lpx5ndjjwqouAijCqBgAewp0Xeo6VGxmsjoJGqnrGm2Or2bWmo24njI4OdrofVGHKn6VaJzSE0AeM+LvDc2j3c1rPI8gnjdrW7zgTrwWVwOkgHXGARg46ikstamNqdKs1+z2sv8ArlQZKqBgAsOD2AA6AH3r1PxXpa61oFzYqMXAXzbV+6TLypH16H2NeMWAFxCi/bTbQvgNE0nzH1GfXPFbxfMtTkqR5JaGlICguZIVH2mTLM7HJZsdSaxfC1ldapby2GneRHcRNuuLiU/cBPAUep9a1L+W3U/ZjI0e9dvyjO0ep9qy/BX2jSYr3UdL1S0ubwsY2srlSkcyA5DBuqt6flVrYze6NW88I3klnLFB9hhkigMs7XUfmA5OPl2nrx39algaRLeKKSUyMiBS78lsDGao3vjJWt7qRbR7Z7hVWWJ25JHJA9RmozfN9jguW+zxiZchGclh9R6UrPqF430LYcb2LAn+tODBiCBjjFZMOrFVc3sMQYDOIXHynupBxz9Kkt9TkB33FmY4T8yujB8L7j/DNOwuZGvPax3dlNbOMrIhwO+4dK46E+YYYdoDs2zB7kHmuxjmZJ2khmDRgblwOg9SaYNF8HyxyT2t9epd7BJGdwYGYnP5f0oTsNxvsEkSyW32I8eYNzN6Y7/XNRF5ll+z3KK26JiCOjkdR+tQ6betMz+Yp8yNVDDIyT3/AAz2p17Ddf2gHyn2iOMNboD8q5PzZPfIwDSAujUpJQkEzLIYY1IBUO2BnC56k0QPczILi7k81n5Un+Ee3YVk6Rbta6jPJJbTpIPuMvzK4I5K9yOSMio9Q8RKmrW+kWMKCQyeU7S8BPbFO3YObubF27JA0yEiWL5kweTjt9DVu6WOUxrJJ5ab9xGcZ4zj2xWVeW148TyXEscaxru2Ic5Iq3eBriyhXzNkZaN5Sf7o5I+tIdzpPhz5cniF3IYiKCUQsf7uVGfyzXoNeaeA9QtbXxLHDcSPunVoYXYYCk4wGPTnp+VeldKxnudNJ+6LWZP4i0W2upLabUESaM7XXaTg+lWb6/s7ExC6mEbSkiMbSS2OvSvJPiTqemT+IJJtNkSRpAm+RVYA4HPXvmiEbhUnyo9Wt/EWi3U8dvDqULyynEa4ILH0FaJ614j8PNftNN8RQvrBggjJdY8xFmyynG0DPfFeu6Vrel6rM8On3nnSxrvdDGyELnGeR60ThYKdTmRpI21gw6ggivE9TtFh17UbOFY2EF5NsilGFx5hOR6Hn9K9oeaO3RridgsMSmSQnoFAyf0rwy5aO9u7k3jtHLdSvNDjkqzkt1/vDOMe1VT6kV3sY91I/wBu1A3DmPZJk5PUY4x+FZjzMI1eRHJnZR0/gzUniGW3N7N5tst1PFiMzbyvTjBxxWfdX2LWOFYz50L4bc/3f7v4CuhI4mzTZYbyCSSNh5XmNC0ZHzAfwsD7f0rvfCnw40e50q11S91C9u2uoFcBPkC+v6ivOIbuGHyIbqB4S/yB1+bfnpx655r6Gs7QadplnYqSRbwJFn1IXn9c1nUbWxvRipN3PEJLOFwsgSMSA7ssMg4FILjaqvJqkIVCOI0Az7fSq0FyzGQqzzu42Bliwuen4CopE+xFJbUwxwcR4kT5hJ3I/wA8VdjK5q2l0VV47F5oopj+9ULlWQ9do7E1Dp7G3v3/AHWcyhETG4D0HvxUNh/rkZWnnVZGHm8gLnqAO4NdJ4VWym1A2k215I7hZ1weV7f5FJ6DjqaOqaJHpK6fujeO4kVmmUPlWbPBx9P1qjfM0d05P8UBI/DNdD48ffqNnJg8xsP1rl7x2e/t7ZCJHlPlY7jcRz/+uoWqNZJJ2R0HieAx2WiOkzu3kq6h33YAxkKew56VleGNI0v/AITDUb3UrW2NrPZgxb+nm5wTgdDWh4rFxaabYGT7QDChWRp1G2BSfk4B+YnHas60mLW9rdSMZIVuQrSISgXcMDH+0QentQtgduYWSVVjmjlTmPKkLzn0x6023ZprGO3ZirY2y/KDkDjAP5VUkVtEub+5u4mnQqwtpDlXxnhmUdKs2iSfZ4jIuHKDdgcAnn6UySO73m+gj3sEYbEVAcKgH97+9uwR06V6P4Z8VWd5ZGPVLmO1ubZF82WVgscw6b1Pr6jsa4rTre5vA/2WJJo0xuYybVY+g9cevSsHxKjWscdj5exnXzC7SByTuPTHCjP40mlLQtScNTU8XeNr+bV7yOKS0e3tXdIGWLdlM5yDnk8Vxkk89zdmS6ZDcH5nBXhfpjjNVbiSSSfG793AQ7IBjeR0X+v4V3WnWVt4Q8D3PjrU7S01W7uwgsbaQEojMerZ7/Srsooyu5vU5CSMFPPWR45I/mR1G059jW9oGsXERFxFqWp/bTEYw0LE45yRk9sitVLOPxl8On8W6Ro8dnqhuG+228L/ALt1T7zRhuFOMH8K4vSrudZR9nmjSOX587OVbvj0H+NG4fC15noniTxTfazo1tpcdrdwbokFw0sWw3EoGSPQLkE+/wCFYcCpbvJKsjmSYbhESJH347Eck+/SqEmoCcQfbbyKZYW8wAwcHgjacEdc/pXbaDe6bqGno6ixgumYiWOFAjHb6D0xzjNT8KNE+d6s4PR/Auq6sPMmaKzWVyZC+WbGcg4Hf2zWZ4i8L6po1xJaXFqLhpZci5iBaIofUgZU+xr3DTZmmVpNuIskR8Ywo71Su42e4WRN8MikrwfvL6UlUdwdCNjyLw34evm1XSbjVLW4t9Ft7xJJbqaMhEUHPOecZA5r32aRpHMrYPmfMDnIIPceo96ybi5t7ezKXkhdW+UZGc9uay7S3msEC6VqclpbMMrGEWWMf7obO38MfSpk+Y0hFU9EeORyI+ITczynd8oA2oB6n+dW3dls4JoVjIf7ySjhn6celUobhUcNLeNI4H+qSLGAeoNWInWa3it/Jke2DgfvFw2PX8K3ONFlJbhJY4mvmWRiFIVQQMdq09J32WuwXFuqNK4YMHbaG75+tYKySwt5afZotuSpJyH9KjmvZrS7hkspka8lzIGk5Ea45bHb6UWuNSsej3kl7qc3m3l4FMYwgiGEA9h/WrmmwwRhfsq+SWKfOvLfeHOa5nwjfXOsWwtlilmu4Y9z+Wn3484347ehH0rpVea1Kwu8dteuyeTBKuHd8g4A7cZx6msmraHRF31IvijZm1lsYotSdobtneaRjuAKYweO9ceZ2W3awjuJri2SdZgRxE7Y64r0bU9FtLFFkfSpbuziR9sUj7Ejd5NzEE92JrA1zS4GuURNPOl2jRrKpQ7vM4wefQURloKcXe43wsvnXszSTyPsjBdH5EgPT8B6VtroOkySLMkDx5wXjWQiNz/tLWRomlXEOtILOT7WWgbYEIBZc988cVuXct1YXIju4o4v3AkRDINxGccnpSe+hUVpqjN8VawtgsdrHAFV1cEqdoAUY4x9a881TUp7iMyTzHCfd3tnFWvEWrf2ncMCkZZZWxL5nIU9h2x0rBuZlVQo8osOSfvEf0rSMbGFSd2XPDtpJrWuafpsiSyC6nUSqhKnZ3+nyjr710n7QXiCMSQeB9NhSKz07ZJMw7ED5UHsBTPg5HdXXjy2uEZRHaRPLPu6shGNo9cn9K5T4wWM1h8R9XS7umuWmIuFk24IVh8qn6dKa1mJ3VJtdTu/2avEl3cC48GXNlD9kihkuYZR945I3K3qDXMeIo7bTPE+qQ6P5q29tclFV27AgYHsDj8K2v2adFnuNavfEf2kxwWi/ZQgH+tZxyCfQdfyrE8eXNtP4v1yV7UwL9rkjZI+7DCk89CeDS053Yevso3Jlu7iSLLQQvnk/vDj8a1tBvW+1w79g2urg4JEYXPGPfP8q42wnUs0CgMUVdx83aMn/wCtir1pJNHMGWJSMED/AEg4+vFNolSOr8QX7eJJYPD32q70zTojunmhB/0xiflRT2A7mn6ZqF14buF0NLe+1myUPNHNcPzahRyrHuhPQ9qrHxFaQ3VlHbW7hExFMWYEKCOTj13d6sXV5LPqB/0gxW/2KWFxsJ+0M/3VHp9TU26Gt9b31MXxD4+mhuJrfUfD9xa3abWQfMwEfUKOxBGefetHwz4z1rWkup7HRorW1hdVbzM7Q7AnAzz0Ga3bq6FxJHp8EEszeXFE8ioCAyDlRnrwar29z9oFxb3Vu9pcqYkb5ciXy1YFuOB94fnRpbYLSvuedxSqsCRtfRrExKMAnzj8frUk8v2iCFvJeZlYxmMkguB3yOnrWbZTSCJnK22CeSQPM64IA9RzWx5M7We2XOyAZ3xdSR0GT06/n0rQwWpWuJIoEaaS2gtY4sOWflhk88e/astZg2pMNs0k2zdsYjJXPy49fpXceAPh1q3jqwnH2eHT7FcxSXUzs5LZz8g/ix7ng1t+LfgFr9tYQ3mk63a6vPZDctvJbm3eQDsHDMM+nTmp54p2bL9lUkuZLQ4rRH1i01SOby5bZYztVoX2kow55z+ntW3cMbmfzbp2uZV+7JISXHphuo/Cq3hC31PxBrMOkQ25a9kycHjZg4ff6bf8816rH8HbowbpPEEKzEE7FtiVz2G7cP5VMpJPUunTlJe6ebSSyOMyzTP/AL0rEfkTTZ7hpRH9odp44xtCzMzKinrgVf8AFvh/U/DeoCx1BVI+9FKnKyL6g/0rQ+H3hv8A4Sq+urP7YLQxQ79/lb85OMdRRdWuCi2+XqZOpOs0Vp9lJSKNsMFJXnHGPaolZ4mnECwDzU8vEiF9oznIyeK9RT4QMiqg8QI0YXBV7LOf/H6y/Enw2/sOyS6TWfPRp44hGbfGNzBc53dBnOP1qVUj3NHRnvY8wbS5DjdJbkA5KhCufxrC1WNI757VVXgc8naCfmz6/wCNeweO/AreFtKhvzqouxJcCHZ9n2dVY5zuP92s6w+GH/CT+HB4ji1hLGWNZNyG18zeqZwCd49OuOKpVFuZyoyvypanK/BmBh42srxrzCBJF2Y5YsOAR6e/tWZ+0HcWsvxGkS1uI3lg0+OO6C8+W2ehPrWr8H9B17WfFkVxpCwGOzIaeWXKxopyNvHJbqR6d66G+/Ztv4mu7qy8XR3U87M3lzWZTdk5wX3tz77afNGM7tiUJzpWijK+BniOz0P4f+IjJdWwvIrrzraKaQJ5zFCAAD159K4XxFqN1fajcXM10l1cSS75ZmXCzOB2HYdh64FNfQ9S03Wm0CazeK/jl8kxAbm3Hpj1z2r2Twl8CbyKFLrWNVtoLgqCsCQmURnPG5twBI44Axn1ptxg+Z9SYxqVEoJbHlOnafeSXayXFusAWMRMzxgAIMkH3bJ6+n0q+s2m6eF1TVCy2SsPJCxkGUkYLYHQYJxnGevSu88Y+BbrRNy6tKJtOkVgZITsDKBk+YzfcGcDAznPXtWz4b+FsmsaPFc3NxFBBcIHWOeN5uP4TgsO3r+VS6kbXLVGV7JanI6eHjDLFEJgR/rmjzvXHy4YL972q7b3Drte+ZI4oFwVa32sw7gnt+IrqfEHw0u9PtJLy2vUkbA80orhJPQOjMxA/wBpWBHpVTwJpN14gmmtYJ10x4Y9xZoBMrsG27eSNyg9T9KjmTVzTkknynG6kw/tKaKHUGyGz8jK6hcenAB+nWo9Os2vryS0bxFbWLoglDXqHbIp/uY9O5z3roPiF4N/4RU2wkuIryC53sW8gRhWBHXk+v6VqD4YRQaJaammsxIt0iOEWz+7uXd131XMrbk+zldqx49ocMc+p3tmqRmVJBI8kn91h1A781emZUn+xMx2xuQE6ZI7n1NV9Cs459XbWGc+WqNFGBxuIPU/0rG+Jt19jeFrOV0kmBVmzzkdwfpxWtrs572jc+p/h+7QfBuKbR2Vp1s5XQpz+85/M5rzf4QfFJNMW+k8X+I7y6gdVMYmJldJAfmAxyB7VT/Zi+IFtpNnH4T1afZbSfvbWdzwjN1Qn0J71u/GD4Txxy3fijwpboJJSZbu1HCnPV1/mRXPypScZdTs55ShGcOnQ1PgheaRrHj7xZrGjqHs5ZA1tN5e3KvtL4z/ALSmqfiXxX4gt/jN9gh1WdLJLmGJbYNiMqdm75e+dx56/lTP2YhJDcaraO6lY4kKhRgcsScVgeOvKHxudmBZv7TtRweV5jxRZc79A5n7KL8z0H9oGFX0XTJsfvEuGUEDsV5/UCvI7LUtS0iOV9O1Ca1nbCubeUq2304r179oTH/CNWO4nm57HHavEorqOK1ltZLc+aX3RSrjkZ9adL4ScQ7VGfQ/wr1C+v8AwCt3fXc1zc7pQ0sjEk46c15Cuu65ea/Y215rV3c2slwm+GWYsAQ/DAfpXqnwcbd8N1Y/35uK8P8ACt1NeeKYlQiOE3q+YSASpV+AD70oLWRdST5YHtPx848J2eOv9oJ/6LkqT4WAN8LZQeQRcZ/WoP2gCV8I2RAJ/wCJgn/ouSpfhKSfhW5bg/6R/M1H/LtGv/L5+hF8A7K0svCF5NaW6xGe8kkkA6FgAP5AVxPwm8ReMZ/inNDrWtzXenXHn7o3l/doQflCqfu49q734H8+CZsf8/MtfKus+PpYfEF5HptrGyRTuqvITl/mOeB0FaQi5OSMKlRU4wZ9OavBp5+N+lzqsJeWAMzrg5ZQ23n1p/xi1LWrLVNGh0/ULmytpXzI0LFd5DKSCR/s54+teFeDfE2qyXUN/cWrWd7bOssZySGGeODzX0hp95ofxE8NBJMCVCrugP7y3kHRh7fzHFTKPI1cunNVItLRs5bxf4x8OeJ/Ctvpom86+aa3Z4mjICvuXeM9OAWrZ+N2v3Hhvwhaz2lxName7SDfCcNgqxABHTkCvMdX8J3+heMoLKaWELLcrJCXG1J13DkH+96j1HvXo/x7gSbwhZK8YkIvo9gPQNtbBPsOv4UrJNWGpScZN7lr4OX2rat8NEk16eS6uyZkZpDlymTtBPc471jfBlYV8XeJFRWLKwG/I24yOAK1/gx9nT4eSR2spkWOacF85LPk5P51zH7P7BvEWt7FCxhCCGbLM3mcnHYUn9opP4DqvjVp0V/4QW88uGX7DcLKxkIwEztY5PoDn8K0XfPgfRnt1hlVoICpIO0r5XBFZlgzeJ7Hxt4TvmQlJ3iTaeRDLGNpPvuD/pWm8H2XwNo1rgjyYII8HqMRY/pU7JIvduSPh7QNV1Jbi6l+3SRylwZYgu5G9OD0/CtLXlj1C5FtdbxczZa0WLmNeOnP61znh6SSG8cS4csgZ2zk+1de01tqFpFJIsi7H27gBuVh0I/wr0XozxI6o9C8PfCW6tfhRH4sbU0dzZ/amtihyP8AYBr0b9mLxtfeJ9M1XRdQV5BpTokEr8syMDlG+hHHtVj9nXWk1/wJP4c1OHzjZ7onJHySRk8DrkEV2enaF4X+Heg6nf6LpH2WHabi4EbtI8hA9XYn9cVxVJ3vGW56tGlblnDa2pzXwv0+30z4k+LrO2GIo2TYB0UMd2B/31XNfEHTbSL4r2t5ciTzJbuBotgAG/zIgAT1JwDn2I9axvhn48kX4iTatcwSNDrUgjeNSMxlmGw89ccD6Zr3y98P6Pe6pBqd1YpLdwHMbsx4OQc4zgngckcYpSbhLUcEqsLR7nAftEsB4Z0/P/P0cf8AfNeEyzRrNCjxl2ckIOnIHNemfH/xF/aHiCDw/FG6RWDZlZsfvHYDp7AY/M1f+MnhHw5oPw/i1TSdMW3u/tMA8zznbg9eCxFXTfKkn1Mq0eeUmuh1fwUKt8MVZQUBebIPavE9GXTLXULeWN3A/tBVx3cl+T9K9q+B7+Z8L0kPQyTmvCtZuB9qtWjLD/SWePjBDKDyTRD4pDq/BBnt37RBK+DLNumNQTJ/7ZyVL8Imz8KHPXi5/ma29AuNM8feCra41TTxLDL/AK2KTp5i8Egg5xnP51mfES+sPA3w8aw0mx8mOYNaW6IeIy4OWJJyeMnvzWSenIdDVpOp0sQ/Apt3geVv+nqX+dfM/wAF/CdjqXx5fQfEWmLeWhN1IVcsFbBJVgVIr2/9nfxEY7m68NyxuwlJuIXH8JAAYH+f516PpfgvwnomvXXiXT9Gjg1KZG8ycO7HHUhVJ2rn2ArTn5HJdzH2XtowfY8w8Y+CbG6+KdhoOjRxabby2LPIRlssASOpz0FZer2mofDXxfataX/nyGJZWwCqupYgow9OK43WfiRM3xaHxDW3l+yRXIsLe134YxoSHLY4BOWx17V9N32g+HfFUFhqmo6aLgmJZIC7MrKrAMAdpwfpzTk3C3NsKEY1HLk3TOe+MdvbX3guz1VowJbe9tJYWI+ZRJKiEfk36Vk/tMCQ+A7BYWdZW1CMKV6glGpn7QWsKmlW3hmGN4zcMszyLgbAjfJt9wwB6dhXVeFbvSviF4HtLrUtOEsRf54pe0sZKllIOeucexrNe6lI2klOUoLexi/AS2msvhWsE3lllkn+4cjqe471gfs/y3svibWzPLBLD5fBSMIwbzOh9eO9dn4/1Gx+H/w5vZtK09USKNlhhQ4G5upJPPfOea5D9ntbv+0b+ae5Esc9qkiDaFKknnp1p7xlIm3LOEexp+Cr/wCz/FnXbA2qxrcu2ZQOXcAEZP0DV2/izH9mx9v3w/8AQTXhXivVNa8PfGVrqCa3e0N8kjIVJZgSoK+3GeR1r3Xxd/yDY/8ArsP5GlNWaZVKV1Jdmf/Z">
            <a:extLst>
              <a:ext uri="{FF2B5EF4-FFF2-40B4-BE49-F238E27FC236}">
                <a16:creationId xmlns:a16="http://schemas.microsoft.com/office/drawing/2014/main" id="{1D042FD2-C48A-4EEC-B0CF-A06B137AF0F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AutoShape 13" descr="data:image/jpg;base64,%20/9j/4AAQSkZJRgABAQEAYABgAAD/2wBDAAUDBAQEAwUEBAQFBQUGBwwIBwcHBw8LCwkMEQ8SEhEPERETFhwXExQaFRERGCEYGh0dHx8fExciJCIeJBweHx7/2wBDAQUFBQcGBw4ICA4eFBEUHh4eHh4eHh4eHh4eHh4eHh4eHh4eHh4eHh4eHh4eHh4eHh4eHh4eHh4eHh4eHh4eHh7/wAARCABu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i3mPkK8YxGAAUHYVDrE8iGPyWO3azqeuCBkfrSWsjh2ZQOxwKZqRkYZQt5ffb6d8ivlG/dOs80Ess0jSuodmJZjjqfWu+8P6Hp66TDcXMKzSSJ5hbBwo9AK5fTbLy/EX9nX+4K+7yiTtEh/h59DXpel2cKackLbioBUqTynqtcmDpXbbLnI562WFS62sXlwvIWVF6ccEg+vqO1aVtCr4aVsD/eNSSWttHqtlZRwM0LszFIjhi4Hy/r271ba4lWNooY/LXcQu4c454rrjC25FyGCbT5ZBDb3Csw+b5AQOvPtWnHbxOzRx+Y0gHABO3PoTVjS7JZtGl1KSGOXbN5UIlJG4/h6Vo29ipi/eJbK+M4TdgfQ5rqhTbRDZh/2c8N2X3zeauN53naw9MdPpT9YtIo7qC9SCZ2gnAXYxLIGGD9etT+ILa0so49SuHEbghQvmcyH2rFuvEReQ/wCgxqvUDz85/GpnywumNXZrPCDuctJhDg81x1zp8eqeJZkvLmWKLzGVCxJVVC9AK6Lw3cw6sbyGSELJAVwBNuBUjPB/pU8mi2K30jQwn7QzkgmTjJHpUTh7VJrYadjnG8N2caHK7wPuuCcGkTRUW3M9tcTRPnBjjkYHHuOhFbK2M3kytG5IFwkRdjgbiSCCKgGm/wCkAPNK4B27y+CpB5H0rL2S6RHcrXGk6DbP5F5Y6i8iqGMkN0VDA+3atDQ9LsEf7RYx3FuqhlInl8xmLY/IDHStXVdCtbxkLyzpLEP3civgr/iKi0XRTZiVpL2a4Mh53cYIPWtlRan8KsTfQdNCyttWRSMZzisjXLfydS3iMNbX6AEf3JBwR/8Ar9a6oafE5OJJh6c9qju9NjaA2peZlky4OfmUj0rWdJtCTOI8PPcXOpw28lvlrCflCOFXB+X1HNOtD9r0nUGihWBZ7tQcLw2CSVroLfE10tk91KkkKkpcJGDKyn+F/U1YkhjnLWdlcSiOOMs4VAMEdST2JrCNLTcq5g+C7e3hvLi5s8Mk0LoyEY2jIwPzrprC3meIt5gUZOPlpLew8lV8qQjzBnhQKvpHJGgUSYHXpW9KnyqxLZ59ZQtLjy2Y8emKvW9uWP7tt+PvAEGuI1nxFeaqslnp9vJa2hxyOJJOfboPasMLcW7kwXFxGRwWVyv/AOuvJeKjF6K5rytno3i1bWx8ONd3eni4fzBFEOhRj0bPtUWm+J7E2lusLqQoCyK/ySA4688GuJuJtQlt7f7XeXVwm7o7krj6Vop5cyf6lNvYY4o+sNyvFWHy6HpFkyTXUWoW6yIiRs5kK4AyuB+OeawItet7yOSaZLiNmYk7V3jaO+fXHOK5w6hqllps9jDLI9nNgFCSWiGefLPbI6in6U0jW6luAxJx2INavEOVkvmTynr1rGq20USsz26gNEM8FTznHvmrEHkPzwBnrnisLwXI0nhbTnmkLyGIgsx54YgfoKuCW2jklLOU3D7rdj7V6sJpxTMmjiPHTLqHjCe0uMeRaKAiM2Nqkckexqlp2n6Z9jG+ODcrE7mPOM8Vc8ULO3iO0vZ2Q291AYyPL5BX1PeqMjokL20dnblS4+ZwCD9a8qdvaSbRqti1p9vFZ6rCYoYFUsAHQ43KePWtW/eG1v2lhUfaONp8zHUcsfyrDghmutesYtsSwWYMr+XGAFA4Cj6mrHiUgXFrcKx8g5hcleFYjIP+NVGVouy6h1FvL7UrgtGbyERRkMhAxlxyOP61NDNc6hcRz3En79nXzFK4IA7rjgiuft4MhmkuIwoP9w8+/wBPatbwnY3raoyTyjZBx8n3Sx7D6CohKUpJdxtHfiJWUMueefvUnlYzy49MGqZJXgMcdqwdW1nULLUHt1CRxnBiYxsx/GvRnVUVdmSVzq1XLMA8g5GPm6etPWFj8xlk/wC+ulcuby8tbf7RPfXMrvwsUUKks3YAZrY0+S+WyhfUDGLojLCM8D0yPX1ojUTewNGNqsTQ+JJZhczxSNJguj4JGOlX/DVqjSXS/a7kOjBs7vvA9QfUU++0+yvphNdxNI/HO8jp9KuaepsYXis4kVGO5tw3Fj9TzURhad3sNvQ1IbUImVnlxj5cnpVeW+s4ZWW5l+6FDeu4jPH4fzFSQs23ceSw6EdPpXI+M4Lu3kF7ZsWMshWRW5wcDkflW1WfJHmSEldnmkltfW9qZlbYEXcU3Yk/Krt94e1DTYbOa9kttl3naFlMjrxnJ7Dr+dQnzDdXM0jEgswBJ6D0qOBZI5gI4iWcc/Nyg/vZ7elfPWj2OjUc1syqkSK+EyfrmkWK4gO6PA/2ScZp06vGiyKspdPlaMKSWHp9a1vDiaPc2V9/a67bl3CoZYmLRpj+D0NVGHNKwrmf9s3RCORZEbB3ZHFWLOQxg8sQfyptxDafbmjjm823hA2tuLBie27HzY9e9E0CzxtHGpYhl344IX/PFUr3A3vDfiXU9Ns47W+t/tlht+Tyl/fQ5Of+Bj9a238UaSybjeI+f4fKbd+RHFcVdfaIrV5Fidmx8oFYBkug4aRbgHOSckYrX61OmlHcnkTO81fxNazW5t7O0mZ85R5Dt2H2HJ/CqcN42wPFFJ84y0eF2Mf8K5OGa835XzNoJwe1XI768Xgoxycnk8is/rDk7srlOt8Masrm7gnm2XU0gMXGFdQOg9wc/Wl0+1utY1C8M7TCC3YBE253H0Hbn1rjvOvZCWEjhic5z0A6V6J8Mp55bF1kLu0coJYcg88dfrXRQn7WShImStqJD4ThEIknluC0ePN2E43HjAI7ZzTtFjvdB8WWkNuWkjumGIgcqG6fnXY/Zv8ARLmJXyz2xCDdjLAA5xWBrsc017ojQkwTeeEVumffjsK7ZUI07SjuZqVzovEVitvMbiBljRz80Weh9V9q888U3IfX4owW228P7wnoSTkD8q9G8TLD5iKzObpRgkg/MvvXA69DcXGvLbwxkGQIu7aD9W59BVYxdEECfwpAW8zUnhMTMSkOcj5O7Y9+xre3H2z3wKSJNiLDEGKoAq55OB0p+yUAgRuOf7tEIcsbA2S2oJZ9wOCvUjirtpZt5e9SvPUiqtu91v2sW2+4rA8YXWsLeWzQyTC2ClVC9n/+vWkpqEeZoVrnWPHsYK2MHoQc5FVb21huUCyjIzng45rJ8Ly6h588MizLaqCf3gIAfjp6963XYY5PNVGSnG9hbHil5Z6PbacFja7u9QZw7HOIoieq47mjQl22t1JOgZWkZSSRnGOh9KxdVt5VvrnDEIXA4bjPpUmktPp853ocNxPC3df7w9cV84p+/sdNtDvPhdrR0e+ksr6KOWO5YLHMXBIHYj6V0vjDwbqGqa/9ss5YfJmwJN74EZ7kD0xXBafZ2b6raXcMcUtjbMvm4fhyeQor1b/hKtCkYn7W0ZJ4Rozn6V62F5Z0vZ1HotjKV07oyPEdrpuh6Zpmm20wR4WeSZ/LD4OMbmXt7Vw+p7Li6MtvulURiNZcY3c+ldRrN21+2pXkEcexwFxI219uMD6ZrlzCUtTJI2H3HgHI3dxUYhqTsloESq8dwu2ZV3fZ38xldsAgVfXXLeTEk9pPHJ/ubgapG2kkjAVFeUTIQsjYVuvB+tTXdlp5jlnt7t4JFBxbk5IfptHtXNHmXwljNZ0uw1CA3mnSGC427/Lwdkntjs1c8bTUAc+XJjuBzj2rsvD7W9tpcwuGayuUl8wXajzBtxjDx9cD1FbtzJ4WiGnXmiX1te3CQNHcsCFld258wq3HXI9gar6vGoua9v67C5rHm0Ol6ozHy4WYkc4bnFdf4It7vS7m5iuZdjeWrJHvHJIyPzqpqpvl1C4hjiiBZg5ZJgw5XpkdfesmWK/nzvtJLiaEb25+9COo/wCAk/lUQSpSur3G9Ueu2tys1qs5H7+NRjJwC/bPsMmqN8n2zxTp2mtcCOGH97LIOFQnoPbNcVoOq6rp9sq6mSbQuGR9250+vqvv2rtNG+xNqSz3UbTrPJvkK8hz/D07D0r0oVlVSXoZNWOi8Ti3hSOzaObzto8qQ8rgd89zXHTR3h8S2kmH8ll2kYzyM5H8jXd+I3uV02QpDb/ZFTdPLK2DGB6DtXl+p6pc6pcta2qvbWpGIpGbEkjY6n+6D6da1xbUZCgaOu+JbTSJ4okilvJyT5ixNgRgHufX2rY0zW7HVdOFzbXmzHDJIQrofQiuBl042RaFf3rmR8OTxtHAP4nP5VQXTp4jJO8chlDfKAfvH3HpXCsTUjLVaF8qPWbKbcrSMxKkcEcg0t9HNPY3EVu4ErIfKZuit2P4V5Rpmralo1/HcJ580e799ACdrr3wD3HrXqFjrWk3qxtb6jAFcAhXcKw9iPWuqhiI1U09GTKNi3ZLcRafbQ3UpnuI4lV5P7zdzWpBbxxRjzAGkP3i3PPpVVdsUiPgsg545z71owCORt7NlSOo9a7YRIZ86XVjO3iI2twYDKt0Fk2E44Ge/bHt+NTeKQx1eFN0eEhJB7kscYqxeWd9f6zfX8MMqR+Y7rMARhxgFQe5HPHfFVo4ZL7W4rpriKSBpfLDDP8AAMgHtz1xXzLjukt2dKOh8J2IttIe3klgZRchWOeCe4+tbUce5JGWO3acKZI/lGcBuB/SsHRtQex+3RHyHTzTJh8859Pf2qxNqDN9njjk8pEjKGSPduZT+HGD174rtpyjGKRDTuSXyRvf272V1GYg/lhSflQsc7XPcA9B2Oaj1mza0hSIqBAjtibfkOT6/wB0+x/OsyazvpYo7i0uFjUDKFMAeuQO/OeTV211i9tv3erqlxETteVUIIz6r0ao5k78ysMgiRR5TSXFvEEkUhncAAjnJ9aj1CxnhsrySW3gb7ROJEnilVgvsO4q7NZ6etumsabLHPaxyq08IBYKmfmwOoI/umr/AIB8Ir4vmlhs9StrS3tpDI0yQl2nBY4UjK4wO/NEaUpyUIq7ewXS1K3ittOuv7Ou9Jmikufsgjv484U4HU9s44NZNtpF3b6bJd2umslmcMbt3GHGcDDHj8BmvT9T+CzXcCQJ4mMMcU3mQkWeXC/3WO8bvrVHxX8ObrRdAEcfiQvZy3cQ+zNbkIJHYLvHzHnnOOhNdNTA17ucofc0Sqkdkzzy0s5ZHmnZoirso3BwSQD61q+H5l0TxBZatIsUkCO0d0hIbMLrhuO/aul8WfD5/Cmgx3B1hLzdMI8G38vHDNnO4+lWfDPw/XWPDb6rNqSRHa4aMQ7shc99w/lUQwlaM1FR95a9Ac00cn8Q/CH9mXEOs6HP9q0O8I+zuJMiBj0Qn+76H8KyLKXUNGnt2sNQdblH3ukbAoPz4/CvSfhBZXdxHqfhu8torzRJlLOScqjE8j8evHQjNR6x8D5israZrsZG4mKGeAjA7AuG5PviqeCqTSrUY79Oz8g50vdkzK1/WL7xV4eguvOUG1YC6tYzhXJ6S46+2O1ZOhrYkzRalfeWkv3ovK3AMPusrA5DA/nWK2nX2ia8dHgRxeh/JliLcys38IX0NeoaN8IrswrcX+qRW1wx3GNIfMCZ7ZyOaVKFbETuo3a3BtRW5wOtpcPqUENqigRxjeWIxnHT8B/Om+TPkBkLbeBsYAg+ldJ408J3nh+4RroRS2knEcyORlsfdIPT1+lafhz4a6rqlil5eXkWnpJ8yAIXdh2JGRjP1o+q1ZVHFR1DmVrnn9xps1xJ5qose3+HPNRyabHCpd4FIAOe5I+leg+J/h1qej2L3VrcQ38CcvhDGyj1xk5H41Q8D+Ez4kubmI3q2vlIG3CPfu5xjqMVLwdRT5HHVhzq17ifDbxCrW39g6lL5csX/HlJK23zYz/Ac/xDt6iuxe1YMRll9Qa4H4leAoPDht5pLpbkXAZVkEfl7WGOAMnJP9K9A0Hw7r1l4cspbjW7bUfMijKefakSICucFxJ82OmSM124ZVk3SnHWJEuXdHmN7ZszC00yS7nvIf3kreaVAD8nJ6ZY84rmtVs7vS5IprmP7OGcbVSQNvYdOBW54kha2nSMvdCylPyMj4JmPXeeuMAAVVs7TT7e4S7l+1GaLcQHBfqMD8a8qpG7sapmVHqTMwLxiSIOWSE9A56571JPeSFhGtstq/KswJXg8Ee2RT9Ut9KCrLJcXMMpcq0iR4B9M+tP0/TRdxuskzZVso7r8zA+tZJSvYrQt2P9omIrb28LIg4KyA/0p9xaas6R74VIUkqPMHPHetKCGG1t9vnEgDLMaZaw/wBsbfKkkhs1Y7n2/NN7L6D3ro5NLX1JuQeFLaRbmTUMhEkXZsUY8wg/e9/arOqT2/h27F1o99c6ReXeFZYJCocDk7gO1SeIb+KwtvsOnzRrekBFAGfLH09a459Pleb7ZPqLyzghjvXJpTl7Ncsd+/YEr6n0t8NLjVLjwPFcapNLLcv5jLI7liy/wnJ5xXjFpreqal4qt7O88TXl1areKfs8kjOrMH446cGvWfg7IZPhtHzJhWmUBv4R6D2rwrw9BCnjS0jaclzehgmCN3z5r0sZUl7OhZ7+foZwWsj3X43f8itbZZVH21fvf7j1J8M12/Dll3A4E/I7cmo/jbs/4Ri08wgL9uXqOvyPUvw22j4dNsfeoE+D+deh/wAxkv8ACZ/YE+DsSxeFppMKXa5csw/ixwP0qP4a+LZNbuLnTtSuYzqNs75UcCWPPyuo9uhqx8JhjwlJ8wP7+SvHb4TWmsLq2m3QhvLWdpI2APzc8qfY9DWE68qFOlJbdV9w1HmbPRfEOlwr8dtD1CZFSKe3IRiOHkQHAHvzn8KrfHvXNf0e60g6XqM1jAwkZmjcqJGGPlOOvFdHpt5p/ibQ7TUom43CRGA+aCZeuPcH9K2PEGjad4t8PyaZqkYIYZDJ96N+zKf8+layoupSmqTs5aoXNZq/Q4fxJ408MeJvC1rpy3yT3zzW+9ChGH3KH/QtXSfFbUL3S/Csb6fdNaO86IXQ4IXBOAe3QV4rrXhT/hD/ABhY2dzI2+S5jaCc52yrvH/6iK9f+NTRjwraK7qm+7RVJ9drVz0q9WdOq6itJJL8ynFJqxe+Hd5dar4GL6lcG6kzLGXY5LKMjk965j4JRrHrWrbGQqIwo2k8Yat74RNHJ4DbyXDjzZlzjHOTmsn4N6ZJZaxq009/9pmYbTGq4SMbs4+tbxvKVCXl+hL+0bXxa0OPxB4aiIkK/ZblZSy9So4YA9utbDRxr4a06ONTHGsUQUdcDZwKbYyJqMGs6aXUskrJ0+6GXj9c1PcDy9Ds1yBhUHzD/ZrqUIuUqi6r8ib6WPF723h1Cxe3cZWUfKMchu35VxLwKr7DJIrco2ScAg465q7Dqc0N++jz3N0JXIJeJht2+xIyDV/w3pM3jDV59N00wWUWmoFfzSTu5PIwOT9TXy82qrVlqdS0M+y02FXWTy4ZWHRixOPpmtQbV6tgfTpWjr/hC98K6TPql1eQ3VtAAXSIsjAeoyCD9Dis2zuLeWBpgJVKpuyAM4IzVqm4PlasxXuOtre31V3keQizgfY2B/rnHUfQVJq2tw6ef7Ps2VbgxnDKvywgDofQ1L4eWGPTLOJN7R+XvBYDJ3HJJ9+ao+IPCsUk1xfWt0yNgyyxyLlW7nn+lNqaheK16hpcxdCuNLUyNJA17KzbmLsVc/U9xXQi+0FXSZNARCozzKxz9Qa5iS+jtXVbmM/OfvQgA9K07KS3k+YvOQynqBkj35rClJpWVvuGz3T4XSQSeBPMt4RDGXlwgJOK8JsJrU+LrUrcTLsvVOHj5BLevoa9z+E+3/hX6KhYqGlALDBryaKG2sw0StIWkmbe20fMSf6V6uMi5UqPp/kZQ3Z6l8bgp8L2u9iAL5T0zn5Hqb4bBR8OmVTxifqMdzWvYjTvF/hqL+0bTzYmI3oxK/OvcFTkVQ8aXVl4U8GtZ2Nq0ccoNvCqH7m4HJJJz0z+NelKFqjxF9LGaenKV/hBx4Qk5z/pEnNcN4IsLPUPGv2O+gSeCQyvsOcZH0rf+DetQxzS6EFmYOWlRiBgEYDDr36/nXdWPh/RdNvpdSs9PjhuHDF3Uk9eTgE4H4VjSo+3p0mto7jcuVs5G3srbQviTDomkwrbWGoWrSSwjJVZFBIcZJ54xXSajFeWymOzmRbjh4i2Qu4Ho3seh+tebX3isT+PI9bjjkCQyeUsbYyUXIPfvzXsEa299bw3BjJDoGXd1AIzzWmGcZ88Y99PQUrqxyvxQ06x1Pw5ZX15GY3tLy3miJ4ZSzqpU/mMj2FJ8WrS1vPDdul15nlrcqcIuWJ2kYHp160fE3Uo4YbXT2RiHnjkY7QehJXAPuM/hW5ZGz8S6Cv2u3ZonOHQsVO4dwQcirnCNSdSC3aQk7JMz/h5bx2/hIQxRrCgZ9qKPuj0PvWZ8NJbb+1NQtbdj+7GWBHOS3X3roNWls/DXh7y7S2KxL8kaA55PcknJrJ+HsltPc3M1srqpQZDqMg57EdqOXlnTj2C+jYuhXBh8cahAc7JyVGBxuAB6/TNdBrihrRAeP3g/ka4O5by/HbSbnGy6Drg9+MjHvXe62VW1XeoYeYOPwNVQleMl2YSWqP/2Q==">
            <a:extLst>
              <a:ext uri="{FF2B5EF4-FFF2-40B4-BE49-F238E27FC236}">
                <a16:creationId xmlns:a16="http://schemas.microsoft.com/office/drawing/2014/main" id="{AB8CF3D7-4303-42A7-9406-D994E31D260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AutoShape 14"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pMjdtyM9cUALRRRQAUUUUAFFFFABVa5vrS3vLazmuESe6LCCMn5nKjJwPYCrNeT/EzWJbX4veELf7HM8cLlkdVXDtJ8m3J5GBnvj9KqMeZkVJ8iuesDpRRRUlhRRRQAUUVS166+w6JfXnP7i3kk4OPuqT/SgGXaaZE3hN67j0Gea+Do7uV7e3xdXCeaA7ZlY8sMnPPvXWfDR5rDxdZaxuLLaX9vbq8jE5LttkP4b1FdLw9lucMcbd25T7HorxXXviR4mh8UXtrbzWFvZWup/Z1Hk53xK4VizHvz2r2lSGG5TkHkGsJRcdzrhUU72FoooqSzzbxP8AFK0tla10WynuLuT5YpZomWMHuxGMkD8PSvIdVvfEMF+2tahf6ha3kUm+3vyj+S79SCT0HbaeMV9PQ/YbgFofs02OCU2tj8q8N+OHiL7V48h8H6tqkOl6EiwyXAYgeajcsx9QMbeO9b0mr2SOOvF25pM9s8P3N1eaLaXV5HGk8sSs4jOVJI6ir9eJp8dNLt7xLPT9Bml0uACNZROocoOAQv07V6z4a13TPEWkxappNys9vJ6dVPdWHYj0rOUJR1aN6dWM9EzToooqDUKKKiu7iG1gee4kWOJBlmPQUAS14t8Q4LHUvjX4VhhupIJTdlbjcN3m+Wu4xgdVUg8nvxXp3iPWTplnZajF5clm9xHHOepCOcBh9CRXGfESCFfjJ8P5l2rI0t0G2oMviPjJ9BWlPRmFbVW81+Z6dRWTY29xa6re317qKvBOVWCMthVUD379elWLLVdNvbmS2tL6CeaIsJERwSpU4Ofx4qLG1y9RWVfeItBsdTTTL3WLG3vXUMsEsyqxB6HBrQt7m3uF3W9xFKPVHDfyoswuiWsD4jyLF8P/ABBI0ixgabcfMxwAfLbFbxr5t/al8bNf6lD4M0y6H2S0YTakVP8ArJRykR9Qv3iPXbV04uUrGVeoqcG2eJsGWKEYUiFFDZbjIAGD+PH416Zo9hLYaPDaI6rMqh2ctnE2d+73w2PyrhPCWnf2lrkMDMrRQ/6RL9FPy5+rdvavSth3j5oycV2zfQ8qkupXvILy60q4iuZhPeTqzTSqcB5DySPTmvoD4f8Ai3R9ds4NOtLiRr62tI2njkjKkYAU/XmvB5s46qT7V0PwovvsXxB01pp/LjukktSvXexGVH5isJx5kdVGfLL1PoMUUCiuU9E+T/hBqun+FvjBp1hpGo3kelXSS2+ptLN5kEkoXMaj0Knq3viu2/aw8DWutpo3ikwrI9mTaTknjy3OUP4Nn/vqvJvCVgtnr+gWKiMgSzCTI4YtEc/yxX0d4QvIfEnhy98G61IzTeQUjkY/NJF2Yf7SHH5A967Kj5ZKSPMopTpumz5x0rS9L0yaKC202KW6K5SBfvMPU5PA969C+DGs614e8bt/a1xp0Om6oy272NqCEt3/AIJNx+8T0P1ryvxZ8Pb3wr4rnttbvNSbVNxeG+SXHnR54ZO2PVe1aNrqWpACO9kW+G3AmjXy5Vx0JXo31GK0klJGEJOEtrWPtSiuU+Gfiq38TeEba+kmAu4cW94rfKVmAAJwezcEfWurrgas7HsxkpK6CqWtw2U+l3Caj/x67C0hyRgDnPFU/F3iPT/DOlNfX8gyTthiBAaV+yj/ADxXi/jL4g3GrWnn+H73VrK7mYLPaMy+QMcEq4+YH27+1VCDkZ1KsYaM2Nb8c2uoafq3h0WD2FktqDpkk4KPI68hjnsccGuD0XXdR8YfEXwrY6/eSXRE7qJQdjqGU7gu3GAduM+9czf602pXsCajevNbyRFHJO8WzbuDk8jJ6jt1p2lXGoaX4y0PV9NWG4vYLh7cwM3yuSCQ+R2HJrrUEkedKq5NX2PXvFl5Z+JPG0+n3M81toml28qCSJiNnkrukYD67VB9j61wmgfEibwn4Zv9L0WxB1i4uHaXUbhQVQYUAKBy5GD14BqJ9Ua3tr3TLV2uXmRYnmUZaQ798iqB13MBk9MDFcpqGgX1pdzwmMzxhiUYOqPMDzuCMcjr0NKMFazHOpK947lG9ja+nnv9Qujf3dyfMuJp13MzfU/yFRQrLp8ZbT9QvLNvvHyJ3QD8AammUQZjlhuYmThkkGCD9MVTuZFYfx4x6itkczNPTfGnjfS43az8Y6umV2gSyCUY+jCuXuItQkeWZtWluLiQtITPGDuc85Y9eSeatyPGyqpyFHXmopGj24VT6/e5xTSsS23uzqfA0eoWukNqFmdPvWugu+IhoWRlG0pk5HBzW/8A2pfRhftPh+8DHqbZlmVR+BzXF+DtUTTdbjt5TttL1gpyeEn6Kf8AgQ+X6getemeXDkd889azlubU9VoY665pfmBJLswv/dniaMj86vWOp2tne6fq0dxFJHZ3sUxaNgxADDP6VfYZG1gZE7h/mH5GsHW7PQohHC2k2815cNtgiiQIzn/gOOB3J6VOjNHdH1spBGRyD0pa+c9I8VeLNBs0Q+I57tx99ZlWSMf7KcBsD1Jya1R8adV03J1KDS5Y3PyM8hgIPpzkGuZ0ZdDuWJh10PK9LbZ4h0SVFPy6ggI68MrA16tOtxBdx3tkwju7V/Mgc9A3ofYjg/8A1q8rsxGNV00uo2i/g6nH8YH9a9huYxym0Z9RXRUOOitGdsLbw78TPCSDVLEPtYq6E7ZbWYddrdVPv3FeG/ErwJD4KtNQ1SbXLaSwtWXatwPLmlz2T+F2HoME12dtqureF55tS0O3ivJJExNZSybFuMD5SG/hYeuOelfOfxC8Z6t4q1q7v/EEzy324wxWJQqsB5AjCdjz16n1pUoSvo9B4mrDlV17x1/hmW+vdYkMQn/4R7Z5XmrKVhnu+qPj+LZnAPYt7V7/APCnx412ItA8QXOb7Oy1uXOPOx/Ax/v+h/i+vXxvSPD+r6TpWlWFrqhnggt0iu4LkBgCGD5iI5UqcrzxitO9VZJWyGx3xwR3yD2I4wac0pCpSlT1PZPjbqX9meElkhji+1zzCCKZogzQqQS5UnocLjI7kHtXyzqmpXn23/QLh4ppOeekaD+Jh3J7dz1r1H4j+PIZvheItYld9YsriNbFsHZdlgVBkI4UgEk56kcdePIrSF4YhuYzSsd0khHLse/+FFGNlqLE1OeWg9Sq5+UHJJYnqxPUn3NS6bcLp96k37z7OwMcgR9pjBPJz/d9RVJb+CXUU063/wBJu3OPLjx8v1Y8A+3Wo11fS9jlrtEaMkSJIpV0I6gqeRW1jluj06xjjgaKFIobLTwpaZrW5VZNuM4DMMY9ScgDkA1e1fR7Lxlp1tBoekRQRWgMkN3p0b3bsrD/AJaTNjeDwcAdemK8th8W3mpeDz4eGn2i6WLjzoLl4B9pdOuzceke75gOvbpxXX/Bf4lah4FuxYNFLeeHJXLS2aLl7ZicmSH26kp0PUYPXOUZJXW5vCpBvlezOOvom02+ZD5V1LvMTNBIzNkcbWRyGQj0PSsPU9Ya3uFKxs0G/wAtpimYg/8Ad3Z616t+0xqHhHUPENhqnhe4Wa6vLffqcsA/dumBs+kuMg98YB5rH0Xw/Z3PgYaXqESkX6maZQuGQn7pHoVFXGXupsynTfM4pnDxXcc8Z+VVbPTr+VSnp91awb+z1DwtrH9j6kC8Yy1vPjiROxH9RWxHIJISzKQRznB5FaWMk+4tyYjbsswjVGBBOOQe2PcHkfSvRfhzr0WvaEhldDfWp8m4G7JLDo3/AAIc/nXkuq35jJJOFHQYo+HOpawvi4T6XbpcI6bbpHyI9nZmI6EHp3PNTKN0OFTlke46rq32NRFbwi5vZR+6gBxn/aY9lHc/gKz7Pbpwnvbry5b2VcyTtwFX+6v91R/+uqouW894LWFtQ1OXBlWNQD7bj0jUe/T0NbWn+HVd0udbeO8mU7kt1H+jxH6H/WH3bj0FY6I6tWzivGXiq60zSYdQt7CWaG7k8qK8kUiAHHUd29jwDjrXGxalJdytcXDRXNwRhpZUDcegHRR7D9a938QaTZa5ot1pF8o8i5TZkLyh/hYe4OCK+bdUt9Q0HV7nRNUzHc2zY3fwyr/C49iK1ptNHPXUou/Q9dfJnshuA/06369B+9WvcJYXaf5Mn0AGc14bdP5UccoQuyTwlVHUnzVrtvi94huNN0Iae8n2a91JcR20cvzww5+aSRh3PQAe9YyV2kdVOSim2dlNCwmPmKR7EV53420DRbjx3pOqfZR/aVqDLLtHyyKOE3j1z0PtXMeF/ine+GdllrjyarpKEAFpM3MI9FY/eHsa6iG4uNTvJ9XkG03hEiITykePkX8B19zQoyiwdSNRG0d6k9enr1qCZPlyxIJ5x61BcyyEMUwo7sx/lVdY5t7M8pYY+UZ6UrDbG6jZWl3Yy2t7D5lvKNrqy8Ee/wDnivIPFegeINGvY9Ptb6SXSbg4guiTmJf7jf7Q7ete0NudR820L6HNRS2tr9kmj1JYntZBtdZWwGP+P0q4ysZTpqR47ZrDoy27WoZEhnRnLdW5wxPvXVeL/CFlrssWoQwK1/GRgZ2rdIOiMfX0P4GuX+Ien3ek2s8kO+70qTKx3K8mI9lfH6NXV+EdcF1p1o7NnfCvXpkDB/lWjva6MY2u4s5dp1aSSNw8UsbbZYpBtdG/usO38qhmvf3v2e2YtN95yh4iHqff0FdT8TtH0zVtDfVZJltb+MBIZ4zkzk9I2/vfXtiu1+HXwN0HW/hVF4gsde1J9QltpJJItsexrlMgrnGdu5cDvg0OcUrsapTlLlieS6Jp8up6tZaeobypJfmUnqq/Mxz/AJ617NtwOFI+nYVx3wN8PPq3i1VfcA7m1SReyjlyPxGM+1e4ap4J0qz8TaboceoXjvdhndiFyijpjis6k1exvQpNx5jx3xz4bt/EukPZyfJcJl7acj/Vv/gehrw/zdU0m5m0rUY5I54G2sjPyPx7j3r63+JXhm18LS2iQXU86To7u0u0BdpHp9a5z4t/B3Q9Y+FTeNIL+6Op21kLiHYE2SA4+RjjJXnIPWnTqpWvsya2Hk22t0fM9lZX2vaiY4ysUCkebKzZWMdicdT6KOTXtXhHwdNb6fHZwRz6Xp4+Z5SALq6Pc/7A9zz6AV6b8Dfg94Z/4QPS9ZWa9F3cI0haVUJRgxU4GODx9axfG+sL4Z8Wahog0u8vPspX96J0BYFQwyO3BolV5nyxCGH9nFTn1J9O0+z020W1sbZbeEc7VHLH1Y9WPuasDr6V6Ppnw9srrTre5lvbyF5Yldk+U7SRnHSvFbvxRJDqk1l/wj94wjuGhDi4TkBioPSsovm2OiceRK50uAOua5L4i+ArDxqtq090bC7tiQtwqbt0Z6oR9cEenPrXutr8OLGW1ikk1C8R3RWZcL8pI5HSvHNe19tL12/0ttHuXNpcSQhzMo3hWIDYx3HNEJXfuhVp2Xv7HmmpawselyyTIxCbHwp5JDqQB78Vm+ItUvNTvp9S1CQNczY4zwij7qD2AqqcXUiqJFCwvu2HkvjgHHYZzj1xWdq9wY1kLLt2dSTx0yPzrqSPOlJkPh+xuvEPjS2sbe0+1LbE3M8atjcq8kD39u9ex2l/Dfcwsyg54xgr6jHYj0rH+A2g/wBn+HJfEFwmLzVHzGSOVhU8fmea6HxRokzPNrOkLi827rm2XgXIH8S+jgf99VnOScrG1KDUbltJoXjVEYEqMcmmtIUXdkEnrk4FcTHrRZBNbnAbncB19varL+ImWEiSPgA7mY4AFLlL9ojsY5N7IzABR6H+lcf8QDf3etxeTM6wmJFgZFzsOfnGP71QprmqXI+0WlnG0OPvM2zzP93PWnjxR5SbnhZZFO3y2GH3emOv401FpkykmrGZbXdxYXb215i5jOYp4ZBxKvow6dPyNQahZw+GrVriyLXGkE7oj1eDPO0+ozxmq1xK007zTZaSRy7YPc9hXO674iaW+t9JkDraQSEOQeGY8rn2BNaJGLkki1dX1xe3AubhimBiKLPyxDvx/ePc/hX0r+xxrZl0bWvD8khY2863UOf7rjawH0Kg/wDAq+Y/l3bWDn6EZzXb/s4eLE0n446Xaw+f9lukksZvmBXL4IJ/4Eqj8airDmg0XhqnJVTZ9G/DPwxHpHxK12OK3WK3s8+SAOAJDkfjjn8ayLTxfY6x+0Gun2srXD2ztAfKGUjCrzuPQc9q9V1+W00HSdY17AWTyfMds9Sq7VH8q+cfgpPG3xVsEjhPmO0ksoXG1NwJyx9TmuWPvJyfY9Gp+7cYLudh+1KxbUNEgViS1vOSrH90oDJ8zDvj0rpPEbo37NhaNzIh0mIBiMbh8vP41w/7Y1xMt34esLbcZ7yOaKMKepLIK7rxVBDZ/s3/AGWPJig0mGMY7gbRT+zETf7yp6G/8GPk+GGjByOEkUH1HmuAfx4rxz9ofwrpGofF/TGk862vNSS3zLC5HmYfy8MOh4UD6V6l4Fuls/gjp97uKrBAZck9AsxP9KqfFDQLjU/iT4A1KCESQx3Uq3J/uKE3q30yCPxFTB8s2/UupHnpJeh6VbKscSQqf9WoX6cV8WaHq1zffFyDQ7/TLu3a61poU3J8rDzTg5r668P6j9s8TeIrUHK2dxDGPqYVY/zr59+DNy2q/GmS2kjLfZ7u6lyeQNrNj6U6WikTifecEu59Dza3bx+M7Xw7uHnT2Et2BnnCPGv/ALOfyr5r+O91Y6N8TtThnYK0/lzqAOzIMn8wa9U1XWrVP2kdLsjEhkXTmt/NzyN4Ztv4lVrz79rDwjo+oeNtN1a8kvYp57DyT5EgAIjcnkHv89OkkpK/VCxLcqbt0Z4TpEb+VExy2F+aVhjexxwO+0YwPXrViLSW1zUY9J2km/mROBysacs5/DP5itHYu75lU9zkU9bVo5lvLe8u7ScIUD20nlnaTkg4rsueYonsEESwQRW8K7IYkEca46KBgCnlWyCrMDntXj/2jVFwf+Eg1w5/6fW/wpsl7qoIxr2tcH/n9asfZ+Z0e28jrPHXhp083WtKhHmFt17BnCkf89l9CP4h3HPWsGHSIVlWW7b7ZIOVB4jU+y9/qfyrON7qZkLHWtYJx3vX6emKgjvL77Otsl20dvBhF2r+8YHoC/Xj2xWiTsZOSbvY3dSvrS24uGZpT0iQ7nP4dh9aybqc3xSaeFIEi+4Q26Uj0LentVNFRFO2NBk8nHX6+tO3FRwqf9807EuVyO5mit4ZJ3BCopbGfyFchqEKS2rSTr85JZj6Mf8AOK39flKxRx7U2kNIwx97b0Fa/hvTbeO0t9QmRJ7iZBIhZBtiHoo9ffrVXsiGuZ2MjRdE1K8s4v7QBsY9oDEHM0g7YH8GR3PPtXX+HbS10ae3bS7dbZklRwwOWJBBBJ704HcTlVOfUUSyPHJarFhXmuVhDkZ2Z5Jx3PFQ22aRion058fprpfhdMtvKkTTSxJI7DOFPJ47ngV498ETbWPxE0i2iz87vlmOWdiOrHua9f8Aj8MfDHHX/SIRz9DXzGuu3Wh6xa6vZIguLSUTR+mV7fjXPRV4NHdiZctVSZ7P+03YtceNfDN6yMYbWyuWU9hIWjA/TNdb45+T9nK43ArjSozz/wABxXa6QdP8VeGtM1LUtKtJhcQpOsU0ayiNmHbcP1rx/wDa58VXWl6TpXhG1t41t9TDTTyZ6JCVKoF/3ipz/s4xzWcG5OMexrUSgp1L7m/o1ysX7MQunzsj06R3+glbP6Zr0Dww0Or+HND1N+ZBbpKp9CUwRXn/AIdUXH7MHluFAk0ydTgccyOOlbfwBvpbj4PaPPKAXhhdP94KxA/lSmtG/Muk9YryJfhYwm1/xpeLIzCfWOAf4QsaqMflXlv7MNgZvib4s1Fo/lgeaNWz0Zpj/QV6B+z7I02ma7K/3m1Ikn1O0VQ/Z40WHSZfF91FIZPtOps6hhygy3y57jNU3ZSXoQlzOD9Tqbz4eaDc+Ol8YSX+ojUUlSRUWdBENoAC425wccjPc15/+2BbMvhvQtUTgw3b25OP76bv/adeMPoM2veMNU1B9Q+zStqM0mUhywPmnuT/AEr658W6NY+I9AtbfUolljEiTYIz82wjP/jxptezlFt3Ji/bQlFKx//Z">
            <a:extLst>
              <a:ext uri="{FF2B5EF4-FFF2-40B4-BE49-F238E27FC236}">
                <a16:creationId xmlns:a16="http://schemas.microsoft.com/office/drawing/2014/main" id="{66BB2C9C-45AA-4114-9E76-6F53A8757A8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AutoShape 15" descr="data:image/jpg;base64,%20/9j/4AAQSkZJRgABAQEAYABgAAD/2wBDAAUDBAQEAwUEBAQFBQUGBwwIBwcHBw8LCwkMEQ8SEhEPERETFhwXExQaFRERGCEYGh0dHx8fExciJCIeJBweHx7/2wBDAQUFBQcGBw4ICA4eFBEUHh4eHh4eHh4eHh4eHh4eHh4eHh4eHh4eHh4eHh4eHh4eHh4eHh4eHh4eHh4eHh4eHh7/wAARCABt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mxO27TPfNa13vWO2kYEK/wAyH1FVbHyzpV4fLUuJYtrkcgc5xVy7+bSLA8fJuX/x6vWZ82tjqvDlwLeeG4KlhE6uR64Ipvimf7R4n1G5xjzZy+PQHBrDa6vLS0luI5IEgS3z+8bB357etP0+9m1G1jvrhlZ5QfmUYDY74qLdTXm0seiXuqWOl2kN1fzGOORljUquTuI/z6VdfV/D9zNp+j2d5BJqcM07XUadHGAVOfuthfesLxFHpknhlJ9Y0+a+s7ZI7llifacjAHuevSud+GguNU+I1zq0Oi3dhZMbh4/MiKohKj5AcYyARx71HKmrmzm1JLudj4xUmztm/hDHHXH4cAflXGXl3oul38OrakTHNF+7SVVLEewA4Jrr/iFqOn2FlbrfX8MErHcqNncy9MjqSK851XxL4XuFjjurafUUjYsse3YufxpwWhFVpMqrrFr4h+JkUmlxX12l9fwt5smN4K4HTv0719Oah5f2p/tjQk7zg6hdbz17RR8D6V836Z8QLbSXuJNF8IaaJ53Uma4UuVUD7oVcKB345q0Pij8QLiU7dQj0qLBbFjaJBk9skDJ/OnODlsFKtGF7u9z6Pt2uZIvLhOqzx/3LO2W0i/76POPegxLbPuaLQ7B/79zMbqU/h0zWN4IW6uPBekXWr4vLq4gM0s2oamfnLMSDtBz0xxW9aSxrNHHDf6TbFmAAs7Eyt19SK5nodyd0mc14m+JXgzQbiXTtd8V6xe3cXEllp9t5QQ9gelcPqXx28PW+7+wfAf2iQfdn1O6LZ9yorK0LwrafFD4xzWOo3NyYLi5urm4uYwEmaNDgew5x2r3TR/2ffhfp6jztEl1CQfx3dyzfoCBWj9nD4tzGPt6t3CyX9ep87av8fPH13uhsL7S9FiP/ACzsLZQw/HrXKzXvj7xhMVabxNrjk/dRJGB/IYr7isfBXgbQ7dp7fw3odjHApZpmtkGxR1JYjj6mvMviN+0F4c0i0uNP8Fr/AGpqKkRrdCILaRHuQT98jnAAxn2pwqpv3Ik1MO0r1ah4DpHwX+J2rYaHwjcwA9WvZli4/wCBHNdnpH7Mvja42tqOsaLpqH7yKWkcfkAP1rqfDH7S0lvYxW/ijw7c3tyHIku7aVEBGePkxjIHvXuHgLxj4d8caKdV8O3hniR/LmjkXZLC/Xa69uPqKVSrVj0HRw+Hns7s8W0n9lzQ4yG1jxXqN2O6W8CxD8ySava38B/AdnAul6Rpl/dam+11kmvV3Bc+4xj1wDXvJHpTcfTP61j7afc6vqtJLSJ4H4Z+B9npnjFJcWksMSSSXAd2IUkfugBtx15PbHFeq+FNAg8N6Kmk2mBCjl927LOxA3MxxyTjNdIy061WLzS020KBjLHHNTKpKW5dOjGHwo/PKyW8mtbi4hJXT4pYkuJBgYds7OOpzg8irVvaXUInnnVkSZvkRj8wwe4PSora6ufPe1t4opY4fKkZJOFPl8gfiTV2+8Q6l4i1e/1LUhCrsgZUiXCxqowFHtgV6Wp4asdF4f8ADPibxFaQXOneF7fUrCGfcs9xOEidkOSMenGKihvV1a+nvHsrXSYZrpwLe2GYoADghfUZFem+FHGgfCGzunnZUi02a4eMHqzg4B/OvK4P9F8NaYu0Ai0adie5Yk1knds3lHlSL+i6h4/8R30th4anggt7ZjHHIsQBIXuWPf8AxrN8WaZ4k0650+w1PxDe3s11Oz+R5hCpJIyhzgd22jJ9hXQ/C28kstJtgLuaxEn2iU3KruG912oMdznnmjVpI9Y+MulWqyLN9jl/e7R8uYxkgHv06072YrXitdWZXxkSG48aR2LKGisrOKMZ/wB3P9a5mGztUUYhQfhWv43uPtXj3Wpc52z+Wv0HH9KoIDnbyT2qo6JGc9ZNgiKv3YwB6VFdszyqvfIAxV+K1Y8s6jnpTNLtWvfFOm2MaM7y3Ma4XqcsOlMVj6Z0eO2stLsbWJ7FDDaxIfK05nbIQZ5PfOa0JNQnt7aa5F7rISCGSU+RYrGAFUt17dKfPJeNcORHrbDccYljHGawPiFeXdn4B165a21pMWTIHkul2qXITkDqPmNcKV2es3yo84/Z58SeHPDvjW71rxNrMGnr/Z22HzQSZWkfc2MDrwK9wuPjl8LoJNv/AAkqSd8xwOR/KvE/gt8H9H+I2l32s6tqd/araXX2SOO3wAwVFJJJ9zik+I3w18G+DpvFTFtQng0rSIZrUSzffupX2rkjqPatZxpynruc9KdanTukrFP9oT4st45v/wCw9AupYvC9soaZwCpvJP8AaH90dh3NeQySb9qquxB91fT/AOvTHykaQE5ZQDIfVjTAR+FdMYqKsjgqVJVJc0i9Owe5mjQYBO5fYgf15r0b9nX4haZ4A8S6pNrb3K6Xf2iqwgi3t5qt8px9CefavMIGPnR4/vD+ddt8EvBVl4+8cyeHr+7u7SFbSS4822xuDKyjBz25pTS5XzbFUnJTXLufQ0n7Rnw1UfK2syH0FnjH61nXf7SvgmM/6PpGuXH/AGzVf61A37MnhThR4m10EnGfkrlPBfwJ8P8AiDxH4ktZNc1RdO0i6FrCyFfMkbblix9q5VGjuehKWKulZHRXP7T/AIeVT9n8I6tK3bfOij+VcP42/aI1nW7NLPT/AA/BpsazCXzPtDM5wGGD2x836V35/Zj8Id/EevY+qV5D8f8A4e6D8P8AUNH0rQ76+urq6gluLh7tgQEDBVAA6c7vyq6aouVkZVniYxvJ6HF6OsYuNZmeQ4WIKGHqcVk3MN35rJa78ArHIV98D+ta+gW0klhqM4X5TeCKRS3IA9u9P8HIdQ8Y2NgPn+06kisP9kPk/oK6b2ucNr2R7J8Sr2DS/hJqOmR3NrNPDBBaOsaEGPOOD74rxP8AtzVL7TDDLbRm3hQQLKnGwehr139oa0h07QdOs42jaS+1JnnI4Lqg6kV5DItvFYw28Me1pZQ8nzZyO1Z0kuU3xDfPY7fwNrl1p/gbU7EXUaLJcR7bfyx5kiYbcQx5CgKOR61y2k+JpdE8XprS2sdzKFZfLLbVUMOf04q3/otvoYMi3L3N6GSJioWONVKkhT3z3HFYH2Ga9tnullRFaeRfn6YVASf1qklqZyk9LdDv7KG1uvg/q3iS4t4xqOoeIVjidhllQISyg+mTWBax4ZyevGTXSX5S3+EPgexVdsly13qEoPfc+1T+S1z8P3SeeSTSXUuXT0JlVenWs2DVxofiiHWFtI7v7DIri3kYhZCOxIrRXPRetcreuJLxwxO2Wfa3Gflzg1SREnY+hPD/AI98K6te2lii2kFzcqNnnJKqbyM7NwPXqB64qL4xXdpH4CkhhXTPMuLyCMGC4cvtBLH5T24Gai0HwD4N0XVbPVdMadpLfElqJL/ywjY4bEiD34PSsj9oK/kTRtGt2lmbMs9z88kUgO1ABhk56k9a50k5Kx2SclTfMem/AnVbHwj+zzL4mmQzHfcXkkKEb2JkKqPb+HmvC/it8SNV8Vf2m1xY2Nnb6pJbNKkbF5ESDlV3HsScnivVbj4UeFrD4Kx+KnuNXttQTRUnmWO6/dSOyglWQ8FSx6ZrE+Lvwzj8P+HPCPiPTfC8Op6VpkKXGvRQyeXLcZAOWJz8nrjOKIOHM33YVY1fZqOySPP/AAt8G/iL4r0iLXdL0iFLK7y8LXVwsTMvYhTzit+1+AfxUtY2VdI0WUsCPmvVyOnP4V3l/wDtQaD9ntY9F0C9tgqgS/aYQUUAcKgQnj3OK6fwz+0P8O7zTfM1rWX0273keVJZSDK9j8u4eveiU638ooUsM9OY8WuPgN8Vt4ujomnlkwfLjvo88e2a6H9kzRdS0n4w+IrbVLY215p+mmGeJiCUdpAeo9hXqWnfG7wtdXStHeWM9k7hS8d0qTQgnGWjk2lh3JXOB2rmF1XxFbfG3xlrXw80LT/Elpd29j9omS5XCny8/IQfmyc59MUnOck4yRapUoSjODvqe8yMsKmZ/uxqXP0Az/SvNP2eFE3g/VtYL7zqWt3M2fYNgVyHij416jq/hS20vw5owj8R6nKbOWEOJPsx58wDIAJ2c89Ks/DGf4iab8ObGx8JeG7IQQSyuJtT3A3nzchFGNmegZuD24rL2bUXc6PbRlNcutj24hvQ9M/hXx1+1nqr3XxguLXAxp1jb26/8CBkP/oQro/id8S9Q0TVLq0s7zUrW11S2TVLBS5M+j6jG+JIDn70ZZcMh4w2QMdfGfFHiC78W+K9Q8QajHHHc30gkkjQnahCquBnt8v61tQpOL5mcmLxCnHkRBp+r+RpyWLRxqTcfaBJn5mJHTPpn1roPhbo11Br+m+JL6QRW0l3NbRpGx83zQuQR7c9a41FVlX5Mg7QBjtV7QNW1HQ547mxupkFrc74VXkI543YPHI4Irpa00OGMrNNncfGrW9W1DUtCttajijuLe3kkCxns543ehrjra1nutSXyBu2WxkYE8KF6ml+IPiG+8UeKU1iWztldoUh8tDhWI7+xJ7V3niPwGfCVxoV9ZaoX/tMRwywTj5oZWXdlW/iT+VSrRSRbTnJy6HKaw9vBFZxwyzuqRsJBJwBLjLYHpwOazxciDwlAq5Euy4lPH98gD+VbvxNlkRY0eGFBHEVDRDhnPDEn14rn7iNp49M0+LDNMIYlA5zukprYmWjZ6P8RylrD4Y0kIVOneHrZXX0ZxvP/oVdJ4p8BWWhfCLSPEZkc6pPKv2oB8qFcZVcdiK5r4nzi6+KuqRIAEt547VB2xEoUfyqx43xBoGn7oFiknDSO+ZA0nPBYN8v0K1lrodOl5XRyMcx3SyDpGhx9fWo/hrYWepa0n26ETKJkZOcbW3Zz19qp3cxi0q5Iz8wwT7GtX4V/Lf25XO5p+g9AK0ezMI6yR7pJfeZM58x8sSSBI47+28fmK8g+Ot1Hca9p9sCirHZqsjfu8DzJSckoBnj1Ga7w3BUZYg49eQP61wgi/4SL496RYPELmM6jawSxuNytHGoLgg54wDxWVNWdzprPmXL3Pof4n6/4f1P4UjR/D+s6bdm+ks7FEt7hXZFaRByoORwK1b2x1zxh8OvFfh6RTp9zM82nWQuoGjVEUBVYkZLqeu4Cue+K3wt+Hmn+F9Z8SW+jyaVc2ds8wfT52hDMB8oK8qBnHQCu4+GGjz6B4A0bTbi+u9QmFuskk1xJvYFxuwCf4RnAFczaUU0dyUnNqXY+UNT/Z4+KWnO0drpdhqcUa/622vkG7jsr7WqzL8Hdc0v4Hat4j1Xw/cnxA17Cbe2EZae2tUbDttU/wAWeQRkBc96+ynY4OOuKiZiqDGcgjpV/WZmX1Cmr2PzbuI/KG25t5IiOomiK4/76FfR37OOoQ+Hv2dvGmuxbUuHu54oCG2ln8pVQL6nLcV9J30Nrf27Wl7awXcD8NHNEJFb6g9a8d+Lmp+Ar/4XeKvBnh2+0K01GFWeOxtwtsFmjcM23hVLfKehOTVut7RctjOOF9g3Pm6M8l8H/Bvx5pul6f4m1HQUvoI71Lm40WRwbi5gYfMwUHrzyhIORXuWkWWo+GfCl4fOm8PWurazH9kt5nDHS7d8A5YkhGIBOM4Umq3wM+Imv+MPDmmtq3hHUoY9gt/7XjdGt5nUcsV4ZR7gEZr025iingkguIY5oZF2yRyKGV19CDwRWdSpK9pG1CjBR5oM+Uv2jdJtta+IK2nhDTkmt9MsDJql7GWYFySx3yHO9wi5zknmvEUkCxb05U42/Tk19yfGW6stB+EHiO4hs7eFINOkggSKJUWMy/u/lA4H3q+GiiqBF1C8fkAK6aEuaJwYyHJP1LMQ2+W3+1GMe+KWInyHAx/r81bKxhogoB3ShfyFTSwpPEuzC89B61sc1jPlt/MSYhyvmqO3T3rZv9Tv5vD+laVqWrTyw2kxe03ZIjc8fXH8qpm3k/c/MMHhl96674aaJp/iLxnomi6pE0lpcXaJIEcq20nnDDkVLaSuVGLbsupyviTXdSbw+mjX+GXz1mjkbn7ueh7g/wBKPh5dWUnjTwzcXqtbRLqMUk7OP3ZjVskr+IORX19e/A74R2MSxX9u8EcjFkFxqjqC3fbub+VWdV+EngmLwTHpMOmi70i3LzRhpC8sW/BLxyfe9+tYfWIWtY7PqVS921ofLwvTq3jS41GQ/wDH1evKST6kmtb4j3ljLFp8Ng0TRR24D7EZPnzzlSTz7jrXo3we+F/hO/8AHHjPQ783l/BolxFFayNOY3w6sSG29T715z8T9E03QviJdeH9OWQWUF0qKryF2Ckjjcee9UpJysjOVOUYcz6s4rxLZ3Vlp+6VV8uSRVDo4IbIzV/wPMbWGGeN/wB4rMyjt6Z9q9m/aF+Ffg3wr8I5Nf0e0u4r5J7bDSXbuvzsA3yk46GuQ/Z5+G9z44b7TJM9ppNoNs8w5aRz/Anv3J7U1Ui4cwnQnGqo9SuviLzHVLlOM4z/APXp/wCznDLrX7Q1tqEal0g+13cmewK7AfzYV7zP8Efh3eRz2NpPdR30a4d474u8Z9ShOB+Iry7wH8DdZ034la7ptzrN3YfYLSK407U7T5S5eRtpP/fBBHtWaqQcWbuhVjOLavqex/tB3CwfCLWoer3fk2sY9WeVf/r12tipj0+2ixgpCin8FFUvEPhnR9Z0O003W2lntrSaK5DvcEM0kXKszZ56ZOetaVld6bqEck1je210ithmgmVwp9Dg8VyX92x6Si+dso3VxOt5HCsbeURnfGw3Ejtg/wBKYb5QR/pFup7K/wArP7e1aMNvFOreYDwwwQcEVWvrNTLtZhsPTKgt+dK42mM+0CS1M9tIDwSpPTI7H8eK8T+LFj4J0bXB/a/w9Ml1fzQm2uobpkhvDlWuGZEOV8vOTkENXvElpD9h+VdoCjAB4xXL+KPCfhnxtdW2na5FcyXGnxNPH5M7RbVlJQ5KnnPlVcJJMyqwco2W5wNhqFx4W0KzvvB+qaDbaPq920dtousF447a43HekMsYyFJ/hYY+ldCviH4nASW83w208z8Kkqa0PKU/32BG7b9Oa4LxzL4Xg8Q23hPxFoeoxaHZXV7cxXKu3luzOqhg6ncgQ5BJ716prnh3wto91B40lub5JYmixcm4eSMRldihhnAjwcn86uVtLoyhd3s9v66o8P8A2lLfxsvgOLUvF2v2gSbUY7e30fSFK2q5G4vIzfNKcIcZ4BOa+ci3O71H8+a+/wDxV8PdA8eafa23iaK4lt7SZ5Io4bhowWIADZU88Zx9a+Jfi9a+G9L+IOq6X4Tgki0qym+zJvmaUu6DDtlufvbh9BXTh6ia5ThxtFxfPfQiFuftUZVcqsrMf++cU/TrWSC1VZmDMNzEjocmp7S6tpraN1YgywtIgxyQOtNuL5gkTQ2Uskc8YYMRjyxn+L3rU5tCUQr5eeNysCfpiur+BfHxT8OKeD9tTINc7JAVRvQE4PrxXefCSyWT4meHLqPCyJeRhh/eH+NRN+6zWkvfR6R+2Kqmy8N7lB/fTdR7LXXfs5XVxcfB2Fp5XkMU1zHGXOdqhjgfTmpfjr8O9U+IEGlR6bf2VobOSRn+0bvmDAYxtB9Kkgt9P+EXwdltbu9E8kMcpU9POnkJIVR6ZP5AmuPmTpqK3PTUJRrSm9rHD/sman/b+u+N/EbzKZ9SuYZp4QuPKf58ge3pXlHxnmX/AIXlq8e7JF+nA+or0j9ixVjufGMSjCrNBtHoCHP9a7/xd8GvAPiPxRJr2pTXsepPMJXaG8VMsMYGMdOK1c1Cq7mCpyq0I23uY/7WbKv7P8zMcKLiyyfQeYtTfslxwx/BvzLd43WS9nffH0Y7V5PvxTv2ttPnvPgbd2FlGZH+1WqoM9QJBVX9j2GS3+B6xTRtG4vbjKsMHotZ/wDLn5m3/MV8jy34HX143xv0+f7VMXuppvtBLH96Cjn5vXnH5V6t+038Rtc8AR6JD4fhtlu9Yd45LmZdxiSMrwq9yfNPPbFeN/Aq4gf4zaEI5Mv9qlRlIwVIikyCPwrsf25P+PvwP/12uv5wVrKKdVJnPCbjhpNPr/kep/H3xPqvhT4Wya/pDW/22GWLAnj3owYEEEd+DXKfs5eMNN8Y2+r6hpnh2LQp4yn9pW9uB5FxO3SRT67eMV6X448K6N4y8G/2Fr0s0djKI2ZopRG2QOPmINZfw8+H/hv4e6HdWXhl7p7e9uBPI084lJbGOCAOKwUo8lup2ShN1VK+h2OnsGjbHr+VU/Feo2Oi6Hda1qc3kWVlC808mM7UUZOB3PHAq1ppyj+uRXPfE/R38T/DXxJocJ/f3FlNHF/v7SV/XFZrfU2k3yuxFr3jCO1+D7+OrGyM0R0mPUIbaZtpKuisFYjocNXG/s5/EYfEjUNf1KbQU0u7gS3idkuDIHT59oAPTHP5mpfEP/JosXGP+KTteP8AthHXnn7BvI8V/W2/9nrZQXs5M5XUl7aEb6NF34qeKvh7N8RJPDmtave6SbeWe31MSxM0dzFKd+1WX7o3kZz2Ar074W6kvjz4SSWd4YJPkm053jYFJFX5VcY7FcV8i/tLf8lt8SD/AKbj+Qr0b9ha81KPxZrumwRltMltVmnPRUkDYU/UgkVtOkvZKSOelXft3Bre6Pf/AIha83w7+DdxfzTJJeWGnR2sDdpLjaEX8N3P0r8/QJLqdi7M7tl2YnJJJ5J/Ovqn9uq91WPRfDtjGhXSpbiR5pAesyr8ikemC5/CvmLw5GJLqUsQNqd/r/8AWq8NG0ObuY46fNVUOxq6DJDZNqEM8yS/ZceXswwEQPJH1rcGpN9vjtrfT5Z47vYxbGFRD61yGrX1rbP9n0zT0syjDc/mFzIB/CenGa6lftc3iC223kkUCiN2hQYVzjvWrRzRfQUveCW+adYxaI/7gjljlsZPpXp/wqKp8RNC2gjdeR/zrzm402G10y/uo2PmXkqu+e2D0rv/AIP/AL3xt4bnPBa8j4/Gs5/Czel8aPW/2mvFXijwrYaNceG9TksfNlkFwUiR9wAGPvKf0r5y8S+Jde8R3i3Gvarc38iRJt8xhtUnJOFGFH4CvoT9qf8A48dG4B5mOD/urXzHccXEgH9yP/0EVnQS5VobYyUvaNX0Pff2NkxeeLH/AL5tj+j1wPxkGPjDrLKoL/bUxx7ivRP2OOV8Rnv/AKP/AOz1558Xzj40at/1/J/MUR/iscv93j6nsn7VE0kHwDnkjaZSJbTJiOGxvXNO/ZGkaT4NRTGRn3Xs5BZ9zAfLwferf7SHPwXI7G4swf8Avta4b9knxNdLruseD2hQ2jCW/jcHBRw6owx3BBH5Vklei/U6HJRxKv2O38N6FpOpeO7DxBdaPbPqlvI7R6la/u2I2MpWVRw2SW+8AQccmuM/bV0HWNTtvCup6fYT3Frp805u5I0LCEO0O0tjoDtPPT6V9Aw6bYQ3bXcVpCk7E5kC889a5Hxbqj3H9v2Jj2ra6bcbWDfeBhbPH1qITfOpdjSpSTpuL6nLftWqX+BN2oUMfMt8D1r5q+E/xY1TwXZnSprrURYKcwG32yCHuVML4DKT/dZSPU19ueI/DWieLPDS6N4gsvttjIEdovNePJXkHKEH9a4XXPgV8KRp13cDwmgljgdlYX1wDkKSP+WnP41dKrBR5ZIyr4erKopwdtCx+z78RT8RNCv7xtPW0ks5kidkJCykgnIU8r9Mn61yXw6+KWsan+0br/gzWLi3XTlE0GnQxx7cSRkMST1LMobP0GMc1T/YgjWLw14kRfui/THsNprw7xLq11oX7TN7q1m2JrbxDuAzjcN4DKfYgkfjVqnFzlEzlXlGnTk311Prr44W8Nn8DvEdpboEhh0sxxqOiqoAA/IV4z+wX08WfW2/k9e1/H3/AJIz4q/7B7/0rxL9gj7viz623/s9RD+DI0q/71D0PIv2lj/xe7xJ/wBdx/6CK+kP2VPDsPgz4OT+JdRj8qfUla+mL8FYUB2A56cA/mK8E+NOmxax+0vfaXM22K71OGFyBn5TjP6V9DftW6hJ4Y+BU2m6UoiinaHT+DjbEcAgfUDFa1HeMIdznoLlqVKr6XLnxOtbL4wfs/Salo6FpJ7YX9kDjcsseSUz6nDL+NfF/hXASaQjIJAHHtX1P+w/rN1feAdX0W4+eHT7xTCSeiyqSV+gK/qa8N+Jmh2fhv4k+JNJsMi2i1BnjUj7ocB9o9huwPYCqo+7KVMnE/vIQrdz/9k=">
            <a:extLst>
              <a:ext uri="{FF2B5EF4-FFF2-40B4-BE49-F238E27FC236}">
                <a16:creationId xmlns:a16="http://schemas.microsoft.com/office/drawing/2014/main" id="{BCB48460-1E5A-4B52-A23A-7829CA8E4AC7}"/>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AutoShape 2" descr="data:image/jpg;base64,%20/9j/4AAQSkZJRgABAQEAYABgAAD/2wBDAAUDBAQEAwUEBAQFBQUGBwwIBwcHBw8LCwkMEQ8SEhEPERETFhwXExQaFRERGCEYGh0dHx8fExciJCIeJBweHx7/2wBDAQUFBQcGBw4ICA4eFBEUHh4eHh4eHh4eHh4eHh4eHh4eHh4eHh4eHh4eHh4eHh4eHh4eHh4eHh4eHh4eHh4eHh7/wAARCACVAM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JHDLjtVmG1WbG2RR9ayYpGUjuPSpzNkYAP519FKk76HhRrK2qNyLSYwN32gH2FRzWaJy0vHTkVkpJIPuuw+hqQySsuGdiPrUeynfWRTxFNrSJJcxxqCqNmqbKQe9TYOetKBnqK3j7qOWUuZkca5NYHjHxVb+HpLOOSTYJZR50oXcIo+/4mt2+lW3tZHEixuQRGTg5bHAAPU+1fPWsanNrGs3N9qC4lilaJYgm1VYHltp6GpnJRXMy6abdke5W3jbQbi6EEN2shLdegC4yWJPQDIH1rpchwGAr5huJZmYtCkaTJgiQ9fWvZ/hRq+ta1YveXkkTwFtpj2keTgYBVujA459Ca54yjNXidDTjudk6rvryW70a88aeLdSuNbvrjS9GsJDDEmQhcjrt3cD3ODXcfEzxNH4T0Q3IVXvJiVgRugIHLH2FeM6L4V8ceOi+qgeXazuZPtF020OSeqr/hXZQ25r2OPEPXltfyOo1nQT4Skg1zwjrE99GkgSeBpBKwX1+XGV7EY717BpsvmWEU7xNG8sauUbqhIzg+4r5/1r4Z+NvD8LahA0N/HGNzi3c7wPp1Ndx8IvH0uuOuj6q+67wfKlbhmI6q3v6GqrRcocyd7EYeahNxatfoz055AcVlr4n0uKXAvoVBByxb5Vweh9DXP/ABQ1bUdF06K7ihKWvmKPOjkw+8g4Xb3FeJvq+oNNLHJcFYmYysEOSMsc5Pc5rlVLmR1Ou4s+qtI1q3aEvHIswP3WQ5FbNrfLccANn3FfOfw51m+tXivmDoruN0LEHzR3z/jXvUFwXQNGcKwyPpXDiMPG7sj0sNiZOOrOgjmjCjkVIHUjIIIrGtZcKcKrsOp3UjX6RqW85F2cvk/pXmzoJM9CNW6NWeWNRg9a4nxFq11G3yxyugkGMt8q89Tj09P16VY1nWkuImWEvHIBuG7p+dceNQupjPDfX0kUKgkS7PlY56A/0+ldeGoJas5a+I6IzNf8RTkXMMNqWvS5jkVyPujnocccnrmuI1bxNo4iaS8geDyzzJGg2Ekc/KhGBz29ue1ReMp2vdRYqUuIIXKrMRsLZxgNnkj6Dmud1TSVutRiWXyykyGQmEHaD7kkZx6V7FOnFLQ8etWk3qzPl1a2NhEsc5vr2B8lgAmFOf4yRn7w64I96K4rxFHLb+IrmG4gEkyEqQ/r68f55oqnPUyUbn2WFIFOjB3VKFpypzmtGzIcq44qZFoReKkbCxsxOAATn0rNs1SOb8deJo/CtnbXU1lLcRTTbGKMBsH+NcTd/EK4uviFpdnpVz/xKZ2iVlMYJYvjIPoQePzrnvHupajqMdxax+JIb+3MpBiY+VtOcjhvT1BNeeaVf3Wj63BqUIVrm1lDqHXcu4eorpVNRjrueZXxM1UstFoe9eMdZ0PVfG2n+DrqS5dSwLNauBtmOQFY+3Xj8c9K4PxT4N1XTdeks9LtHu40iy1wRjzMEsWbHcAge5xWF8MtL1TxH4+s3ilkWYSm4lnH8G3ksf8APU1r+GNQuPhv8Rbp9cke8PlOHjtZlk85j93PPHPPPPtWEqPtFyLU7KGLa99q2u5zw0vV7mcRi3dZG8xcNlGJRSWAzwcYIwM8kV6B8QtJ17TfhZpsVrftFFDIXnhN3HgggbTGRgsuc8HnJ/GsHxh4k8V396dRMX9h2Opo01vEqBmZcbCwOOGIGCcjv61o+AvB2h6xoq3dybq8ucSoYZJcIsoUSJwMHDKHHXqK0p0IUkpN/qFTEzq3il+hlXN1o+p6L4aj8R+I5rh4lK3EUURkMUe7IBYkZJ4BxnivUf8Ahbfgy2hSCzt9SMUShUWO3UAAdAPmqWDw14etYZvsGk2cakSeU4iBbYVWVDk8+orP+Kw8v4d3AtVRWXVhIqqv8LBiMAfWlzUqkkrP7/8AgCtWpxcuZfdfb5llPjD4VZ9r2+qx+7W4wP8Ax6uHhPheb4hz65o2v/2esim4jWa12ok2Pu5z3OTnGKv/AAJV477XrqcFR9gZgjA4ByM9a7240DR5IZFutLs5hEuwloVJ+SFQP/HmFKcqdKTik/v/AOAVSjVrxU5Nfd/wTy/SbLWvGOl62k1+ZLW3QzOZJQA0qngDJ9C3PTkVxF3HJDdm3it2CgY2uMOrcEhge+favXPE/gbw7a6deXkST2CwI5fyZTg+WoB4bPLSEY/GvPdJ1DW9W1Gx05reLWTC67IJrZROyLzs8wDcVwOgbpnirjyyXNF6eZlO8Woz3fb+v8zc+G0F9qF7a6TDFJliGeRx9xc/MTXs/wDwkmlQ+IZPDyyvFJCAvmNwCwx8o968V1a4tfFHi3TrLwxZwaIBGEaCR1iSOXPLA8bj0568Vo/F+1v/AA74kZpZWdpUSWKYfxcAEg+xFclaPPJJ6XO2lU9jTclrZ7nR6l45ubDxHfW8sri1jldVRflYYb+dWdB1DUNbtLjVQ7xWcU5VgxBLsRx16/gOK8U1HU7zVtTlvLiUvcXDlyQAMse47V6b4Gvr2wa0tLnX9OtLSCZVMDFZTJk/MflB59yR2FceJXs43W50YLEPEVHF6o3tWWSNI5ori6NxMnETwkYABAYY/h6YrnL+9vPse2eSQR7dsiByqbeOpIwTnnA54Nei+NL/AML6NazXkd9YzzOu5GfAdeeAMDr7ba8P8T67d61dfZG0/T4bVlMhacbIwwyWYkfMW5xjnOPaufDV5TeqO/E0YxjoZmqWduskq+Ze3Msq/KIlwuc4yCTx3/z047ULS+jd0eO48hJQiSTSFUUHszdP5V0C2OsSNPHfanMlpABLGiP8kzY4GSRk4Hoan1m+udM0iTRLxrh3iAeRZZlWKANgjBRyMn+7ivVVRM8h0+5w2qW6MbaO3QRXTgyM28Orjt754NFNmSG4uWeC0dlwTmAbh2GRxkDp260Vm9S00j7ka0cLu61X27Wwa0HfjGfzqu6bz71pGb6kSiugRLuAqTbin2kDlSApOKdfxzWlnJceSX2oWVR/EQOgqJVFe1yo05WvY8g+M3hvR7bbqaXdvYXE5w0BQ/vT/eGOnvXJR/DTUf7AbxBNfaXHYCIzLL52d4xwB7npirWua3H4z1gJ4kuYdNhtVcxSJFv4HIXGecnp71t+B/DWpeJNNgTVLqaPQbIlreBhgvk5Ejr3Q9Cwrq5nGPvP+vI4pYalVlzRV2/61PPfD9xr+n2l3JpVzNYW9wm2WRBgyKD0U9fyrbm0LTX0C31XSWm84Zivy7ZcSdQ+eyt/OvVvF/hu1udFNusMdotsP3Y6LDnnZnvG3VT2PH0xvCfhW9uEdbRPKgddksxHykew7n/PFJ4mMldaGtPBunpucpBGlz4UXS5WaM20vmWu4HJDffT6ZwR+NdH4R0bxLGrNptmYlcofMnG1QVOQcd+4+hNeh6L4Z0vSsMkAmnHWWUZP4elbVZvELZIv6vd3bOGi8FaxcIq3/iKWMbQuy3XGAAQB+RIqYfD7TCMTalqUvqfNxmuzIpMd6j29TuWqFPsccnw70dVKw3mpRZ6nz85p6+Cb+2+bT/Et1u67bhdwPIP8wK69alSolXqdWXGhT6I8z8T6P4tOmSWd3bR3tuQAZLc/NgEtyPcsa5LRbSPR4r27gi237J9niBBVolbh2/Lj/gR9K98CsWBFQ6t4Z0/VosX9qgbHEqna6/iKX1uMVaS+4r6m5y5ov7z5/wDD+jafe3V7PqislhYpvkkXg7sYVFPqTj9a5vxbqGuXUFna32oSXlpBu8lC25oQffqR7167438LXem6U9tHK1zp27zPNiX50PbeO49/5Vz3gjw+YVudRmljkaRPJDqN5CtxsUH+NunsOa2jUv726MKlL/l316nnN94fkttF/tyO+tZ7SHYZFjzkOcYUk8ZB7e2au+C9RsI3l1G6ZpPLBxGIC2z0Ppmtvx/4PuLKwkn08SfYJH/0i1RujDk7B/FtA5Pb9Bydve6Vps4g0meXyUQPi4iDNO/cEDjA6cetYV4twunf+upeHjTpzWlmjp1vIbhZrzUNLv7iRyBFFn5OeTvyc5A/nWfputxNJJay2csds2Bu2YIIPHsEHIzz1rD1vUtS1+8gm1XUIVTB229tGqRoOAM4wPSkvk0cgSXF1JbRRkjzIJQWl4BYIMD0AzyOuM81xxoq+p3yrtrQg1i5h/0loXmisFnH2fy5PkaQDk7T1/8A11yksoummku3VjI+WiLH5vT6VJewre3J/sy2uXtwxUtNISZCecE9AcemPWuv0XwbbSaPDNf3ltZTqo8tVVMy5PVmPTAOeeeOld1NXOGpKzMK20yZYmnW+MCmQCK2hJ4O3JPvwTz1orqL7QvDcdzHpU11p4uQfN+1wzjymTaBt6na2c5ByPTrRXRy26GHtPM+npGwetS2s0YcbuntVNm807ug9KlhjVsAYFc0ttTpjvobVrIvmf6OhA9zXmvxy8LeJdYu7a/0wmW0ii+eMSAeWQSSeTjGMcj0r0Czbym253/SvL/2h/GsttYw+E9Pm8u6vl3XLL/yygHX88H8BXPSjN1VynXOcFSfMcPpmr6f4t1nTF14R2Gl2KCOSaOEO13MP4pDwWHTPt617xZzaTZ6dHdQ3SRWsKbo/LcMsa+sRP3k9UPIr56tdL0nUNM2eGNWadY1G6xnQJOjY529mBPPB712fwq0W51qf+zZppRpts4kvDk4MnZBW2JjGa0lZLp/XUzw7cd1ds9E0HT7rxfdLf3kf2fR4WIghHBk9cd9uR+HQV6FFZQxwLDDEscajCqowAKzbVHtkWK2Ty40AVVHQD0rTt9SRQFl4NeNiZVG7w2PUoqKVpLUgm0pW5GV9yKry6NIASsicdjWs16ki/J+eahYuQRu6+9c8MdUi7NmjwcJq9jnpYGjcq2MimiM1rPY7m3byT709NPH8XAr0Vj6bW5wvA1E9jHEeKkROK1DYL2b8xUclmqfeNWsTGWzJ+rSiU2ZFI29aJbhmBB6VKYck7cfiaa1uw5O386pOJLcuhm3c0qowWPcpHIxnNcNrujTabdHVNLsysWCZ4McAdyvcfzFekeUCO9V7izEilTJ83pngCto1eUwlT5jw/xFex3lpLcTXLwxgbY4owche6LzhR6k8n+flGs7be8mfT90UTrtkUZxGT2yef8A69e1fETQWsbmaW13JaOwDHHAbH8ua881DS4o7eeCYBfOIdTuwx47+ordVYpX6GSpSb8zi3t7pUn2wxlVUeYSRjB9P/rc1U+yyX1yzyXMoi2AZji+9yPlVf8AHHSuk0nQbvVLlNNtuGZvlB4B9zXfeHfC9lot21rcIfORD507niHnPHueB9a5ZSUZW6G7g7anDaT4RurrUgltZSwW0AXeLhVdssOMqRtycHtwBXsPw+8G+F5LGKA2ED3MJ+eW6HmZbkHaG6Dkdh0rZ8DWFu9ndBlMD3MzSYbJkVSFwcnucA/jXVaHpNpb+c0yg4bjI6r7+taOtpZMyVDW7RzF/b+F4LQh/Demyy7VjeNbNHVSDnuuMndz+HtRVvVtFutU1O7tgjJZFlKqBt5A657f/qoqlUXcHTk+hIL1VUqFI/GomvJCf4hTmCzNwuKng0/zD8z/AICunnitzJUZy2GW+rR2NrcXl05WCCNpJHPZVGTXiej+GNR+JEWteL7ya6tPts5js5fIMkARf4WK5ZcfKM4xwa7L9oy9bR/AsGk2LMb3WblbZEXqUGC35kqPxrV8M29n4d0Ox09EispIIVj86SKXT5mOOSZRlJOc9eKznV5KfPDeX5I3pYbmnyzei/Nnk0/hbU/DbW8MjLPcXEgjtJIZVkWRzxlSvpnvz619KeBtLh8K+GLXTUUNLt3zuRy8h6mvMfA0L+LfjNd6hNIZ7TQowBI4j3PIeBloxtYj1r2eSFnbKKT7k1yYuurKnL1Z14bD6ucfREVzqzKuNgA+lMt7xpcblBHpVj+zZpgNxUD6VNFpaIcs+TXnSxFCCO6NCrJkluy4BVQPpVpJW4H8qILePcF3Ae5qz9njBx5yivHr46EnZI7oUPZ/Ex1u8Y/5Z5PqTVpTIx5Ubari3VVz5wx7Cq803l8I7H8CK4fbqL95/iaezVR+5+poMsQ+8ADVedIj05+tVVvJDwsRJ+lOK3M38G0e5rWOPs1yoTwlvjY144f7uPcGo2gQn5ST9akWxk9l+hFSQQN5al1YkgHiu6OaW+yzllgov7SK4gqC4h2kt8y4HYZzWk3lr0ZlPuKqXKblOH4+uCaf9rrsSsv7M5DxPZpqKGztoWn3kh2I/Qf415jqnhORr14ZEGUOGJI49Ote8Q2iqGbgO3Hy+npWH4lsYbe8tbsLtXdtkI4/X86mnmjlJx7mn1FRVzzA+C7iysItZjQ7rd1O7btBHpzyfyrtNM0zT9UvLBpbUG3CbnYjl2AOM/jz+FdJJZwzpIoQyLIpUlQXIH++3FR+DUH2KWzYASW0hHbOD0/rT/tOUoX7C+pK4/S9CtLW6lmt8upwoY9wOo/l+VaxgUAkLyf0qdF2vt9RTtoojmsVvcf1B+RTEMa9Fx755NFXNq0U/wC1V2YvqPmfJ+mfEjxVe3Mdvaw2DyyNtAEBP/s1Mufir4r0u/uY7h9PVFAbLQHABGQQM9CCDXkfgDWG8O+JY7y6kKiNJVIJzyUIH86o+O9fk1LWrmaO4zEVjjUKcAhUVf6V9T7ZSla2ljw3RlGO+p23jb4it4m8X6Deak9pPb6XHub923lyPnJJXOR/COvauz0/4s6XbadMyw3FjJtO1bLUJSOnHyyBl/KvnWJ0Zt024pwCVGcVcjuojZtFHvJHJyOg/wA4racYycYMmMpRu0fSPwH8daH4f0iV7+6gF9qly73DOcbBngnj3PSvQY/irZyQeZaMkkjTLFGgbO7Ocn6V8Zi8KvtVjgAY59q19J1G6EgMDsDjruAxXm4ulCpUlJnZhq04RUUfeek+IIbyOJVm81yoLMo4961RcBj9418e+Cvibq2jhF8yN1RSigqPXr7mvVNF+MttJaA3kA80DllbA/KvDxGFUU7Hs0K6lue6JPbgfvNxPtUTX+m+cYizZ4HHPWvG7L4pQ3GTs2g9g2TU+neLUe68wtnOc8183Xo1IvRnqQUJ9Wj22KGGQYjmkGDgjFQXj2NtlZbsxn0LV5+vjS4Nu3l3GxQOdtcvqnipWdv3mWPfOSazhzSSvFJ/15mXsZxd3M9O1DxBptov7udpW9hgVhXXjWTpEyx47g5ryu8124n3GIM4BwcetYLeJN8jqrZZTg89K9ahgtE2jnqVXtc95sPGu4gXDb/cHBrTj8WWCxqA0hOPWvnaHxDsJLzYFSr4s+bb5nP1rd4GPY53VklufREPibTZpAGZkJ7kZrXt7y1lAMckcg9q+aE8WKjhvPIGOhNbGneNOhWUqfrXNVwS+zoUq8lvqfQTSxb1446EVneJ40uNEuPLABQbwR7V5Za+OZ9wVro4HYt7VPd/EGRrOSESI4dSrAgVxujWhNcuup0qUJLU69PEGnw2sf2iRDJsBYMrSfoTim+E9Tgn8RXDW7furiPcuVC8j2H414be+LPNkGx05TYOew9q3PCvjCOx1C1mZw6qrRoM89/8a9V5fUSklvZmCrR5lc+gmlHnrluqnpSmaMd68vXx/JLLH5dunGe59KenxBZCrzxw+WTjAzz9DXNRwGJSvyoqpiaF7OTPR2nUg/KWOegoryy8+LOlW9w6mSKJf+mhPX/gIOaKTddacpahRevMfEEMkLxMzv8AvCxJz1zmqF2yvI21sjJxmtP+ymBLhpSPaFutS/2GoG6VboKR18oj+dfeOlN6WPlfaQTvcoae33lBKkrwf8mr15BPBEhkwqyfLgHOeag0vakjboBNGSVIPbFS395LO0Vv5zSWsGRAhPCZ68du35V0XtVSE43jzFc9M7uuf0qfTLy4O9LdC5VSSc446Ve8mOO2ZmhkY7f4gMZrmlneGdmhdk7cGuCrFKXvI2pP3bxZ1UUnmW5mVWiWIhHy4I3A84/StSz1eM2jReYSG4Qk45FcbPcyDT4Y/mCFi+T3bAq14Xtp9U12y0+FS7SSjC9uOST+Vck6cZHZSnKL9TudMvbuOQSIxCFdoZhxnvXXQ+KoLfRVjaE+eq8yq3f0/GvMNU1KS3DxxOOZmJAPocVEl5NfOsXmqmeu49K5q+Cp7R3Z24fFNr3tken2/jB5vJiWfYXU7yc4zVq4vJAEnN4HSWMsgA59OfSvGFvXWXAY8HFbkOptHBukkAOzHHGf8ajC5bTc+WS0DE5g1T54vU7a/wBYkt4Hk+2IgUAMOc5/rXNv4mCuQu//AHu+Pp/9esW5uPtMc4eQkBdwwe4rAe4b6121MJTpz5YnBDFTqR5n1O/uNWjlj2rK0o4Ic8Z/Crmm61CiXMjR4McRbOcjPr/KuOb91bxOoAEq7gAfTimfavJsrpyhYOu0cZwTkf1rpdKDpcyRz+1mqnK2dBqesSR6Xbx+YSXwzEnlief8KseHNfmVSGy8asCzdSq1x1/fQzWaAHBACr65Favg1PM0bW7tpAoht++OSSP8azxVGE5pdCqE5cuu51K+LGVnzJIQJd6AjORnODzVi38S/anuMTxw5y6hsjP+yK81+1H+9Wvo4ml09p44fMEbgHaMtyP5cVE8FSjFOKLhi6k5WbN/TtV+f7RIrOVdtpHbnvU0uuLHqtgvnAxediTGc43DOa4+0aR5X2r91jx756UmoSzLOjyKRIr5x2HsK9JUl7Xbf/I5nXfKey6h4ssfKP2WVX+VSux+Sd2D+QFFp4ls5rJGlmjyRjYcAj+teV2kt4ZEAQRjODuO0DnNPnuLv7RJGZYtvZlbIJrnjJJ/CKUZNXudB4w1COWcmz+bkHC88UVzEcRYn7SYdp54NFc86Ck78ptGo0rNm2PD/iy4iHlXyypuXlZiR169KW98K+KTBLNcXiMqRszbpyeAM+lZv/CTa8P+Ytd/99Vmax468QoWslv5WjkUq5kUHcCMED8+tej7VI51QRN4O8L3+uafLdwyW8cCTFSZXxzgGpPFfheXQoLWR5IGFxLsXYWz09wOKj8CeKtQ0e2eyttjQh97LtyTnvWj4z8RLrs+mRfvVaObcwkxxnGK1U4urYJU7K5sp8PdXkt+b21AIxn5v6ivKdbsZtL1i60+4x5tvKUb0OK+hlupXbzCzZ/vZ5rxD4hM1x46vFA+ZpVXr1OBXJXs9TeEOREfinQ9X0c2/wDaVu6pJGrRuFOz5hnbnpkc5HtWp8K9HvNV1meS1Z0FvAWZl9+MV13xbcyeEoEYkj7SmCTwDgj/ABpPgpbC30zUXwzMbnYSOhC1jy2lY1OE8WQ3ek6vNZ3VuIpeHGeuCMiq10kllp1jcCTDXkbSlccgByoP/jtdJ8ZmSbxWdx2mKzUjHc5HH60njrQZE0jQb5Z4ghsIoVj/AIuAWZj+LVlNXk2VG8VZHKadcQpfRSXSGWIMGdc43Ct/x1pdzYaxa28kaI9xEJEVG3ABjxzUHgrwjN4i1KW1+2JarGhdnK7sjOOOa6v4i2KP4w8PWmF5syHO3G7bu5x+FJLQDB8DaPJqel6xPtkIt7clNozufIwo9eMn8K5TkS7WyApw3tXr/wAHNH0278JzTXdusjvdP82SDgADHH0NccdFtWtvGTYw1jKWhAPQbz69eKpK5LVkZevW9xAumSwyoy3lqJYwr5IGSMN6Hiuz+Gvhix8ReCtRmvtWitZvPZIVd1BO1VPOexJx+dc22kxtD4WJmZBexNuZl4Tr0rT8BaPqV94fmmsZIAgndCrkgkgDkdu/6VWr0uEbKV7HAMX+b5fu/e9q9E8NeG9Ob4dXeuf2rGdRmjKrZ+YoPDADg856muIFtcNc6tD5TM0QcyBRnbtfkn2zWz4Za5k0tBHE7qrEZAzUxjdiul0ObMrCTaT3xXsngnRNBn8N21xPqVvbzSZ3KZVVjg4BIJryO7gfzL5ghAhlG7j7uSR+FdbYWeovp9u0dpOUaNdpEZwRiqi23uKLjHoX/C9nZ3B1e3k1CKAxXgKeYfldQTzU/wASLHw/b6XaXGlap9qmM4WRAPujaeenrXN6NaahLqV7BBDI0iMN6gcj603xHDdwwbbqGWMhh99SBXev4y1Mrr2TVj1P+wvAPkLJF4iIfbkb1JAP4VTj0TwTDCgutcguJsfO0e9QT9MV51DPIYlwQfl9KkE7Z5H5VxtNP4mdHtItfAju7vSvAvlL5GoB2PUnzB+gWiuEe5KjGCKKSk+5Lcf5UUryG4tLSSeT5Qo6HuT0rnbpmuJPOk644+ldFqmb+HyjKVAIJ2ms5NGBbH2l+ntVThNvQUZxS1K2iybNUjG5hv8AlOOn41r6rCxvrWPcp39MdOopLTT7e2Ib77f3mq59jaedJmyNn3ea2pQafNLcynO+iOs0DW1sdNW1u28x4yQrDn5e1cjNaJqPjw6hu/0U3IlbcMcDnH6VpoFT+E57t1NA4O4A1bpJor2jsbvji4s9S0P7KZsuZUZcLkjBGf0zUvgOW2s9MeOO4xm4kd4zHgjJ45PtiubaR2bC4GOtWEkaOPbkH8aXsNbkyxCTKfxGgh1DxG1xHKzBrdVO1CSGDAfyzW348+z3mm6LBBMyp9pSMDoRGVwf5Cspmffu4qGQtJIrOAwU/Lk1MsN2ZCxXdHT/AA0sUhvNcvLVSUe4aGDHTZnJA/SqfxONwvi7TbqGN8RWUyj2IV/8RV3whqmmafAY7qymly+4+XNs49MY/WsvxPJBfak11HG6R5IjV2yVQnpnvWXsJXtY1eIjy6M2fhdM9n4RgjkRlZ5HkwT2J4P6Vg60iWup+KI9xMd3YCXBP8WcH+VTadetawiGPhB0APSs/Vdl08zMuXmXa7eo9KtYdmbxSsVb+8jm0XwqLSSMy24ZGUnGD3zXS/DO9hsfChaeWGNfPdiWbHfpXIWenQwzA7fpk8VqJHbi2NuYozETu2npn1qfYM1hWT1MmO+gl1vxJcwgeVNbzbMHg89fx612XwswvhJA8YbMzkHHPWuVuLC1dWVFCbuuw44rW0O8l0y2W3hYqg5APQGodFlxqK+pk+IrMw3PiFdsgaa5jaIAcEFiT/MV0llrsllYW9tHbKwhjVMl/QAZ6VlzO0ks8rzs0szBmJH8qsxLbtGBIrZ9c9acYNCeuxQ0rVZrXXtQuUjXdOQSCeKl8TavdajpT28kShdwbgnsanFvaO+drr74FMezj38sSmOorfn95SMfZyUWQW95aSWUEU1jFuVFBdTtY4HtVm3fR2PzxyL655/lTY7K1YkkufYVZSxsR8yxkker0nEzUmW47DTmjDRxxup6HJooDLsCphUHQDiihQQ3Js4vSrBbksXlcKuOB3rchtreNNqRKAD9aKKuC0N4oXy4z/yzXg+lIyrzRRWpn1EAB9R+NBABxz+dFFHUXQURqF70u3AFFFU2Z8qGsgIzk9cVHsGep9qKKm5ThHsPjZgxwx609iZR85J9KKKd3Yz5UGxff86Y6rgHFFFJM0UV2GqoJpyjiiiiQ4LUNooDcZoorNl9RrHLZNTRM2MZooqGNDsnI5o3HGMmiipNIjgVIyy5PqDik8zy2Ckbgx9cUUU09SKiVrk7qrRjjBz1ooorVHI9z//Z">
            <a:extLst>
              <a:ext uri="{FF2B5EF4-FFF2-40B4-BE49-F238E27FC236}">
                <a16:creationId xmlns:a16="http://schemas.microsoft.com/office/drawing/2014/main" id="{C70EFF80-42CA-47B1-8EEB-16DE56492E93}"/>
              </a:ext>
            </a:extLst>
          </p:cNvPr>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1" name="Picture 17" descr="Image result for outline of the state of arizona">
            <a:extLst>
              <a:ext uri="{FF2B5EF4-FFF2-40B4-BE49-F238E27FC236}">
                <a16:creationId xmlns:a16="http://schemas.microsoft.com/office/drawing/2014/main" id="{18FA841D-87CE-475C-ADDB-D35FC7814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713" y="522897"/>
            <a:ext cx="4608032" cy="5965307"/>
          </a:xfrm>
          <a:prstGeom prst="rect">
            <a:avLst/>
          </a:prstGeom>
          <a:noFill/>
          <a:extLst>
            <a:ext uri="{909E8E84-426E-40DD-AFC4-6F175D3DCCD1}">
              <a14:hiddenFill xmlns:a14="http://schemas.microsoft.com/office/drawing/2010/main">
                <a:solidFill>
                  <a:srgbClr val="FFFFFF"/>
                </a:solidFill>
              </a14:hiddenFill>
            </a:ext>
          </a:extLst>
        </p:spPr>
      </p:pic>
      <p:sp>
        <p:nvSpPr>
          <p:cNvPr id="52" name="AutoShape 19" descr="Image result for pin drops for map">
            <a:extLst>
              <a:ext uri="{FF2B5EF4-FFF2-40B4-BE49-F238E27FC236}">
                <a16:creationId xmlns:a16="http://schemas.microsoft.com/office/drawing/2014/main" id="{C361F3A8-2E93-4521-A9D6-E4EEB68889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AutoShape 21" descr="Image result for pin drops for map">
            <a:extLst>
              <a:ext uri="{FF2B5EF4-FFF2-40B4-BE49-F238E27FC236}">
                <a16:creationId xmlns:a16="http://schemas.microsoft.com/office/drawing/2014/main" id="{B0C7D5B1-DBCD-453F-B98C-70CBB3070742}"/>
              </a:ext>
            </a:extLst>
          </p:cNvPr>
          <p:cNvSpPr>
            <a:spLocks noChangeAspect="1" noChangeArrowheads="1"/>
          </p:cNvSpPr>
          <p:nvPr/>
        </p:nvSpPr>
        <p:spPr bwMode="auto">
          <a:xfrm>
            <a:off x="7877908" y="2370196"/>
            <a:ext cx="1312984" cy="13129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7" name="Picture 23" descr="Image result for pin drops for map">
            <a:extLst>
              <a:ext uri="{FF2B5EF4-FFF2-40B4-BE49-F238E27FC236}">
                <a16:creationId xmlns:a16="http://schemas.microsoft.com/office/drawing/2014/main" id="{2D6411DC-2400-4B51-8D91-DCD2313C7E3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75631" y="4807763"/>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3" descr="Image result for pin drops for map">
            <a:extLst>
              <a:ext uri="{FF2B5EF4-FFF2-40B4-BE49-F238E27FC236}">
                <a16:creationId xmlns:a16="http://schemas.microsoft.com/office/drawing/2014/main" id="{B4D75536-6211-40D1-955C-E3451D05B4E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24649" y="4524277"/>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3" descr="Image result for pin drops for map">
            <a:extLst>
              <a:ext uri="{FF2B5EF4-FFF2-40B4-BE49-F238E27FC236}">
                <a16:creationId xmlns:a16="http://schemas.microsoft.com/office/drawing/2014/main" id="{2BAC74FD-C11E-4138-ADAA-775C3D9F678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34124" y="4167739"/>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3" descr="Image result for pin drops for map">
            <a:extLst>
              <a:ext uri="{FF2B5EF4-FFF2-40B4-BE49-F238E27FC236}">
                <a16:creationId xmlns:a16="http://schemas.microsoft.com/office/drawing/2014/main" id="{90B13D71-A293-4E38-8423-382A7CE3371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632118" y="4167739"/>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3" descr="Image result for pin drops for map">
            <a:extLst>
              <a:ext uri="{FF2B5EF4-FFF2-40B4-BE49-F238E27FC236}">
                <a16:creationId xmlns:a16="http://schemas.microsoft.com/office/drawing/2014/main" id="{7B6903CE-8D8A-4BC7-B307-46DA3A7B284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835536" y="2516355"/>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3" descr="Image result for pin drops for map">
            <a:extLst>
              <a:ext uri="{FF2B5EF4-FFF2-40B4-BE49-F238E27FC236}">
                <a16:creationId xmlns:a16="http://schemas.microsoft.com/office/drawing/2014/main" id="{235057AE-74AA-453D-9B31-E6B7674F048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714073" y="1980444"/>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3" descr="Image result for pin drops for map">
            <a:extLst>
              <a:ext uri="{FF2B5EF4-FFF2-40B4-BE49-F238E27FC236}">
                <a16:creationId xmlns:a16="http://schemas.microsoft.com/office/drawing/2014/main" id="{5E33CBF0-8F21-48AD-8BB4-394C88DA07A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99810" y="3546028"/>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3" descr="Image result for pin drops for map">
            <a:extLst>
              <a:ext uri="{FF2B5EF4-FFF2-40B4-BE49-F238E27FC236}">
                <a16:creationId xmlns:a16="http://schemas.microsoft.com/office/drawing/2014/main" id="{69919BE7-1208-4B31-B3EC-54C713496FD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355729" y="3350236"/>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3" descr="Image result for pin drops for map">
            <a:extLst>
              <a:ext uri="{FF2B5EF4-FFF2-40B4-BE49-F238E27FC236}">
                <a16:creationId xmlns:a16="http://schemas.microsoft.com/office/drawing/2014/main" id="{7B04AF5D-069F-4F62-8D24-802E1E3A3FE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711085" y="3633722"/>
            <a:ext cx="355356" cy="5669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3" descr="Image result for pin drops for map">
            <a:extLst>
              <a:ext uri="{FF2B5EF4-FFF2-40B4-BE49-F238E27FC236}">
                <a16:creationId xmlns:a16="http://schemas.microsoft.com/office/drawing/2014/main" id="{D90A3319-64B6-46F4-9FF9-9D032E9FA46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40253" y="3164226"/>
            <a:ext cx="355356" cy="56697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D179C4E4-EED3-45E2-80F2-6D0752A5A124}"/>
              </a:ext>
            </a:extLst>
          </p:cNvPr>
          <p:cNvSpPr txBox="1"/>
          <p:nvPr/>
        </p:nvSpPr>
        <p:spPr>
          <a:xfrm>
            <a:off x="0" y="1781366"/>
            <a:ext cx="2951747" cy="492443"/>
          </a:xfrm>
          <a:prstGeom prst="rect">
            <a:avLst/>
          </a:prstGeom>
          <a:solidFill>
            <a:srgbClr val="0070C0"/>
          </a:solidFill>
          <a:ln>
            <a:solidFill>
              <a:schemeClr val="bg2">
                <a:lumMod val="75000"/>
              </a:schemeClr>
            </a:solidFill>
          </a:ln>
        </p:spPr>
        <p:txBody>
          <a:bodyPr wrap="square" rtlCol="0">
            <a:spAutoFit/>
          </a:bodyPr>
          <a:lstStyle/>
          <a:p>
            <a:r>
              <a:rPr lang="en-US" sz="2600" dirty="0">
                <a:solidFill>
                  <a:schemeClr val="bg1"/>
                </a:solidFill>
              </a:rPr>
              <a:t>Spring Regional Tour </a:t>
            </a:r>
          </a:p>
        </p:txBody>
      </p:sp>
      <p:sp>
        <p:nvSpPr>
          <p:cNvPr id="55" name="TextBox 54">
            <a:extLst>
              <a:ext uri="{FF2B5EF4-FFF2-40B4-BE49-F238E27FC236}">
                <a16:creationId xmlns:a16="http://schemas.microsoft.com/office/drawing/2014/main" id="{A6C56FBD-14F2-4793-96DC-E35BF8202C3A}"/>
              </a:ext>
            </a:extLst>
          </p:cNvPr>
          <p:cNvSpPr txBox="1"/>
          <p:nvPr/>
        </p:nvSpPr>
        <p:spPr>
          <a:xfrm>
            <a:off x="532255" y="2497341"/>
            <a:ext cx="7068750" cy="3785652"/>
          </a:xfrm>
          <a:prstGeom prst="rect">
            <a:avLst/>
          </a:prstGeom>
          <a:noFill/>
        </p:spPr>
        <p:txBody>
          <a:bodyPr wrap="square" numCol="2" rtlCol="0">
            <a:spAutoFit/>
          </a:bodyPr>
          <a:lstStyle/>
          <a:p>
            <a:pPr marL="457200" indent="-457200">
              <a:buFont typeface="Arial" panose="020B0604020202020204" pitchFamily="34" charset="0"/>
              <a:buChar char="•"/>
            </a:pPr>
            <a:r>
              <a:rPr lang="en-US" sz="3000" dirty="0"/>
              <a:t>Yuma</a:t>
            </a:r>
          </a:p>
          <a:p>
            <a:pPr marL="457200" indent="-457200">
              <a:buFont typeface="Arial" panose="020B0604020202020204" pitchFamily="34" charset="0"/>
              <a:buChar char="•"/>
            </a:pPr>
            <a:r>
              <a:rPr lang="en-US" sz="3000" dirty="0"/>
              <a:t>Flagstaff </a:t>
            </a:r>
          </a:p>
          <a:p>
            <a:pPr marL="457200" indent="-457200">
              <a:buFont typeface="Arial" panose="020B0604020202020204" pitchFamily="34" charset="0"/>
              <a:buChar char="•"/>
            </a:pPr>
            <a:r>
              <a:rPr lang="en-US" sz="3000" dirty="0"/>
              <a:t>Prescott</a:t>
            </a:r>
          </a:p>
          <a:p>
            <a:pPr marL="457200" indent="-457200">
              <a:buFont typeface="Arial" panose="020B0604020202020204" pitchFamily="34" charset="0"/>
              <a:buChar char="•"/>
            </a:pPr>
            <a:r>
              <a:rPr lang="en-US" sz="3000" dirty="0"/>
              <a:t>South Tucson </a:t>
            </a:r>
          </a:p>
          <a:p>
            <a:pPr marL="457200" indent="-457200">
              <a:buFont typeface="Arial" panose="020B0604020202020204" pitchFamily="34" charset="0"/>
              <a:buChar char="•"/>
            </a:pPr>
            <a:r>
              <a:rPr lang="en-US" sz="3000" dirty="0"/>
              <a:t>Tucson</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West Valley </a:t>
            </a:r>
          </a:p>
          <a:p>
            <a:pPr marL="457200" indent="-457200">
              <a:buFont typeface="Arial" panose="020B0604020202020204" pitchFamily="34" charset="0"/>
              <a:buChar char="•"/>
            </a:pPr>
            <a:r>
              <a:rPr lang="en-US" sz="3000" dirty="0"/>
              <a:t>East Valley </a:t>
            </a:r>
          </a:p>
          <a:p>
            <a:pPr marL="457200" indent="-457200">
              <a:buFont typeface="Arial" panose="020B0604020202020204" pitchFamily="34" charset="0"/>
              <a:buChar char="•"/>
            </a:pPr>
            <a:r>
              <a:rPr lang="en-US" sz="3000" dirty="0"/>
              <a:t>Globe / Miami </a:t>
            </a:r>
          </a:p>
          <a:p>
            <a:pPr marL="457200" indent="-457200">
              <a:buFont typeface="Arial" panose="020B0604020202020204" pitchFamily="34" charset="0"/>
              <a:buChar char="•"/>
            </a:pPr>
            <a:r>
              <a:rPr lang="en-US" sz="3000" dirty="0"/>
              <a:t>Coolidge </a:t>
            </a:r>
          </a:p>
          <a:p>
            <a:pPr marL="457200" indent="-457200">
              <a:buFont typeface="Arial" panose="020B0604020202020204" pitchFamily="34" charset="0"/>
              <a:buChar char="•"/>
            </a:pPr>
            <a:r>
              <a:rPr lang="en-US" sz="3000" dirty="0"/>
              <a:t>Phoenix </a:t>
            </a:r>
          </a:p>
        </p:txBody>
      </p:sp>
      <p:sp>
        <p:nvSpPr>
          <p:cNvPr id="65" name="TextBox 64">
            <a:extLst>
              <a:ext uri="{FF2B5EF4-FFF2-40B4-BE49-F238E27FC236}">
                <a16:creationId xmlns:a16="http://schemas.microsoft.com/office/drawing/2014/main" id="{B735F8CB-EB6D-4E16-A6C6-D6CFE925315C}"/>
              </a:ext>
            </a:extLst>
          </p:cNvPr>
          <p:cNvSpPr txBox="1"/>
          <p:nvPr/>
        </p:nvSpPr>
        <p:spPr>
          <a:xfrm>
            <a:off x="2471223" y="241834"/>
            <a:ext cx="7360383" cy="492443"/>
          </a:xfrm>
          <a:prstGeom prst="rect">
            <a:avLst/>
          </a:prstGeom>
          <a:noFill/>
          <a:ln>
            <a:noFill/>
          </a:ln>
        </p:spPr>
        <p:txBody>
          <a:bodyPr wrap="square" rtlCol="0">
            <a:spAutoFit/>
          </a:bodyPr>
          <a:lstStyle/>
          <a:p>
            <a:r>
              <a:rPr lang="en-US" sz="2600" dirty="0">
                <a:solidFill>
                  <a:schemeClr val="bg1"/>
                </a:solidFill>
              </a:rPr>
              <a:t>Community Conversation: Arts Education in Arizona </a:t>
            </a:r>
          </a:p>
        </p:txBody>
      </p:sp>
      <p:sp>
        <p:nvSpPr>
          <p:cNvPr id="66" name="TextBox 65">
            <a:extLst>
              <a:ext uri="{FF2B5EF4-FFF2-40B4-BE49-F238E27FC236}">
                <a16:creationId xmlns:a16="http://schemas.microsoft.com/office/drawing/2014/main" id="{F4791B9E-1DAB-410B-9C8E-6C54F3AEBF05}"/>
              </a:ext>
            </a:extLst>
          </p:cNvPr>
          <p:cNvSpPr txBox="1"/>
          <p:nvPr/>
        </p:nvSpPr>
        <p:spPr>
          <a:xfrm>
            <a:off x="6214588" y="5499124"/>
            <a:ext cx="2441457" cy="492443"/>
          </a:xfrm>
          <a:prstGeom prst="rect">
            <a:avLst/>
          </a:prstGeom>
          <a:solidFill>
            <a:srgbClr val="0070C0"/>
          </a:solidFill>
          <a:ln>
            <a:solidFill>
              <a:schemeClr val="bg2">
                <a:lumMod val="75000"/>
              </a:schemeClr>
            </a:solidFill>
          </a:ln>
        </p:spPr>
        <p:txBody>
          <a:bodyPr wrap="square" rtlCol="0">
            <a:spAutoFit/>
          </a:bodyPr>
          <a:lstStyle/>
          <a:p>
            <a:r>
              <a:rPr lang="en-US" sz="2600" dirty="0">
                <a:solidFill>
                  <a:schemeClr val="bg1"/>
                </a:solidFill>
              </a:rPr>
              <a:t>141 Participants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1978454"/>
      </p:ext>
    </p:extLst>
  </p:cSld>
  <p:clrMapOvr>
    <a:masterClrMapping/>
  </p:clrMapOvr>
  <mc:AlternateContent xmlns:mc="http://schemas.openxmlformats.org/markup-compatibility/2006" xmlns:p14="http://schemas.microsoft.com/office/powerpoint/2010/main">
    <mc:Choice Requires="p14">
      <p:transition spd="slow" p14:dur="2000" advTm="28598"/>
    </mc:Choice>
    <mc:Fallback xmlns="">
      <p:transition spd="slow" advTm="2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1" name="Diagram 10">
            <a:extLst>
              <a:ext uri="{FF2B5EF4-FFF2-40B4-BE49-F238E27FC236}">
                <a16:creationId xmlns:a16="http://schemas.microsoft.com/office/drawing/2014/main" id="{C7E36F7F-2789-4BBE-A19A-C4C76678E558}"/>
              </a:ext>
            </a:extLst>
          </p:cNvPr>
          <p:cNvGraphicFramePr/>
          <p:nvPr>
            <p:extLst>
              <p:ext uri="{D42A27DB-BD31-4B8C-83A1-F6EECF244321}">
                <p14:modId xmlns:p14="http://schemas.microsoft.com/office/powerpoint/2010/main" val="634399171"/>
              </p:ext>
            </p:extLst>
          </p:nvPr>
        </p:nvGraphicFramePr>
        <p:xfrm>
          <a:off x="1556083" y="1063993"/>
          <a:ext cx="9705589" cy="48308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B1B88431-F962-4EC8-B661-4F4E57015455}"/>
              </a:ext>
            </a:extLst>
          </p:cNvPr>
          <p:cNvSpPr txBox="1"/>
          <p:nvPr/>
        </p:nvSpPr>
        <p:spPr>
          <a:xfrm>
            <a:off x="4882565" y="216916"/>
            <a:ext cx="4325604" cy="523220"/>
          </a:xfrm>
          <a:prstGeom prst="rect">
            <a:avLst/>
          </a:prstGeom>
          <a:noFill/>
        </p:spPr>
        <p:txBody>
          <a:bodyPr wrap="square" rtlCol="0">
            <a:spAutoFit/>
          </a:bodyPr>
          <a:lstStyle/>
          <a:p>
            <a:r>
              <a:rPr lang="en-US" sz="2800" b="1" dirty="0">
                <a:solidFill>
                  <a:schemeClr val="bg1"/>
                </a:solidFill>
              </a:rPr>
              <a:t>Spring Tour Questions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1970726"/>
      </p:ext>
    </p:extLst>
  </p:cSld>
  <p:clrMapOvr>
    <a:masterClrMapping/>
  </p:clrMapOvr>
  <mc:AlternateContent xmlns:mc="http://schemas.openxmlformats.org/markup-compatibility/2006" xmlns:p14="http://schemas.microsoft.com/office/powerpoint/2010/main">
    <mc:Choice Requires="p14">
      <p:transition spd="slow" p14:dur="2000" advTm="80354"/>
    </mc:Choice>
    <mc:Fallback xmlns="">
      <p:transition spd="slow" advTm="8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 descr="Image result for bubble quote box">
            <a:extLst>
              <a:ext uri="{FF2B5EF4-FFF2-40B4-BE49-F238E27FC236}">
                <a16:creationId xmlns:a16="http://schemas.microsoft.com/office/drawing/2014/main" id="{35C3B304-FBB2-4D86-9944-FD82E8D080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989" r="52678"/>
          <a:stretch/>
        </p:blipFill>
        <p:spPr bwMode="auto">
          <a:xfrm>
            <a:off x="-151936" y="1019631"/>
            <a:ext cx="3145425" cy="26701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bubble quote box">
            <a:extLst>
              <a:ext uri="{FF2B5EF4-FFF2-40B4-BE49-F238E27FC236}">
                <a16:creationId xmlns:a16="http://schemas.microsoft.com/office/drawing/2014/main" id="{E32D829C-7974-4779-B3BD-B087AF349E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23" b="54463"/>
          <a:stretch/>
        </p:blipFill>
        <p:spPr bwMode="auto">
          <a:xfrm>
            <a:off x="1736181" y="3699820"/>
            <a:ext cx="3815972" cy="243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bubble quote box">
            <a:extLst>
              <a:ext uri="{FF2B5EF4-FFF2-40B4-BE49-F238E27FC236}">
                <a16:creationId xmlns:a16="http://schemas.microsoft.com/office/drawing/2014/main" id="{5DE37726-F815-4ECF-AD97-2308908D68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b="53589"/>
          <a:stretch/>
        </p:blipFill>
        <p:spPr bwMode="auto">
          <a:xfrm>
            <a:off x="3644167" y="1153816"/>
            <a:ext cx="3906981" cy="26274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bubble quote box">
            <a:extLst>
              <a:ext uri="{FF2B5EF4-FFF2-40B4-BE49-F238E27FC236}">
                <a16:creationId xmlns:a16="http://schemas.microsoft.com/office/drawing/2014/main" id="{D501D11C-5932-44A9-8A78-50F09FC03D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989" r="52678"/>
          <a:stretch/>
        </p:blipFill>
        <p:spPr bwMode="auto">
          <a:xfrm>
            <a:off x="6317350" y="3453737"/>
            <a:ext cx="3652295" cy="26583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bubble quote box">
            <a:extLst>
              <a:ext uri="{FF2B5EF4-FFF2-40B4-BE49-F238E27FC236}">
                <a16:creationId xmlns:a16="http://schemas.microsoft.com/office/drawing/2014/main" id="{74A72C14-1FD0-466D-ABA1-5B9791C333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23" b="54463"/>
          <a:stretch/>
        </p:blipFill>
        <p:spPr bwMode="auto">
          <a:xfrm>
            <a:off x="8049388" y="1153816"/>
            <a:ext cx="3815972" cy="243689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0FEFC16-306B-4C00-A3A2-A8B627F52857}"/>
              </a:ext>
            </a:extLst>
          </p:cNvPr>
          <p:cNvSpPr txBox="1"/>
          <p:nvPr/>
        </p:nvSpPr>
        <p:spPr>
          <a:xfrm>
            <a:off x="2471223" y="241834"/>
            <a:ext cx="7360383" cy="492443"/>
          </a:xfrm>
          <a:prstGeom prst="rect">
            <a:avLst/>
          </a:prstGeom>
          <a:noFill/>
          <a:ln>
            <a:noFill/>
          </a:ln>
        </p:spPr>
        <p:txBody>
          <a:bodyPr wrap="square" rtlCol="0">
            <a:spAutoFit/>
          </a:bodyPr>
          <a:lstStyle/>
          <a:p>
            <a:pPr algn="ctr"/>
            <a:r>
              <a:rPr lang="en-US" sz="2600" b="1" dirty="0">
                <a:solidFill>
                  <a:schemeClr val="bg1"/>
                </a:solidFill>
              </a:rPr>
              <a:t>Action Steps </a:t>
            </a:r>
          </a:p>
        </p:txBody>
      </p:sp>
      <p:sp>
        <p:nvSpPr>
          <p:cNvPr id="12" name="TextBox 11">
            <a:extLst>
              <a:ext uri="{FF2B5EF4-FFF2-40B4-BE49-F238E27FC236}">
                <a16:creationId xmlns:a16="http://schemas.microsoft.com/office/drawing/2014/main" id="{E9719674-68F0-460B-9477-5C37A4A6FB09}"/>
              </a:ext>
            </a:extLst>
          </p:cNvPr>
          <p:cNvSpPr txBox="1"/>
          <p:nvPr/>
        </p:nvSpPr>
        <p:spPr>
          <a:xfrm>
            <a:off x="460423" y="1740238"/>
            <a:ext cx="2313551" cy="1569660"/>
          </a:xfrm>
          <a:prstGeom prst="rect">
            <a:avLst/>
          </a:prstGeom>
          <a:noFill/>
        </p:spPr>
        <p:txBody>
          <a:bodyPr wrap="square" rtlCol="0">
            <a:spAutoFit/>
          </a:bodyPr>
          <a:lstStyle/>
          <a:p>
            <a:pPr lvl="0" algn="ctr"/>
            <a:r>
              <a:rPr lang="en-US" sz="2400" b="0" i="0" dirty="0"/>
              <a:t>Research funding streams for arts ed in schools.</a:t>
            </a:r>
            <a:endParaRPr lang="en-US" sz="2400" dirty="0"/>
          </a:p>
        </p:txBody>
      </p:sp>
      <p:sp>
        <p:nvSpPr>
          <p:cNvPr id="34" name="TextBox 33">
            <a:extLst>
              <a:ext uri="{FF2B5EF4-FFF2-40B4-BE49-F238E27FC236}">
                <a16:creationId xmlns:a16="http://schemas.microsoft.com/office/drawing/2014/main" id="{DE94716E-68DB-4385-8485-33C76A2E977C}"/>
              </a:ext>
            </a:extLst>
          </p:cNvPr>
          <p:cNvSpPr txBox="1"/>
          <p:nvPr/>
        </p:nvSpPr>
        <p:spPr>
          <a:xfrm>
            <a:off x="4140769" y="1341289"/>
            <a:ext cx="2913775" cy="1938992"/>
          </a:xfrm>
          <a:prstGeom prst="rect">
            <a:avLst/>
          </a:prstGeom>
          <a:noFill/>
        </p:spPr>
        <p:txBody>
          <a:bodyPr wrap="square" rtlCol="0">
            <a:spAutoFit/>
          </a:bodyPr>
          <a:lstStyle/>
          <a:p>
            <a:pPr lvl="0" algn="ctr"/>
            <a:r>
              <a:rPr lang="en-US" sz="2400" b="0" i="0" dirty="0"/>
              <a:t>To research more about education policy and learn how to speak educator language.</a:t>
            </a:r>
            <a:endParaRPr lang="en-US" sz="2400" dirty="0"/>
          </a:p>
        </p:txBody>
      </p:sp>
      <p:sp>
        <p:nvSpPr>
          <p:cNvPr id="35" name="TextBox 34">
            <a:extLst>
              <a:ext uri="{FF2B5EF4-FFF2-40B4-BE49-F238E27FC236}">
                <a16:creationId xmlns:a16="http://schemas.microsoft.com/office/drawing/2014/main" id="{6D7BB544-505F-47C1-8920-6FFE96FC01CF}"/>
              </a:ext>
            </a:extLst>
          </p:cNvPr>
          <p:cNvSpPr txBox="1"/>
          <p:nvPr/>
        </p:nvSpPr>
        <p:spPr>
          <a:xfrm>
            <a:off x="2464425" y="4099602"/>
            <a:ext cx="2646837" cy="1561718"/>
          </a:xfrm>
          <a:prstGeom prst="rect">
            <a:avLst/>
          </a:prstGeom>
          <a:noFill/>
        </p:spPr>
        <p:txBody>
          <a:bodyPr wrap="square" rtlCol="0">
            <a:spAutoFit/>
          </a:bodyPr>
          <a:lstStyle/>
          <a:p>
            <a:pPr lvl="0" algn="ctr"/>
            <a:r>
              <a:rPr lang="en-US" sz="2400" b="0" i="0" dirty="0"/>
              <a:t>Have my students exhibit their art at a local event in our community.</a:t>
            </a:r>
            <a:endParaRPr lang="en-US" sz="2400" dirty="0"/>
          </a:p>
        </p:txBody>
      </p:sp>
      <p:sp>
        <p:nvSpPr>
          <p:cNvPr id="37" name="TextBox 36">
            <a:extLst>
              <a:ext uri="{FF2B5EF4-FFF2-40B4-BE49-F238E27FC236}">
                <a16:creationId xmlns:a16="http://schemas.microsoft.com/office/drawing/2014/main" id="{98AC6039-8D7E-4C04-B98F-CF2FE8F11A3F}"/>
              </a:ext>
            </a:extLst>
          </p:cNvPr>
          <p:cNvSpPr txBox="1"/>
          <p:nvPr/>
        </p:nvSpPr>
        <p:spPr>
          <a:xfrm>
            <a:off x="8597921" y="1514745"/>
            <a:ext cx="2914141" cy="1569660"/>
          </a:xfrm>
          <a:prstGeom prst="rect">
            <a:avLst/>
          </a:prstGeom>
          <a:noFill/>
        </p:spPr>
        <p:txBody>
          <a:bodyPr wrap="square" rtlCol="0">
            <a:spAutoFit/>
          </a:bodyPr>
          <a:lstStyle/>
          <a:p>
            <a:pPr lvl="0" algn="ctr"/>
            <a:r>
              <a:rPr lang="en-US" sz="2400" b="0" i="0" dirty="0"/>
              <a:t>Survey parents concerning what they value in the arts and our public schools.</a:t>
            </a:r>
            <a:endParaRPr lang="en-US" sz="2400" dirty="0"/>
          </a:p>
        </p:txBody>
      </p:sp>
      <p:sp>
        <p:nvSpPr>
          <p:cNvPr id="38" name="TextBox 37">
            <a:extLst>
              <a:ext uri="{FF2B5EF4-FFF2-40B4-BE49-F238E27FC236}">
                <a16:creationId xmlns:a16="http://schemas.microsoft.com/office/drawing/2014/main" id="{4C2D3AF6-AAB8-4333-8220-997330B3DE3F}"/>
              </a:ext>
            </a:extLst>
          </p:cNvPr>
          <p:cNvSpPr txBox="1"/>
          <p:nvPr/>
        </p:nvSpPr>
        <p:spPr>
          <a:xfrm>
            <a:off x="7249901" y="4393975"/>
            <a:ext cx="2313551" cy="830997"/>
          </a:xfrm>
          <a:prstGeom prst="rect">
            <a:avLst/>
          </a:prstGeom>
          <a:noFill/>
        </p:spPr>
        <p:txBody>
          <a:bodyPr wrap="square" rtlCol="0">
            <a:spAutoFit/>
          </a:bodyPr>
          <a:lstStyle/>
          <a:p>
            <a:pPr lvl="0" algn="ctr"/>
            <a:r>
              <a:rPr lang="en-US" sz="2400" b="0" i="0" dirty="0"/>
              <a:t>Contact state legislators.</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0368278"/>
      </p:ext>
    </p:extLst>
  </p:cSld>
  <p:clrMapOvr>
    <a:masterClrMapping/>
  </p:clrMapOvr>
  <mc:AlternateContent xmlns:mc="http://schemas.openxmlformats.org/markup-compatibility/2006" xmlns:p14="http://schemas.microsoft.com/office/powerpoint/2010/main">
    <mc:Choice Requires="p14">
      <p:transition spd="slow" p14:dur="2000" advTm="29063"/>
    </mc:Choice>
    <mc:Fallback xmlns="">
      <p:transition spd="slow" advTm="2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F97A56-019F-47E2-94E8-3015518607E2}"/>
              </a:ext>
            </a:extLst>
          </p:cNvPr>
          <p:cNvSpPr/>
          <p:nvPr/>
        </p:nvSpPr>
        <p:spPr>
          <a:xfrm>
            <a:off x="1219199" y="281505"/>
            <a:ext cx="10801695" cy="3905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6D7A1B6-D862-4192-825D-D888A1083526}"/>
              </a:ext>
            </a:extLst>
          </p:cNvPr>
          <p:cNvGrpSpPr/>
          <p:nvPr/>
        </p:nvGrpSpPr>
        <p:grpSpPr>
          <a:xfrm>
            <a:off x="171106" y="269823"/>
            <a:ext cx="11849788" cy="6318354"/>
            <a:chOff x="171106" y="269823"/>
            <a:chExt cx="11849788" cy="6318354"/>
          </a:xfrm>
        </p:grpSpPr>
        <p:pic>
          <p:nvPicPr>
            <p:cNvPr id="30" name="Picture 29">
              <a:extLst>
                <a:ext uri="{FF2B5EF4-FFF2-40B4-BE49-F238E27FC236}">
                  <a16:creationId xmlns:a16="http://schemas.microsoft.com/office/drawing/2014/main" id="{0E54967F-35CF-4413-9EE1-8BDED47E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6" y="269823"/>
              <a:ext cx="937262" cy="749809"/>
            </a:xfrm>
            <a:prstGeom prst="rect">
              <a:avLst/>
            </a:prstGeom>
          </p:spPr>
        </p:pic>
        <p:sp>
          <p:nvSpPr>
            <p:cNvPr id="32" name="Rectangle 31">
              <a:extLst>
                <a:ext uri="{FF2B5EF4-FFF2-40B4-BE49-F238E27FC236}">
                  <a16:creationId xmlns:a16="http://schemas.microsoft.com/office/drawing/2014/main" id="{0CD3F084-63C8-4E83-A3B3-1141F7BEF19D}"/>
                </a:ext>
              </a:extLst>
            </p:cNvPr>
            <p:cNvSpPr/>
            <p:nvPr/>
          </p:nvSpPr>
          <p:spPr>
            <a:xfrm>
              <a:off x="1219199" y="796524"/>
              <a:ext cx="10801695" cy="1429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637A2F-62ED-4EFA-A5FD-10E0FBF99F7A}"/>
                </a:ext>
              </a:extLst>
            </p:cNvPr>
            <p:cNvSpPr/>
            <p:nvPr/>
          </p:nvSpPr>
          <p:spPr>
            <a:xfrm>
              <a:off x="281937" y="6162277"/>
              <a:ext cx="11738957" cy="425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 name="Diagram 2">
            <a:extLst>
              <a:ext uri="{FF2B5EF4-FFF2-40B4-BE49-F238E27FC236}">
                <a16:creationId xmlns:a16="http://schemas.microsoft.com/office/drawing/2014/main" id="{8FA79156-1240-4855-A4C1-679969B59C50}"/>
              </a:ext>
            </a:extLst>
          </p:cNvPr>
          <p:cNvGraphicFramePr/>
          <p:nvPr>
            <p:extLst>
              <p:ext uri="{D42A27DB-BD31-4B8C-83A1-F6EECF244321}">
                <p14:modId xmlns:p14="http://schemas.microsoft.com/office/powerpoint/2010/main" val="1814724297"/>
              </p:ext>
            </p:extLst>
          </p:nvPr>
        </p:nvGraphicFramePr>
        <p:xfrm>
          <a:off x="2501744" y="1385689"/>
          <a:ext cx="6942260" cy="3409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22072207-22BB-4A7C-AC72-860A75C8D940}"/>
              </a:ext>
            </a:extLst>
          </p:cNvPr>
          <p:cNvSpPr txBox="1"/>
          <p:nvPr/>
        </p:nvSpPr>
        <p:spPr>
          <a:xfrm>
            <a:off x="2471223" y="241834"/>
            <a:ext cx="7360383" cy="492443"/>
          </a:xfrm>
          <a:prstGeom prst="rect">
            <a:avLst/>
          </a:prstGeom>
          <a:noFill/>
          <a:ln>
            <a:noFill/>
          </a:ln>
        </p:spPr>
        <p:txBody>
          <a:bodyPr wrap="square" rtlCol="0">
            <a:spAutoFit/>
          </a:bodyPr>
          <a:lstStyle/>
          <a:p>
            <a:pPr algn="ctr"/>
            <a:r>
              <a:rPr lang="en-US" sz="2600" b="1" dirty="0">
                <a:solidFill>
                  <a:schemeClr val="bg1"/>
                </a:solidFill>
              </a:rPr>
              <a:t>Action Steps </a:t>
            </a:r>
          </a:p>
        </p:txBody>
      </p:sp>
      <p:pic>
        <p:nvPicPr>
          <p:cNvPr id="2" name="Picture 1">
            <a:extLst>
              <a:ext uri="{FF2B5EF4-FFF2-40B4-BE49-F238E27FC236}">
                <a16:creationId xmlns:a16="http://schemas.microsoft.com/office/drawing/2014/main" id="{47CBF530-EA38-467B-981A-995DAEF9843F}"/>
              </a:ext>
            </a:extLst>
          </p:cNvPr>
          <p:cNvPicPr>
            <a:picLocks noChangeAspect="1"/>
          </p:cNvPicPr>
          <p:nvPr/>
        </p:nvPicPr>
        <p:blipFill>
          <a:blip r:embed="rId11"/>
          <a:stretch>
            <a:fillRect/>
          </a:stretch>
        </p:blipFill>
        <p:spPr>
          <a:xfrm>
            <a:off x="795367" y="3977209"/>
            <a:ext cx="1952629" cy="2084267"/>
          </a:xfrm>
          <a:prstGeom prst="rect">
            <a:avLst/>
          </a:prstGeom>
        </p:spPr>
      </p:pic>
      <p:pic>
        <p:nvPicPr>
          <p:cNvPr id="4" name="Picture 3">
            <a:extLst>
              <a:ext uri="{FF2B5EF4-FFF2-40B4-BE49-F238E27FC236}">
                <a16:creationId xmlns:a16="http://schemas.microsoft.com/office/drawing/2014/main" id="{90394C97-16D6-4013-B101-B62060D4900C}"/>
              </a:ext>
            </a:extLst>
          </p:cNvPr>
          <p:cNvPicPr>
            <a:picLocks noChangeAspect="1"/>
          </p:cNvPicPr>
          <p:nvPr/>
        </p:nvPicPr>
        <p:blipFill>
          <a:blip r:embed="rId12"/>
          <a:stretch>
            <a:fillRect/>
          </a:stretch>
        </p:blipFill>
        <p:spPr>
          <a:xfrm>
            <a:off x="9190676" y="4469674"/>
            <a:ext cx="2513710" cy="140724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2752047"/>
      </p:ext>
    </p:extLst>
  </p:cSld>
  <p:clrMapOvr>
    <a:masterClrMapping/>
  </p:clrMapOvr>
  <mc:AlternateContent xmlns:mc="http://schemas.openxmlformats.org/markup-compatibility/2006" xmlns:p14="http://schemas.microsoft.com/office/powerpoint/2010/main">
    <mc:Choice Requires="p14">
      <p:transition spd="slow" p14:dur="2000" advTm="130097"/>
    </mc:Choice>
    <mc:Fallback xmlns="">
      <p:transition spd="slow" advTm="13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5&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quot;/&gt;&lt;property id=&quot;20307&quot; value=&quot;264&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1&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58&quot;/&gt;&lt;/object&gt;&lt;/object&gt;&lt;object type=&quot;8&quot; unique_id=&quot;1002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518051903C848AF81EB741EE79A00" ma:contentTypeVersion="11" ma:contentTypeDescription="Create a new document." ma:contentTypeScope="" ma:versionID="6d2bbe647ead7e15641aaeee6b5da7cf">
  <xsd:schema xmlns:xsd="http://www.w3.org/2001/XMLSchema" xmlns:xs="http://www.w3.org/2001/XMLSchema" xmlns:p="http://schemas.microsoft.com/office/2006/metadata/properties" xmlns:ns2="5005ecd0-2d6c-4fbc-8a87-62942cc5a71c" xmlns:ns3="0374c822-b368-4f0a-bf19-193cfc3a0293" targetNamespace="http://schemas.microsoft.com/office/2006/metadata/properties" ma:root="true" ma:fieldsID="d49bbbb4df0847971607000b1b22aeb8" ns2:_="" ns3:_="">
    <xsd:import namespace="5005ecd0-2d6c-4fbc-8a87-62942cc5a71c"/>
    <xsd:import namespace="0374c822-b368-4f0a-bf19-193cfc3a0293"/>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5ecd0-2d6c-4fbc-8a87-62942cc5a7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374c822-b368-4f0a-bf19-193cfc3a0293"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80E3B7-BB95-4021-B3DD-AB7F7750DF1E}">
  <ds:schemaRefs>
    <ds:schemaRef ds:uri="http://schemas.microsoft.com/office/2006/documentManagement/types"/>
    <ds:schemaRef ds:uri="0374c822-b368-4f0a-bf19-193cfc3a0293"/>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5005ecd0-2d6c-4fbc-8a87-62942cc5a71c"/>
  </ds:schemaRefs>
</ds:datastoreItem>
</file>

<file path=customXml/itemProps2.xml><?xml version="1.0" encoding="utf-8"?>
<ds:datastoreItem xmlns:ds="http://schemas.openxmlformats.org/officeDocument/2006/customXml" ds:itemID="{81FF5280-49F6-4A88-9954-0E34668D921F}">
  <ds:schemaRefs>
    <ds:schemaRef ds:uri="http://schemas.microsoft.com/sharepoint/v3/contenttype/forms"/>
  </ds:schemaRefs>
</ds:datastoreItem>
</file>

<file path=customXml/itemProps3.xml><?xml version="1.0" encoding="utf-8"?>
<ds:datastoreItem xmlns:ds="http://schemas.openxmlformats.org/officeDocument/2006/customXml" ds:itemID="{40225D4C-DFDF-4CF3-A144-EBBC4FC91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05ecd0-2d6c-4fbc-8a87-62942cc5a71c"/>
    <ds:schemaRef ds:uri="0374c822-b368-4f0a-bf19-193cfc3a0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859</TotalTime>
  <Words>1687</Words>
  <Application>Microsoft Office PowerPoint</Application>
  <PresentationFormat>Widescreen</PresentationFormat>
  <Paragraphs>122</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 Radcliffe</dc:creator>
  <cp:lastModifiedBy>Skelton, Sandra</cp:lastModifiedBy>
  <cp:revision>56</cp:revision>
  <dcterms:created xsi:type="dcterms:W3CDTF">2018-04-25T16:32:38Z</dcterms:created>
  <dcterms:modified xsi:type="dcterms:W3CDTF">2018-06-04T22:50:17Z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0x01010075E518051903C848AF81EB741EE79A00</vt:lpwstr>
  </property>
</Properties>
</file>